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Fira Sans Extra Condensed Medium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font" Target="fonts/FiraSansExtraCondensedMedium-bold.fntdata"/><Relationship Id="rId10" Type="http://schemas.openxmlformats.org/officeDocument/2006/relationships/font" Target="fonts/FiraSansExtraCondensedMedium-regular.fntdata"/><Relationship Id="rId21" Type="http://schemas.openxmlformats.org/officeDocument/2006/relationships/font" Target="fonts/CenturyGothic-boldItalic.fntdata"/><Relationship Id="rId13" Type="http://schemas.openxmlformats.org/officeDocument/2006/relationships/font" Target="fonts/FiraSansExtraCondensedMedium-boldItalic.fntdata"/><Relationship Id="rId12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a5f1a0d1_0_0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25" name="Google Shape;125;g136a5f1a0d1_0_0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6a5f1a0d1_4_19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0" name="Google Shape;150;g136a5f1a0d1_4_19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6a5f1a0d1_0_2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157" name="Google Shape;157;g136a5f1a0d1_0_24:notes"/>
          <p:cNvSpPr/>
          <p:nvPr>
            <p:ph idx="2" type="sldImg"/>
          </p:nvPr>
        </p:nvSpPr>
        <p:spPr>
          <a:xfrm>
            <a:off x="2143306" y="685415"/>
            <a:ext cx="25719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showMasterSp="0">
  <p:cSld name="OBJECT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88012" y="1085474"/>
            <a:ext cx="33132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81000" y="381000"/>
            <a:ext cx="8382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878509" y="4875469"/>
            <a:ext cx="2058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676"/>
              </a:buClr>
              <a:buSzPts val="200"/>
              <a:buFont typeface="Arial"/>
              <a:buNone/>
              <a:defRPr b="1" i="0" sz="1000" u="none" cap="none" strike="noStrike">
                <a:solidFill>
                  <a:srgbClr val="246AB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34">
          <p15:clr>
            <a:srgbClr val="FBAE40"/>
          </p15:clr>
        </p15:guide>
        <p15:guide id="3" pos="5517">
          <p15:clr>
            <a:srgbClr val="FBAE40"/>
          </p15:clr>
        </p15:guide>
        <p15:guide id="4" orient="horz" pos="53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_1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9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0" y="4911049"/>
            <a:ext cx="935400" cy="232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8258175" y="0"/>
            <a:ext cx="885900" cy="46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8263784" y="4849093"/>
            <a:ext cx="600300" cy="24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 txBox="1"/>
          <p:nvPr>
            <p:ph type="ctrTitle"/>
          </p:nvPr>
        </p:nvSpPr>
        <p:spPr>
          <a:xfrm>
            <a:off x="314035" y="130803"/>
            <a:ext cx="85161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690446" y="580278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3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4" name="Google Shape;114;p23"/>
          <p:cNvSpPr txBox="1"/>
          <p:nvPr>
            <p:ph idx="13" type="subTitle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23"/>
          <p:cNvSpPr txBox="1"/>
          <p:nvPr>
            <p:ph idx="15" type="subTitle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3"/>
          <p:cNvSpPr txBox="1"/>
          <p:nvPr>
            <p:ph idx="16" type="ctrTitle"/>
          </p:nvPr>
        </p:nvSpPr>
        <p:spPr>
          <a:xfrm>
            <a:off x="6811558" y="1775179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idx="17" type="subTitle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3"/>
          <p:cNvSpPr txBox="1"/>
          <p:nvPr>
            <p:ph idx="18" type="ctrTitle"/>
          </p:nvPr>
        </p:nvSpPr>
        <p:spPr>
          <a:xfrm>
            <a:off x="6811558" y="2799094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idx="19" type="subTitle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3"/>
          <p:cNvSpPr txBox="1"/>
          <p:nvPr>
            <p:ph idx="21" type="subTitle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8203383" y="206123"/>
            <a:ext cx="712200" cy="2862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09589" y="166994"/>
            <a:ext cx="67617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09589" y="1013470"/>
            <a:ext cx="83247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260076" y="4949468"/>
            <a:ext cx="1732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831934" y="4915306"/>
            <a:ext cx="167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rtl="0" algn="l">
              <a:lnSpc>
                <a:spcPct val="1160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236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5"/>
          <p:cNvCxnSpPr/>
          <p:nvPr/>
        </p:nvCxnSpPr>
        <p:spPr>
          <a:xfrm>
            <a:off x="0" y="700336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eople10tube" TargetMode="External"/><Relationship Id="rId10" Type="http://schemas.openxmlformats.org/officeDocument/2006/relationships/image" Target="../media/image14.png"/><Relationship Id="rId13" Type="http://schemas.openxmlformats.org/officeDocument/2006/relationships/hyperlink" Target="https://www.slideshare.net/people10" TargetMode="External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hyperlink" Target="https://in.linkedin.com/company/people10" TargetMode="External"/><Relationship Id="rId15" Type="http://schemas.openxmlformats.org/officeDocument/2006/relationships/hyperlink" Target="https://plus.google.com/109042724037997479027" TargetMode="External"/><Relationship Id="rId14" Type="http://schemas.openxmlformats.org/officeDocument/2006/relationships/image" Target="../media/image8.png"/><Relationship Id="rId16" Type="http://schemas.openxmlformats.org/officeDocument/2006/relationships/image" Target="../media/image9.png"/><Relationship Id="rId5" Type="http://schemas.openxmlformats.org/officeDocument/2006/relationships/hyperlink" Target="https://www.facebook.com/people10technosoft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twitter.com/people_10?lang=en" TargetMode="External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12078" l="0" r="0" t="-888"/>
          <a:stretch/>
        </p:blipFill>
        <p:spPr>
          <a:xfrm>
            <a:off x="-2888" y="-56554"/>
            <a:ext cx="9149778" cy="5256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316734" y="4743560"/>
            <a:ext cx="18873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People10 Technologies Inc.2021</a:t>
            </a:r>
            <a:endParaRPr b="0" i="0" sz="900" u="none" cap="none" strike="noStrike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5483" y="530173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160158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412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84998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6669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2" name="Google Shape;132;p24"/>
          <p:cNvGrpSpPr/>
          <p:nvPr/>
        </p:nvGrpSpPr>
        <p:grpSpPr>
          <a:xfrm>
            <a:off x="2829053" y="2390670"/>
            <a:ext cx="3485171" cy="718687"/>
            <a:chOff x="6918033" y="4989221"/>
            <a:chExt cx="5243223" cy="1097400"/>
          </a:xfrm>
        </p:grpSpPr>
        <p:grpSp>
          <p:nvGrpSpPr>
            <p:cNvPr id="133" name="Google Shape;133;p24"/>
            <p:cNvGrpSpPr/>
            <p:nvPr/>
          </p:nvGrpSpPr>
          <p:grpSpPr>
            <a:xfrm>
              <a:off x="11065356" y="4989221"/>
              <a:ext cx="1095900" cy="1097400"/>
              <a:chOff x="11065356" y="4989221"/>
              <a:chExt cx="1095900" cy="1097400"/>
            </a:xfrm>
          </p:grpSpPr>
          <p:sp>
            <p:nvSpPr>
              <p:cNvPr id="134" name="Google Shape;134;p24"/>
              <p:cNvSpPr/>
              <p:nvPr/>
            </p:nvSpPr>
            <p:spPr>
              <a:xfrm>
                <a:off x="11065356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5" name="Google Shape;135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339310" y="5263541"/>
                <a:ext cx="54790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24"/>
            <p:cNvGrpSpPr/>
            <p:nvPr/>
          </p:nvGrpSpPr>
          <p:grpSpPr>
            <a:xfrm>
              <a:off x="9682907" y="4989221"/>
              <a:ext cx="1095900" cy="1097400"/>
              <a:chOff x="9682915" y="4989221"/>
              <a:chExt cx="1095900" cy="1097400"/>
            </a:xfrm>
          </p:grpSpPr>
          <p:sp>
            <p:nvSpPr>
              <p:cNvPr id="137" name="Google Shape;137;p24"/>
              <p:cNvSpPr/>
              <p:nvPr/>
            </p:nvSpPr>
            <p:spPr>
              <a:xfrm>
                <a:off x="9682915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8" name="Google Shape;138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945454" y="5263541"/>
                <a:ext cx="570739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9" name="Google Shape;139;p24"/>
            <p:cNvGrpSpPr/>
            <p:nvPr/>
          </p:nvGrpSpPr>
          <p:grpSpPr>
            <a:xfrm>
              <a:off x="8300459" y="4989221"/>
              <a:ext cx="1095900" cy="1097400"/>
              <a:chOff x="8300474" y="4989221"/>
              <a:chExt cx="1095900" cy="1097400"/>
            </a:xfrm>
          </p:grpSpPr>
          <p:sp>
            <p:nvSpPr>
              <p:cNvPr id="140" name="Google Shape;140;p24"/>
              <p:cNvSpPr/>
              <p:nvPr/>
            </p:nvSpPr>
            <p:spPr>
              <a:xfrm>
                <a:off x="8300474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1" name="Google Shape;141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8686279" y="5263541"/>
                <a:ext cx="324207" cy="5486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2" name="Google Shape;142;p24"/>
            <p:cNvGrpSpPr/>
            <p:nvPr/>
          </p:nvGrpSpPr>
          <p:grpSpPr>
            <a:xfrm>
              <a:off x="6918033" y="4989221"/>
              <a:ext cx="1095900" cy="1097400"/>
              <a:chOff x="6918033" y="4989221"/>
              <a:chExt cx="1095900" cy="1097400"/>
            </a:xfrm>
          </p:grpSpPr>
          <p:sp>
            <p:nvSpPr>
              <p:cNvPr id="143" name="Google Shape;143;p24"/>
              <p:cNvSpPr/>
              <p:nvPr/>
            </p:nvSpPr>
            <p:spPr>
              <a:xfrm>
                <a:off x="6918033" y="4989221"/>
                <a:ext cx="1095900" cy="1097400"/>
              </a:xfrm>
              <a:prstGeom prst="ellipse">
                <a:avLst/>
              </a:prstGeom>
              <a:solidFill>
                <a:schemeClr val="lt1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1575" lIns="41575" spcFirstLastPara="1" rIns="41575" wrap="square" tIns="41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4" name="Google Shape;144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7191987" y="5286701"/>
                <a:ext cx="547909" cy="502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5" name="Google Shape;145;p24"/>
          <p:cNvSpPr/>
          <p:nvPr/>
        </p:nvSpPr>
        <p:spPr>
          <a:xfrm flipH="1">
            <a:off x="8242849" y="522782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412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4"/>
          <p:cNvSpPr/>
          <p:nvPr/>
        </p:nvSpPr>
        <p:spPr>
          <a:xfrm flipH="1">
            <a:off x="7874492" y="142240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6669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901158" y="1792932"/>
            <a:ext cx="75792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lang="en" sz="1800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Yadukrishnan A S</a:t>
            </a:r>
            <a:endParaRPr b="1" i="0" sz="18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482327" y="198773"/>
            <a:ext cx="6383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Week 2 - 12 Apr 2024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8918721" y="4897409"/>
            <a:ext cx="164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8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236A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96675" y="1266750"/>
            <a:ext cx="62577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 learnings:</a:t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Javascript course on Test automation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Webdriverio fundamentals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Simple automation of a test login page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Webdriverio with cucumber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Functional testing - regression, smoke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file, Step definition and Page objects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Agile, scrum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D0D0D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3660" t="46268"/>
          <a:stretch/>
        </p:blipFill>
        <p:spPr>
          <a:xfrm>
            <a:off x="0" y="1126"/>
            <a:ext cx="9149777" cy="353558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854993" y="4838806"/>
            <a:ext cx="17979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and Confidential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0" y="2445577"/>
            <a:ext cx="9149700" cy="2700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54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75" y="188708"/>
            <a:ext cx="1492928" cy="6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/>
          <p:nvPr/>
        </p:nvSpPr>
        <p:spPr>
          <a:xfrm>
            <a:off x="108171" y="4317593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333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633011" y="3937051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88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6"/>
          <p:cNvSpPr/>
          <p:nvPr/>
        </p:nvSpPr>
        <p:spPr>
          <a:xfrm rot="10800000">
            <a:off x="8211500" y="190799"/>
            <a:ext cx="740992" cy="740992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1333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6"/>
          <p:cNvSpPr/>
          <p:nvPr/>
        </p:nvSpPr>
        <p:spPr>
          <a:xfrm rot="10800000">
            <a:off x="7843143" y="746235"/>
            <a:ext cx="584509" cy="566100"/>
          </a:xfrm>
          <a:custGeom>
            <a:rect b="b" l="l" r="r" t="t"/>
            <a:pathLst>
              <a:path extrusionOk="0" h="1840974" w="1840974">
                <a:moveTo>
                  <a:pt x="671015" y="447374"/>
                </a:moveTo>
                <a:cubicBezTo>
                  <a:pt x="547501" y="447374"/>
                  <a:pt x="447374" y="547501"/>
                  <a:pt x="447374" y="671015"/>
                </a:cubicBezTo>
                <a:lnTo>
                  <a:pt x="447374" y="1169960"/>
                </a:lnTo>
                <a:cubicBezTo>
                  <a:pt x="447374" y="1293474"/>
                  <a:pt x="547501" y="1393601"/>
                  <a:pt x="671015" y="1393601"/>
                </a:cubicBezTo>
                <a:lnTo>
                  <a:pt x="1169960" y="1393601"/>
                </a:lnTo>
                <a:cubicBezTo>
                  <a:pt x="1293474" y="1393601"/>
                  <a:pt x="1393601" y="1293474"/>
                  <a:pt x="1393601" y="1169960"/>
                </a:cubicBezTo>
                <a:lnTo>
                  <a:pt x="1393601" y="671015"/>
                </a:lnTo>
                <a:cubicBezTo>
                  <a:pt x="1393601" y="547501"/>
                  <a:pt x="1293474" y="447374"/>
                  <a:pt x="1169960" y="447374"/>
                </a:cubicBezTo>
                <a:close/>
                <a:moveTo>
                  <a:pt x="475284" y="0"/>
                </a:moveTo>
                <a:lnTo>
                  <a:pt x="1365690" y="0"/>
                </a:lnTo>
                <a:cubicBezTo>
                  <a:pt x="1628182" y="0"/>
                  <a:pt x="1840974" y="212792"/>
                  <a:pt x="1840974" y="475284"/>
                </a:cubicBezTo>
                <a:lnTo>
                  <a:pt x="1840974" y="1365690"/>
                </a:lnTo>
                <a:cubicBezTo>
                  <a:pt x="1840974" y="1628182"/>
                  <a:pt x="1628182" y="1840974"/>
                  <a:pt x="1365690" y="1840974"/>
                </a:cubicBezTo>
                <a:lnTo>
                  <a:pt x="475284" y="1840974"/>
                </a:lnTo>
                <a:cubicBezTo>
                  <a:pt x="212792" y="1840974"/>
                  <a:pt x="0" y="1628182"/>
                  <a:pt x="0" y="1365690"/>
                </a:cubicBezTo>
                <a:lnTo>
                  <a:pt x="0" y="475284"/>
                </a:lnTo>
                <a:cubicBezTo>
                  <a:pt x="0" y="212792"/>
                  <a:pt x="212792" y="0"/>
                  <a:pt x="475284" y="0"/>
                </a:cubicBezTo>
                <a:close/>
              </a:path>
            </a:pathLst>
          </a:custGeom>
          <a:solidFill>
            <a:srgbClr val="009DD9">
              <a:alpha val="5880"/>
            </a:srgb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7" name="Google Shape;167;p26"/>
          <p:cNvCxnSpPr/>
          <p:nvPr/>
        </p:nvCxnSpPr>
        <p:spPr>
          <a:xfrm>
            <a:off x="0" y="2445577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" name="Google Shape;168;p26"/>
          <p:cNvGrpSpPr/>
          <p:nvPr/>
        </p:nvGrpSpPr>
        <p:grpSpPr>
          <a:xfrm>
            <a:off x="745220" y="3491115"/>
            <a:ext cx="7658495" cy="713854"/>
            <a:chOff x="4480599" y="10127657"/>
            <a:chExt cx="16839259" cy="1569600"/>
          </a:xfrm>
        </p:grpSpPr>
        <p:sp>
          <p:nvSpPr>
            <p:cNvPr id="169" name="Google Shape;169;p26"/>
            <p:cNvSpPr/>
            <p:nvPr/>
          </p:nvSpPr>
          <p:spPr>
            <a:xfrm>
              <a:off x="4480599" y="10127657"/>
              <a:ext cx="75861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Technologies Inc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28, 85 Broad Street,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NY, 10004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0" name="Google Shape;170;p26"/>
            <p:cNvCxnSpPr/>
            <p:nvPr/>
          </p:nvCxnSpPr>
          <p:spPr>
            <a:xfrm>
              <a:off x="12230100" y="10756232"/>
              <a:ext cx="0" cy="900300"/>
            </a:xfrm>
            <a:prstGeom prst="straightConnector1">
              <a:avLst/>
            </a:prstGeom>
            <a:noFill/>
            <a:ln cap="flat" cmpd="sng" w="57150">
              <a:solidFill>
                <a:srgbClr val="057AA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6"/>
            <p:cNvSpPr/>
            <p:nvPr/>
          </p:nvSpPr>
          <p:spPr>
            <a:xfrm>
              <a:off x="12417658" y="10127657"/>
              <a:ext cx="89022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775" lIns="41575" spcFirstLastPara="1" rIns="41575" wrap="square" tIns="20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3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India</a:t>
              </a:r>
              <a:endParaRPr b="1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1" i="0" lang="en" sz="1100" u="none" cap="none" strike="noStrike">
                  <a:solidFill>
                    <a:srgbClr val="2440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People10 Technosoft Private Limited</a:t>
              </a:r>
              <a:endParaRPr b="1" i="0" sz="1100" u="none" cap="none" strike="noStrike">
                <a:solidFill>
                  <a:srgbClr val="2440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Floor 8, Block A, Gopalan Global Axis SEZ,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#152 EPIP Zone, Whitefield, 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54545"/>
                </a:buClr>
                <a:buSzPts val="1100"/>
                <a:buFont typeface="Helvetica Neue"/>
                <a:buNone/>
              </a:pPr>
              <a:r>
                <a:rPr b="0" i="0" lang="en" sz="1000" u="none" cap="none" strike="noStrike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Bangalore 560066 (India)</a:t>
              </a:r>
              <a:endParaRPr b="0" i="0" sz="1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2523946" y="4507212"/>
            <a:ext cx="3492033" cy="415869"/>
            <a:chOff x="6200295" y="9840281"/>
            <a:chExt cx="7678174" cy="914400"/>
          </a:xfrm>
        </p:grpSpPr>
        <p:pic>
          <p:nvPicPr>
            <p:cNvPr id="173" name="Google Shape;173;p26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0580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5305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200295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258560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611316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964069" y="984028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6"/>
          <p:cNvSpPr txBox="1"/>
          <p:nvPr/>
        </p:nvSpPr>
        <p:spPr>
          <a:xfrm>
            <a:off x="3660054" y="2786338"/>
            <a:ext cx="1269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75" lIns="41575" spcFirstLastPara="1" rIns="41575" wrap="square" tIns="415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