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7919-FD53-46E9-AD21-90CC712A4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B3014-6A4C-408F-AFB3-28FF888D1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E1E7F-1A5C-45A5-AF98-2BE2CB7CB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5648-A426-4D74-AD8C-00BDB4CF5D8E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97446-C7AF-48C4-8CDA-55B03262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67BFD-6229-4BEE-A29B-EC9DDAC6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A9CC-AD79-4D9F-873C-83D9B147A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62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5A7C-8FB7-4A5C-8A11-D07CCB50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28046-9A6B-4812-9B8B-6A97E9AA0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87A2-9B6D-441B-9634-5658FD834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5648-A426-4D74-AD8C-00BDB4CF5D8E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34BB3-E531-4BA5-A080-8EDED12C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14C84-6501-40F0-849E-922AF2EE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A9CC-AD79-4D9F-873C-83D9B147A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56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C30C12-C4B6-48BA-AF54-A5D3AA638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72BF9-D797-48C8-B7D3-0392D2C07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EFBDB-1BDF-4B15-8F8A-F54932805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5648-A426-4D74-AD8C-00BDB4CF5D8E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903BB-F62C-4ED2-B0B4-9D30C5D37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56DC9-2EF0-467A-B513-C90B1F7F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A9CC-AD79-4D9F-873C-83D9B147A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25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B21C-5059-40D8-AB81-A8DAD9E4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A031D-F4E7-457A-AC53-0809E780C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78A74-E5C4-44AF-935D-52E7BC6F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5648-A426-4D74-AD8C-00BDB4CF5D8E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1E45F-33F3-4F3B-BE23-C5DE2AEFC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C488C-D263-4208-94DE-57AF0753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A9CC-AD79-4D9F-873C-83D9B147A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50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01F9-9971-42D9-A8FB-4E852CC3A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045E2-2559-4D2C-9477-BC1765487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AFD6C-CAD7-4794-9515-B75D545D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5648-A426-4D74-AD8C-00BDB4CF5D8E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E67B-C519-4AA2-A7E1-E678AD912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7383A-505C-496F-B089-90B6236D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A9CC-AD79-4D9F-873C-83D9B147A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54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E841-D52B-439F-B958-6054CEA3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C3CF0-9DC9-459B-95DC-9D1D94158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19737-8261-4F49-90C5-91DC797A3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34FBA-6202-40C9-93A2-5ED27E44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5648-A426-4D74-AD8C-00BDB4CF5D8E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2453D-C95E-46F1-B7FC-B82B888C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D5015-48C6-488B-81DE-A692C919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A9CC-AD79-4D9F-873C-83D9B147A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17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4831C-7174-417F-B30C-796DE281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DBA18-3790-4156-A336-38BD7F638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A819A-CD79-4654-BE1D-D3ECB2D75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7CB3B-4118-4C8E-AD2B-80CC5CA11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81739-3A88-4695-9F7E-0CAE3B444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ED7FC-9E26-4956-BB55-3788F536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5648-A426-4D74-AD8C-00BDB4CF5D8E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490EE0-6162-44D9-A4C0-50275A2EA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C17814-9E9F-42D7-9BB4-53F0063F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A9CC-AD79-4D9F-873C-83D9B147A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88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B6C0-3B36-43E4-9E5C-FF0059F4C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4FE0E-C374-43BD-B102-DD3634DC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5648-A426-4D74-AD8C-00BDB4CF5D8E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64C94-D988-44A0-95EE-31BBA438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DF14-A1BD-4EAE-9B7D-850AE531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A9CC-AD79-4D9F-873C-83D9B147A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32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013098-1084-4B74-824D-F9F90B894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5648-A426-4D74-AD8C-00BDB4CF5D8E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2D485-8899-4C6D-99A6-743AF5C9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310D8-947B-4B82-B801-3F2546CD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A9CC-AD79-4D9F-873C-83D9B147A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5CEC-1814-4FA8-9144-6F01FD43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EC293-AD02-4654-B83A-CA7A38E95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8135A-831B-4DE3-8BA5-B032BD6FB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8875B-62FB-4B00-A014-6FB388F47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5648-A426-4D74-AD8C-00BDB4CF5D8E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58DB0-5D92-4A44-9E25-B8D1B1CB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D25D3-3EED-4A3D-A75B-5D53DDC8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A9CC-AD79-4D9F-873C-83D9B147A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44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9A5A8-094C-4357-9EC1-37AD80B5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FF5B7D-495C-4F51-99DE-642440F6F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66483-BC2A-4B5C-B93E-A4E2D720C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DA706-D24D-400B-9E2F-633CC8CD4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5648-A426-4D74-AD8C-00BDB4CF5D8E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00876-312A-425E-8A4B-59C19D3B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6B734-90CA-4B35-A9FE-450AC0F6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A9CC-AD79-4D9F-873C-83D9B147A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62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94B3AA-AA01-4747-8FF7-FA71799F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7752A-9ACD-4843-B245-AB587B45E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CF0A1-D369-4978-965E-CA7A5E076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E5648-A426-4D74-AD8C-00BDB4CF5D8E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8E671-88A4-46F0-87D0-AFACB3246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7A08A-FABF-432D-AB2F-12B1E4E3F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BA9CC-AD79-4D9F-873C-83D9B147A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80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36F1E-8685-4E24-BDD9-E94F0A0B67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Cathay Pacific Lost and Found team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7240B-8AFE-4006-B2F1-F6C1F10C72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Sustainability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5470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Cathay Pacific Lost and Found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Cathay Pacific Lost and Found team</dc:title>
  <dc:creator>Kenny Wong</dc:creator>
  <cp:lastModifiedBy>Kenny Wong</cp:lastModifiedBy>
  <cp:revision>1</cp:revision>
  <dcterms:created xsi:type="dcterms:W3CDTF">2025-07-25T06:19:48Z</dcterms:created>
  <dcterms:modified xsi:type="dcterms:W3CDTF">2025-07-25T06:21:28Z</dcterms:modified>
</cp:coreProperties>
</file>