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DC2"/>
    <a:srgbClr val="F0DF08"/>
    <a:srgbClr val="E988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D6C3-80ED-A543-9F0A-2F867824A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F16CB-9C75-7B40-8E6D-1B6EE6CEE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D859A-2E5E-A14F-ABB1-6AF8BB4D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248-9BBD-4149-8131-5DEA75719E1C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CF06-56D2-624A-9702-37EE28A2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61D6-E48D-B545-BE64-36104B0E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2EA9-3EBB-704C-AEE6-B4DEF58C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6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FE35-1677-4643-91D3-4A8E34EA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2C18A-1CC3-8148-98C7-1AED5C5CE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96A9-3BD4-D245-A27D-6F32CBA5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248-9BBD-4149-8131-5DEA75719E1C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A0C9-78C9-BB46-949E-8A74FBD9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FEDB4-FBC1-BE4A-A3EA-A62BE709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2EA9-3EBB-704C-AEE6-B4DEF58C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6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41065-2D4F-8448-8F02-D13BA4CCB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9501F-A48F-704C-9AB5-34550B1EA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B7AF-DBDD-234D-9785-5248B589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248-9BBD-4149-8131-5DEA75719E1C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4CD3-4312-7E49-A665-1A7670DB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DACDD-6132-0F49-9F88-C3E74A05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2EA9-3EBB-704C-AEE6-B4DEF58C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3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33E6-0A76-DC4F-908D-809EE0D8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4FEB-7A72-FD42-A8B1-E1233FD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DEFCB-5120-2848-8153-E5A0E339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248-9BBD-4149-8131-5DEA75719E1C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20692-C494-C249-97EC-51F9D965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CE4A-8A28-6B4E-91C3-69DC1931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2EA9-3EBB-704C-AEE6-B4DEF58C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3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6879-DAFC-FF47-8919-8AFA02C0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00523-10C5-4543-BEB3-8052397C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441EF-7ECB-F246-8110-37C0D0C2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248-9BBD-4149-8131-5DEA75719E1C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8EC7-181E-514A-B288-D9264466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7B4E3-88DE-8847-8BC6-FA1448BC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2EA9-3EBB-704C-AEE6-B4DEF58C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2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FB24-7F4F-3643-B5ED-86CDF71A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C2059-FDBE-1143-BEF7-10D22B612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978C1-E966-174D-BD80-6BC781B0A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9447-E285-F744-8E99-F5E3CF16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248-9BBD-4149-8131-5DEA75719E1C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66F56-CFB8-774A-A805-1B550C15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A0365-270B-AF4A-8167-BD99FB23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2EA9-3EBB-704C-AEE6-B4DEF58C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9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36DA-9A53-7544-8182-92739502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C26D5-6435-BF4B-A378-4064A697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734FF-89CB-EF40-A789-FE1DAAE80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53925-3A1F-F24F-B989-4FFCF2F62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578AB-8C1F-B442-A5FE-0A706E62E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326F4-A4F0-0847-9FBB-E7FA786B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248-9BBD-4149-8131-5DEA75719E1C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6A178-5A69-A44A-BAD0-BD37B4A3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19741-674F-484C-8A5D-D69B74DD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2EA9-3EBB-704C-AEE6-B4DEF58C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8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64B6-3814-4849-8662-8F62025C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09D8C-BC0B-E648-BF98-7293D0EC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248-9BBD-4149-8131-5DEA75719E1C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AAEDE-CB9D-BF49-8D66-0D2D3002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9598A-FC66-204E-82E3-26EE7EC7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2EA9-3EBB-704C-AEE6-B4DEF58C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1CD50-D6C2-4C41-BE22-78154279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248-9BBD-4149-8131-5DEA75719E1C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B4100-B7DC-3345-AB64-4C0C9BDA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4752F-7593-7640-86C7-EDF031CD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2EA9-3EBB-704C-AEE6-B4DEF58C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0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F074-8E64-6543-8307-EFCE528B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ABA5-DA16-564F-8A03-EDA09D9D7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E43E7-9AE2-5446-8618-53AE8AB1E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4F160-9258-F448-9CEB-94289379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248-9BBD-4149-8131-5DEA75719E1C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426AB-EBFE-8647-8B9F-9ADE341F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DE66D-9F68-3840-A33F-FF84DD85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2EA9-3EBB-704C-AEE6-B4DEF58C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08D9-360B-D848-A9CA-350E968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77817-A5AA-054C-A6EA-4A93EECB2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562C5-59CB-EC45-8F69-9FB9EF84D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2ABA2-B65C-0144-8384-A154D1C9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248-9BBD-4149-8131-5DEA75719E1C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D1D75-D82F-CE48-A488-0086667A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1419C-1682-2647-9866-88E46969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2EA9-3EBB-704C-AEE6-B4DEF58C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0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F56BA-E135-A542-A5CF-6ED09E332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EF792-D7D9-A94C-B04B-9F616B9F5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EB18C-E10E-FD42-BBD9-7F0C45CA5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F6248-9BBD-4149-8131-5DEA75719E1C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1E07-8BE9-7A4B-A6ED-2625AF822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EFBB-AABA-0B43-BD68-AEDA2750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32EA9-3EBB-704C-AEE6-B4DEF58C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/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13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11489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1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369574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3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7452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10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98614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75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80869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135DC2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83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98127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135DC2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6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175631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135DC2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29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788440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0DF08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90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58909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0DF08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0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65635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0DF08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81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10520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41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09953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0DF08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93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52377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77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88174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46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60337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2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66002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6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2501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135DC2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3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4163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135DC2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85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35972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135DC2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8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800C644B-6867-AA45-8E05-44D0C621B7EB}"/>
              </a:ext>
            </a:extLst>
          </p:cNvPr>
          <p:cNvSpPr/>
          <p:nvPr/>
        </p:nvSpPr>
        <p:spPr>
          <a:xfrm>
            <a:off x="5483114" y="5770182"/>
            <a:ext cx="1225771" cy="756744"/>
          </a:xfrm>
          <a:prstGeom prst="ca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D8DC77-1A0E-8E47-96A3-04ADC8D45549}"/>
              </a:ext>
            </a:extLst>
          </p:cNvPr>
          <p:cNvSpPr/>
          <p:nvPr/>
        </p:nvSpPr>
        <p:spPr>
          <a:xfrm>
            <a:off x="3857296" y="693682"/>
            <a:ext cx="4477407" cy="4477407"/>
          </a:xfrm>
          <a:prstGeom prst="roundRect">
            <a:avLst>
              <a:gd name="adj" fmla="val 1197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E1BCA87-FAD3-084D-BA8D-F9A609AD31FA}"/>
              </a:ext>
            </a:extLst>
          </p:cNvPr>
          <p:cNvSpPr/>
          <p:nvPr/>
        </p:nvSpPr>
        <p:spPr>
          <a:xfrm>
            <a:off x="5794484" y="5682947"/>
            <a:ext cx="582012" cy="363655"/>
          </a:xfrm>
          <a:prstGeom prst="can">
            <a:avLst>
              <a:gd name="adj" fmla="val 50000"/>
            </a:avLst>
          </a:prstGeom>
          <a:solidFill>
            <a:srgbClr val="E988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38D079-978A-3D4D-8084-9F91BE56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22245"/>
              </p:ext>
            </p:extLst>
          </p:nvPr>
        </p:nvGraphicFramePr>
        <p:xfrm>
          <a:off x="4219902" y="1085195"/>
          <a:ext cx="3810000" cy="36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0589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79492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120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76035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1062911"/>
                    </a:ext>
                  </a:extLst>
                </a:gridCol>
              </a:tblGrid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135DC2"/>
                          </a:solidFill>
                          <a:latin typeface="Avenir Book" panose="02000503020000020003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0672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91776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72203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13268"/>
                  </a:ext>
                </a:extLst>
              </a:tr>
              <a:tr h="7388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8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60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525</Words>
  <Application>Microsoft Macintosh PowerPoint</Application>
  <PresentationFormat>Widescreen</PresentationFormat>
  <Paragraphs>525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Yeji Kwon</dc:creator>
  <cp:lastModifiedBy>Yeji Kwon</cp:lastModifiedBy>
  <cp:revision>3</cp:revision>
  <dcterms:created xsi:type="dcterms:W3CDTF">2019-11-25T10:42:46Z</dcterms:created>
  <dcterms:modified xsi:type="dcterms:W3CDTF">2019-11-25T12:31:21Z</dcterms:modified>
</cp:coreProperties>
</file>