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21CA2-6D33-43AE-AAE6-46E32E365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1E624B-8AB9-402F-B020-EF58B9D65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EA67F9-205B-42E1-AC8F-E6535FC6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CD7-58EA-481F-AF2D-AF1736859E5B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B1FFDE-3D9B-499E-8843-B864292E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94D0A1-4E6A-48D9-BB46-C077930C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874-2AB3-47E8-8A60-18AF88AE55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3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16369C-436C-4607-AF19-97AF48F6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D1BFF7-3BD3-4C4F-96B6-2487D9EB5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FD3A27-BB9C-42B1-9227-5C43C74F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CD7-58EA-481F-AF2D-AF1736859E5B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BC9E33-67F2-4199-9F0F-A7097713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F6E6CC-272A-4E9A-B967-57D56812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874-2AB3-47E8-8A60-18AF88AE55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42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B75C9C3-0118-47B0-ABFE-709768571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78F2C6-E060-4630-BE19-0FD0B2C50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6ADA9A-04F3-4A97-B33A-C0A4B5ED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CD7-58EA-481F-AF2D-AF1736859E5B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891961-1D01-4DEE-BDA1-2591F9A8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499D15-66E9-48A1-8AD9-A970ACE8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874-2AB3-47E8-8A60-18AF88AE55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2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831DD-3E42-44A6-8902-92996B6F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29A8B0-3328-4181-8D30-94E3BD51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5F880A-D322-4F67-B96F-55F1087E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CD7-58EA-481F-AF2D-AF1736859E5B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2B115C-6B2E-4831-A82E-3EBAC0EB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CA7715-FBC9-42D3-B16B-18F1A69D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874-2AB3-47E8-8A60-18AF88AE55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40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60B86-BF1E-4FC7-977E-636D0529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668433-9E95-4649-B073-0F8C2A19A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A7ED1B-CD5F-4484-8602-FC30E77C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CD7-58EA-481F-AF2D-AF1736859E5B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52BB22-1412-4650-8D35-B2AA104F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BC3E18-38D8-4E45-872A-E0966F8F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874-2AB3-47E8-8A60-18AF88AE55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10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93B55-5550-4BE8-ACD4-EAC6BC53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25C40-8483-4AEF-B544-2274FBAA6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820E0D-49D5-41CB-91A6-9EF423E94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4C0E78-93E8-401F-8EA6-4A2AF048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CD7-58EA-481F-AF2D-AF1736859E5B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35D240-CBF1-483C-96B5-D698B6B6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C15FDA-1D30-4413-AC41-B4BCC9F1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874-2AB3-47E8-8A60-18AF88AE55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61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1A10AE-0E5A-4A4A-BFE1-98ECE333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A25336-D6CD-49A7-9B39-16A480783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65E722-8E41-49F4-93B0-0646DA97B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866F9A2-0F71-4E4D-A70C-4D05EA52E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8F1073-B98A-4295-ABAF-D8F368264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476F161-FB2B-4E26-AD78-8220CB5A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CD7-58EA-481F-AF2D-AF1736859E5B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6C4FC44-1B12-4685-8493-4696A91F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C3CB9C-D4EC-4C6C-940C-474A1BF5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874-2AB3-47E8-8A60-18AF88AE55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3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BF90A-2816-4A9B-A154-65E6328FD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F7BFC72-FA70-4499-9B06-6093C17E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CD7-58EA-481F-AF2D-AF1736859E5B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660676-B382-486D-8AEC-609D21F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27B2434-54E6-481A-8979-92AAC013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874-2AB3-47E8-8A60-18AF88AE55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18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E028A9E-3FA7-4DF3-AAB5-3A91D0AE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CD7-58EA-481F-AF2D-AF1736859E5B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8F97E31-CE6B-40AD-94A4-EFF18E70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867EA4-16A7-4658-88BC-D763E47C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874-2AB3-47E8-8A60-18AF88AE55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13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A96812-81FC-419F-AD46-6FD2BA51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7C2B3C-6A13-4DB2-955D-4E07EF3C8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06C0CC-F74D-49B5-B4DE-0A1715C07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0E0307-7D5F-4666-A9A5-E426FEA3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CD7-58EA-481F-AF2D-AF1736859E5B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B6D2B6-451F-4216-8362-C3596BD6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3E5416-03B5-4F23-B4F0-747A4B34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874-2AB3-47E8-8A60-18AF88AE55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48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31756A-ECE0-457A-BEB3-D4AA64F99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3A5723-F7F9-4F19-91B7-078550C9C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27477B-F512-4D0E-8B42-D59A98BD3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6DC78E-BF39-4790-85B8-D342E2D6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CD7-58EA-481F-AF2D-AF1736859E5B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6F3C86-5A6E-467C-B83E-9D8A349F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97357C-E7B1-4284-BBFF-7A6D176A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874-2AB3-47E8-8A60-18AF88AE55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96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16D9870-BED3-4D66-A479-45D9492D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825EBF-F763-4EAB-8CB0-94B80F129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C66231-9D8E-40C3-92CD-0D4B56EF8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43CD7-58EA-481F-AF2D-AF1736859E5B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B3C7D0-25D2-4EAA-8808-B2C9C5981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3274BB-7195-4CE8-8DDB-E302DAC96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CD874-2AB3-47E8-8A60-18AF88AE55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4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430B36-79B8-42CD-B16B-FED874B94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86775"/>
            <a:ext cx="9144000" cy="700312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C timing</a:t>
            </a:r>
            <a:endParaRPr lang="zh-TW" altLang="en-US" sz="4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0B6B58F-D703-4571-B4C1-407D52DD02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" t="6352" r="85941" b="66270"/>
          <a:stretch/>
        </p:blipFill>
        <p:spPr>
          <a:xfrm>
            <a:off x="4292329" y="2276193"/>
            <a:ext cx="3607341" cy="389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2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EE6F2-1AD4-4EC6-A998-61996F46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60 MHz Series</a:t>
            </a: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93ECA9DE-CEC4-4791-9233-FEB602940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334" y="1741700"/>
            <a:ext cx="7965332" cy="48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2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23B09-C871-43B8-A68F-311F0A11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80MHz parallel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A1D29E-9790-4F4A-B24C-078804102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227" y="1758782"/>
            <a:ext cx="8303546" cy="499221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C9DCE96-0836-4D06-BEA1-93A1120611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" t="6065" b="9752"/>
          <a:stretch/>
        </p:blipFill>
        <p:spPr>
          <a:xfrm>
            <a:off x="1142214" y="1461956"/>
            <a:ext cx="9907571" cy="214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2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6F9C23-116D-45B5-98CC-FEF7C099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Timing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4BA144-A86D-4905-AD31-32A8134D3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Parallel</a:t>
            </a:r>
          </a:p>
          <a:p>
            <a:pPr lvl="1"/>
            <a:r>
              <a:rPr lang="en-US" altLang="zh-TW" dirty="0"/>
              <a:t>Input layer to hidden layer</a:t>
            </a:r>
          </a:p>
          <a:p>
            <a:pPr lvl="2"/>
            <a:r>
              <a:rPr lang="en-US" altLang="zh-TW" dirty="0"/>
              <a:t>1149 clock cycle</a:t>
            </a:r>
          </a:p>
          <a:p>
            <a:pPr lvl="1"/>
            <a:r>
              <a:rPr lang="en-US" altLang="zh-TW" dirty="0"/>
              <a:t>Hidden layer to output layer</a:t>
            </a:r>
          </a:p>
          <a:p>
            <a:pPr lvl="2"/>
            <a:r>
              <a:rPr lang="en-US" altLang="zh-TW" dirty="0"/>
              <a:t>85 clock cycle</a:t>
            </a:r>
          </a:p>
          <a:p>
            <a:r>
              <a:rPr lang="en-US" altLang="zh-TW" dirty="0"/>
              <a:t>Series</a:t>
            </a:r>
          </a:p>
          <a:p>
            <a:pPr lvl="1"/>
            <a:r>
              <a:rPr lang="en-US" altLang="zh-TW" dirty="0"/>
              <a:t>Input layer to hidden layer</a:t>
            </a:r>
          </a:p>
          <a:p>
            <a:pPr lvl="2"/>
            <a:r>
              <a:rPr lang="en-US" altLang="zh-TW" dirty="0"/>
              <a:t>4509  clock cycle</a:t>
            </a:r>
          </a:p>
          <a:p>
            <a:pPr lvl="1"/>
            <a:r>
              <a:rPr lang="en-US" altLang="zh-TW" dirty="0"/>
              <a:t>Hidden layer to output layer</a:t>
            </a:r>
          </a:p>
          <a:p>
            <a:pPr lvl="2"/>
            <a:r>
              <a:rPr lang="en-US" altLang="zh-TW" dirty="0"/>
              <a:t> 337 clock cycle</a:t>
            </a:r>
          </a:p>
          <a:p>
            <a:pPr lvl="1"/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1FFBE3B-E5D0-4A9E-B9D5-DFC10C491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318746"/>
              </p:ext>
            </p:extLst>
          </p:nvPr>
        </p:nvGraphicFramePr>
        <p:xfrm>
          <a:off x="6095999" y="2180820"/>
          <a:ext cx="52578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>
                  <a:extLst>
                    <a:ext uri="{9D8B030D-6E8A-4147-A177-3AD203B41FA5}">
                      <a16:colId xmlns:a16="http://schemas.microsoft.com/office/drawing/2014/main" val="2078379945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4079014604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112195870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Parallel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74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Frequency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55MHz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80MHz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99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 to Hid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20.9us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14.3us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5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Hid to 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1.5us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1.0us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67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Total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22.4us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15.3us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5940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E8AFE3F-CF72-48A1-AD06-2BD529F74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61509"/>
              </p:ext>
            </p:extLst>
          </p:nvPr>
        </p:nvGraphicFramePr>
        <p:xfrm>
          <a:off x="6972299" y="4525152"/>
          <a:ext cx="35052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>
                  <a:extLst>
                    <a:ext uri="{9D8B030D-6E8A-4147-A177-3AD203B41FA5}">
                      <a16:colId xmlns:a16="http://schemas.microsoft.com/office/drawing/2014/main" val="3872386022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33566340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Series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0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Frequency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60MHz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9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 to Hid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75.2us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72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Hid to 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5.6us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93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Total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80.8us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86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48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FC790-371F-4CFC-A94D-AFF9428A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55MHz parallel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87E663-D91D-41A0-9A4E-9E49496A34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6"/>
          <a:stretch/>
        </p:blipFill>
        <p:spPr>
          <a:xfrm>
            <a:off x="1662668" y="1415832"/>
            <a:ext cx="8866664" cy="525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6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C80BE-EE5C-4266-9C7B-975B5DFF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60MHz parallel 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8BA8580-7FDC-4B63-9DF6-E42E5924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802" y="1307735"/>
            <a:ext cx="8346395" cy="542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9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77</Words>
  <Application>Microsoft Office PowerPoint</Application>
  <PresentationFormat>寬螢幕</PresentationFormat>
  <Paragraphs>38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C timing</vt:lpstr>
      <vt:lpstr>60 MHz Series</vt:lpstr>
      <vt:lpstr>80MHz parallel</vt:lpstr>
      <vt:lpstr>Timing</vt:lpstr>
      <vt:lpstr>55MHz parallel</vt:lpstr>
      <vt:lpstr>60MHz parallel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 Chia-Che</dc:creator>
  <cp:lastModifiedBy>Hung Chia-Che</cp:lastModifiedBy>
  <cp:revision>8</cp:revision>
  <dcterms:created xsi:type="dcterms:W3CDTF">2018-11-15T01:10:36Z</dcterms:created>
  <dcterms:modified xsi:type="dcterms:W3CDTF">2018-11-15T04:11:32Z</dcterms:modified>
</cp:coreProperties>
</file>