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3292B-944F-446F-BA0A-28FFF399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7EF38-56BB-43A4-A657-E0523960D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3AB75-5C7D-4255-97FC-BB2A6ECA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1F808-DF29-4E9D-BDB3-4938D7E3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11A51-3DD5-4398-8811-724EB481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06FB-39D6-47BF-A75C-17696C4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DD533-B2C0-4E09-BCAA-AC8D177E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98C8-5612-450E-BF3A-087E5CA6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D0283-3E0A-4787-A9E8-DBC08DF5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E817E-0CFE-4FB5-9B23-BC704C7E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1C3630-B6B6-4D61-B5B7-EE5984236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9BBE1-C2C0-4F83-9D41-5ABDA6DE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60EFF-BD33-4153-86D5-141B9584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272D4-E3C7-4F7B-A5B8-FE53A1A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BE2CB-33ED-4564-B1D0-D0BE121D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9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FD180-B509-4D60-82CF-06F72033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9E934-14F7-4151-9172-29B75481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D2B30-4A2F-4865-84DD-A44B6E26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4A894-D2BE-4A34-96D4-D5AB85A8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697EC-D80B-4531-8CC9-C8FEFA26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67676-E248-4BF4-BE77-406424AD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7AB04-1C52-437F-A3CD-8FB55AEE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BA20-458A-468D-A15E-0366B8DF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865A0-A019-4E01-90ED-7454E946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67423-A1D9-4A70-A095-D27ED886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12762-D193-4FA9-A53D-46E1828F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8655B-7E5D-4D92-A73A-910C1F36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E70E55-3820-4DD1-AB2C-EAE54A6C8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C9A19-7AF1-4C73-975D-F139B12E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3D8D7-8608-45FD-9D24-EAC916C1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2F4FD-F76B-4F1A-8C7E-78CAFE24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1FED8-DE51-47B8-8B21-02AD6517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2E462-29B3-48FD-BD5B-24B888FD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8DA51-7E56-4246-A5B1-387874DD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803C13-4B36-49BB-AFD7-2946B385F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7FB59-4FBC-4841-AC5C-229B9E8E7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C77423-4C61-4622-AF46-DAD65BA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C1C8AF-8519-4402-AA1A-802CEA37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1731F2-FA6D-4CDE-9BA7-931AA949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74520-B7E9-4F4B-93B0-D67B2320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9E696-E4D7-4DA3-923F-B4B2125F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921C0-AE75-4D7C-B427-676878B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EBA31F-30BF-4A01-9998-FC954B7D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4E36A-43D8-463A-A4B7-2AE9FDF1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6109A5-6C9C-4A8A-98DD-65C07FF2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14084-94EA-47C5-A0C8-93AC7E4D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5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F3CF-A37A-402B-BC15-2A125BB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28E8E-E188-4899-91B4-F6F85D87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75DE7-4F70-4678-BAC5-99A66C08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37D1-8A42-4EE8-893D-5278207B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2E478-9385-43A3-944B-5740F800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2AE42-8E94-41DB-82F8-835F295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8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63E4-C985-4EDC-A5CC-8F6581E2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F3744-F280-4674-A25A-419E09D89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4DF29-D18D-4F95-A3F9-3EC89B2B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AAF18-821B-4573-9AE5-871A0501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60950-263A-4BAD-A9E6-991D833B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8E74A-3FB4-43A9-ACD5-43700269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EAF4D9-F634-412B-87B3-C1517288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30CAB-4881-42BD-A9F1-A6C2365B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1685-12CA-4A03-A2AB-A7542DB3D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5AE1-730A-4FA3-B243-8C39306D66D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DE0FB-DDB5-4898-9BBB-92732622A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C9191-DAED-4C9E-8A3F-D9CDFD83F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D209-99F4-42BD-A96C-5AE29BDE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8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F14C80-7EA4-4CC1-9337-A67B3EA3C4CC}"/>
              </a:ext>
            </a:extLst>
          </p:cNvPr>
          <p:cNvGrpSpPr/>
          <p:nvPr/>
        </p:nvGrpSpPr>
        <p:grpSpPr>
          <a:xfrm>
            <a:off x="7355302" y="204872"/>
            <a:ext cx="2045369" cy="2085473"/>
            <a:chOff x="4590174" y="465221"/>
            <a:chExt cx="4361320" cy="20854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DA57D5-FDE4-4B01-BBD9-26E05423C404}"/>
                </a:ext>
              </a:extLst>
            </p:cNvPr>
            <p:cNvSpPr/>
            <p:nvPr/>
          </p:nvSpPr>
          <p:spPr>
            <a:xfrm>
              <a:off x="4590175" y="465221"/>
              <a:ext cx="4361319" cy="20854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</a:t>
              </a: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id(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PK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Username(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Email(</a:t>
              </a:r>
              <a:r>
                <a:rPr lang="en-US" altLang="ko-KR" b="1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UK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Password(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A056C6A-11E9-4A25-AC7A-F6FEFAC349E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74" y="1106903"/>
              <a:ext cx="4361319" cy="0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AC9F6C-40F8-4511-8C68-299156AA341F}"/>
              </a:ext>
            </a:extLst>
          </p:cNvPr>
          <p:cNvGrpSpPr/>
          <p:nvPr/>
        </p:nvGrpSpPr>
        <p:grpSpPr>
          <a:xfrm>
            <a:off x="4828672" y="3429000"/>
            <a:ext cx="2045370" cy="2265947"/>
            <a:chOff x="4590174" y="465221"/>
            <a:chExt cx="4361320" cy="226594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39D290-67C6-4263-BEF2-CA3585BA3F19}"/>
                </a:ext>
              </a:extLst>
            </p:cNvPr>
            <p:cNvSpPr/>
            <p:nvPr/>
          </p:nvSpPr>
          <p:spPr>
            <a:xfrm>
              <a:off x="4590175" y="465221"/>
              <a:ext cx="4361319" cy="22659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Summary</a:t>
              </a: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id(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PK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User_id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FK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Summary(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backref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F680F6-10E8-41EF-88F1-5DE4E3F53E06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74" y="1106903"/>
              <a:ext cx="4361319" cy="0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E07B5F-BC9D-4DDC-8C30-3409D204F3F1}"/>
              </a:ext>
            </a:extLst>
          </p:cNvPr>
          <p:cNvGrpSpPr/>
          <p:nvPr/>
        </p:nvGrpSpPr>
        <p:grpSpPr>
          <a:xfrm>
            <a:off x="9240253" y="2995862"/>
            <a:ext cx="2444290" cy="3132221"/>
            <a:chOff x="4590175" y="465221"/>
            <a:chExt cx="4361319" cy="226594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AA1425F-19BC-43E4-A50D-E27317D887BA}"/>
                </a:ext>
              </a:extLst>
            </p:cNvPr>
            <p:cNvSpPr/>
            <p:nvPr/>
          </p:nvSpPr>
          <p:spPr>
            <a:xfrm>
              <a:off x="4590175" y="465221"/>
              <a:ext cx="4361319" cy="22659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Chat_history</a:t>
              </a:r>
              <a:endPara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id(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PK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User_id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FK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Summary_id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FK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Message(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Role(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notnull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backref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Summary(</a:t>
              </a:r>
              <a:r>
                <a:rPr lang="en-US" altLang="ko-KR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backref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timestamp</a:t>
              </a:r>
              <a:endPara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AB5041-A443-4754-B041-C8953578BB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75" y="953131"/>
              <a:ext cx="4361319" cy="0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01D2880-8F04-4886-9051-4D3F90650334}"/>
              </a:ext>
            </a:extLst>
          </p:cNvPr>
          <p:cNvCxnSpPr>
            <a:stCxn id="20" idx="0"/>
            <a:endCxn id="7" idx="1"/>
          </p:cNvCxnSpPr>
          <p:nvPr/>
        </p:nvCxnSpPr>
        <p:spPr>
          <a:xfrm rot="5400000" flipH="1" flipV="1">
            <a:off x="5512634" y="1586333"/>
            <a:ext cx="2181391" cy="15039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5AA276A-5BBD-442B-ABDC-D10BD5800B0D}"/>
              </a:ext>
            </a:extLst>
          </p:cNvPr>
          <p:cNvCxnSpPr>
            <a:stCxn id="26" idx="1"/>
            <a:endCxn id="20" idx="3"/>
          </p:cNvCxnSpPr>
          <p:nvPr/>
        </p:nvCxnSpPr>
        <p:spPr>
          <a:xfrm rot="10800000" flipV="1">
            <a:off x="6874043" y="4561972"/>
            <a:ext cx="236621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6F14B7B-144E-497C-A5A6-54E4BA3409E5}"/>
              </a:ext>
            </a:extLst>
          </p:cNvPr>
          <p:cNvCxnSpPr>
            <a:stCxn id="26" idx="0"/>
            <a:endCxn id="7" idx="3"/>
          </p:cNvCxnSpPr>
          <p:nvPr/>
        </p:nvCxnSpPr>
        <p:spPr>
          <a:xfrm rot="16200000" flipV="1">
            <a:off x="9057409" y="1590872"/>
            <a:ext cx="1748253" cy="10617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07D3B56-E4AD-4DE9-9C66-E8EBFD70B168}"/>
              </a:ext>
            </a:extLst>
          </p:cNvPr>
          <p:cNvSpPr/>
          <p:nvPr/>
        </p:nvSpPr>
        <p:spPr>
          <a:xfrm>
            <a:off x="4892841" y="1123453"/>
            <a:ext cx="1588168" cy="9625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AD0C23-733E-407C-9BF5-946DB80BD199}"/>
              </a:ext>
            </a:extLst>
          </p:cNvPr>
          <p:cNvSpPr/>
          <p:nvPr/>
        </p:nvSpPr>
        <p:spPr>
          <a:xfrm>
            <a:off x="7327231" y="4080713"/>
            <a:ext cx="1588168" cy="9625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051AE4A-A1B6-4759-A999-AB2E388D58C1}"/>
              </a:ext>
            </a:extLst>
          </p:cNvPr>
          <p:cNvSpPr/>
          <p:nvPr/>
        </p:nvSpPr>
        <p:spPr>
          <a:xfrm>
            <a:off x="9828734" y="1301256"/>
            <a:ext cx="1588168" cy="9625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C118F0A-A127-4F6C-98A1-5E8C4EFBC911}"/>
              </a:ext>
            </a:extLst>
          </p:cNvPr>
          <p:cNvSpPr/>
          <p:nvPr/>
        </p:nvSpPr>
        <p:spPr>
          <a:xfrm>
            <a:off x="238751" y="553453"/>
            <a:ext cx="3753854" cy="60238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User-summary(1:N)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사용자는 여러 요약을 작성할 수 있습니다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User-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ChatHistory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(1:N)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사용자가 여러 채팅 기록을 가질 수 있습니다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Summary-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ChatHistory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(1:N)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요약에 여러 채팅 기록이 관련될 수 있습니다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Backref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양방향 관계가 되도록 합니다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User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참조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User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chat_history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참조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52C695D-4E86-420D-BD0D-6F707CE64A55}"/>
              </a:ext>
            </a:extLst>
          </p:cNvPr>
          <p:cNvCxnSpPr>
            <a:cxnSpLocks/>
          </p:cNvCxnSpPr>
          <p:nvPr/>
        </p:nvCxnSpPr>
        <p:spPr>
          <a:xfrm>
            <a:off x="7355302" y="834520"/>
            <a:ext cx="2045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0911963-5947-433D-B5AF-F07DF7CA2046}"/>
              </a:ext>
            </a:extLst>
          </p:cNvPr>
          <p:cNvCxnSpPr>
            <a:cxnSpLocks/>
          </p:cNvCxnSpPr>
          <p:nvPr/>
        </p:nvCxnSpPr>
        <p:spPr>
          <a:xfrm>
            <a:off x="4828672" y="4070682"/>
            <a:ext cx="2045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9870AE8-0C6D-4834-B20B-08D2231FCCB7}"/>
              </a:ext>
            </a:extLst>
          </p:cNvPr>
          <p:cNvCxnSpPr>
            <a:cxnSpLocks/>
          </p:cNvCxnSpPr>
          <p:nvPr/>
        </p:nvCxnSpPr>
        <p:spPr>
          <a:xfrm>
            <a:off x="9240253" y="3642225"/>
            <a:ext cx="244429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2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153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</cp:revision>
  <dcterms:created xsi:type="dcterms:W3CDTF">2024-08-30T00:36:31Z</dcterms:created>
  <dcterms:modified xsi:type="dcterms:W3CDTF">2024-08-30T03:45:15Z</dcterms:modified>
</cp:coreProperties>
</file>