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538C2-73C0-E558-1DD7-1E136DE39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239BC-382F-5E0A-3E5D-692592881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9824F-A461-17CB-B78F-2DADEF2D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BDEFD-5226-D3CF-2B72-64159483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ACA12-2BA7-8D9F-3180-01FBFB29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3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21234-0B0A-7382-AFBA-D8BAF741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ACA06-81EB-E46C-48E8-B18E6CF39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D85C3-8FA9-C799-4EB3-51C3321B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BAC3F-ABE4-DF21-4A16-D82068D9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CD764-667C-080A-560A-81F3C69F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99A28B-0F7A-9C14-6E93-94D2E1F0D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FD10A-6884-CEFD-D2B5-8837CEE52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F483C-967F-2A8E-0D24-9865F9C2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8C975-BD0B-27EB-4915-B592C19A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FB6E4-5CBD-89DC-02C9-40605B50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4A7C1-AE2A-428B-79C0-71CB9E81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20EDF-F216-8110-1B3D-CD81B913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452D4-F65C-974E-B618-1360780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8071A-54BC-429F-427B-8A7C9E28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D50A3-23F4-5606-6463-20345803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7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A7965-8E3C-2380-1AE6-68118240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6BE98-6366-FEF8-50C6-667D523D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3058E-64DD-1B2C-DA10-150140F4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F231B-1153-7543-B69D-96A7F435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3883A-414B-B1D3-FC79-6D24DE45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1C68-851D-86F2-655A-6E5941BD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D7B0E-B796-C807-B676-639BDA7BC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3A884-D62D-B3A2-CAED-255F8EB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1DCA7-27C5-B4BB-0A35-987159E5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2D3C1-B124-1C7D-0D51-6CB87C65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F37A2-9676-E6F7-2709-CA068251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4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17F39-D0AB-7870-D1D9-4EACEF1F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123C8-8E28-0429-5FF7-4C84CB33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6DFC6-42B5-9FE8-F019-932A7575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DEE326-49C6-4E8A-6C2D-001BE665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A2C1F3-3A1C-C709-EFA4-C3D331215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A6462-2769-F185-01EE-F7FFD0AC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3499C6-3A45-12D4-6024-B2813097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CFBACB-8F49-6996-0973-9BFCF94F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5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9E8F1-5F93-E92E-54E6-E88B1E3F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F99EFD-6ADB-B6DE-BF7E-210E127D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5F907-E607-5D1D-8FAF-0AFE8C10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0DDF76-C8B1-3E57-7759-64338CF9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5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C7D9D1-9D8B-1A4F-4733-1C838AF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F569AA-F96C-DC8F-2089-5425D2B0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10E3B-ACC6-06A3-D32C-5D3E9A7C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1E655-3AF7-E6AF-F734-CEE00C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EC61F-5D78-4760-44B7-44998C27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2F9DB-B54A-601A-6F27-9A27A2CA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E697E-B4D3-E39B-B0F4-CC3BA047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B492D-4497-161E-FE02-8D0B5C67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BF963-3D1C-922D-2B91-80BC8971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8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32BB-94C0-B672-6428-262EE3E7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80970B-D27A-59D6-9AC2-095AB938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61DBD-513A-23C3-E3E6-CEC5E0BB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0CF94-A340-2C1B-3B39-C12785FA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2FB9D-F377-B3BE-AD89-399194BC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67EA2-C6AD-712C-3D04-4CB3D18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2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DFF05C-FB6A-3604-7A3F-C7E0962F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003BF-B8CC-F98F-32CD-FAFE094A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3BA8-EDFC-780B-02EB-55306220D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E754B-3B8F-4691-99D2-9645CC17F78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00098-18E1-75E4-BDDF-6D2DB8559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AEEA-D075-8A1A-F313-14B2CC382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3DAB8-D885-485E-A882-CD04FBF1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0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57B0035-F50A-9D23-AA15-80599CD9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87393" r="55603" b="5176"/>
          <a:stretch/>
        </p:blipFill>
        <p:spPr>
          <a:xfrm>
            <a:off x="0" y="3448"/>
            <a:ext cx="12223280" cy="11083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E42F38-853E-5089-138C-12F3A0282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74" r="89592" b="30011"/>
          <a:stretch/>
        </p:blipFill>
        <p:spPr>
          <a:xfrm>
            <a:off x="270095" y="1602463"/>
            <a:ext cx="1268994" cy="2181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D72E4C-356C-B581-4B37-696828F75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" t="18203" r="89929" b="73839"/>
          <a:stretch/>
        </p:blipFill>
        <p:spPr>
          <a:xfrm>
            <a:off x="5395864" y="355016"/>
            <a:ext cx="1452820" cy="641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07CBE9-F1D8-8117-8647-DA9639124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" t="25201" r="80438" b="66842"/>
          <a:stretch/>
        </p:blipFill>
        <p:spPr>
          <a:xfrm>
            <a:off x="4742507" y="1105786"/>
            <a:ext cx="2365479" cy="545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426B66-5AB6-0D88-B494-49ABE33E9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1" r="96342" b="81912"/>
          <a:stretch/>
        </p:blipFill>
        <p:spPr>
          <a:xfrm>
            <a:off x="4645811" y="355016"/>
            <a:ext cx="783433" cy="736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BC628-BA01-789B-074F-5EB0A809A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0" r="88329" b="88291"/>
          <a:stretch/>
        </p:blipFill>
        <p:spPr>
          <a:xfrm>
            <a:off x="5302497" y="4279"/>
            <a:ext cx="1422903" cy="2673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CD23F5-FFA3-43A8-8294-4510A865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93" r="3688" b="5176"/>
          <a:stretch/>
        </p:blipFill>
        <p:spPr>
          <a:xfrm>
            <a:off x="0" y="6348410"/>
            <a:ext cx="12192000" cy="5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57B0035-F50A-9D23-AA15-80599CD9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87393" r="55603" b="5176"/>
          <a:stretch/>
        </p:blipFill>
        <p:spPr>
          <a:xfrm>
            <a:off x="0" y="3448"/>
            <a:ext cx="12223280" cy="11083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E42F38-853E-5089-138C-12F3A0282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74" r="89592" b="30011"/>
          <a:stretch/>
        </p:blipFill>
        <p:spPr>
          <a:xfrm>
            <a:off x="270095" y="1602463"/>
            <a:ext cx="1268994" cy="2181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D72E4C-356C-B581-4B37-696828F75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" t="18203" r="89929" b="73839"/>
          <a:stretch/>
        </p:blipFill>
        <p:spPr>
          <a:xfrm>
            <a:off x="5395864" y="355016"/>
            <a:ext cx="1452820" cy="641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07CBE9-F1D8-8117-8647-DA9639124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" t="25201" r="80438" b="66842"/>
          <a:stretch/>
        </p:blipFill>
        <p:spPr>
          <a:xfrm>
            <a:off x="4742507" y="1105786"/>
            <a:ext cx="2365479" cy="545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426B66-5AB6-0D88-B494-49ABE33E9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1" r="96342" b="81912"/>
          <a:stretch/>
        </p:blipFill>
        <p:spPr>
          <a:xfrm>
            <a:off x="4645811" y="355016"/>
            <a:ext cx="783433" cy="736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BC628-BA01-789B-074F-5EB0A809A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0" r="88329" b="88291"/>
          <a:stretch/>
        </p:blipFill>
        <p:spPr>
          <a:xfrm>
            <a:off x="5302497" y="4279"/>
            <a:ext cx="1422903" cy="267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FD02CE-B18C-052E-15D0-E9221CF41F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69" r="3540" b="13267"/>
          <a:stretch/>
        </p:blipFill>
        <p:spPr>
          <a:xfrm>
            <a:off x="2560417" y="1959295"/>
            <a:ext cx="7123714" cy="30600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F4E470-FD77-C1D3-49BF-26EC01A1C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92" r="93574" b="86403"/>
          <a:stretch/>
        </p:blipFill>
        <p:spPr>
          <a:xfrm>
            <a:off x="2579227" y="1438733"/>
            <a:ext cx="783433" cy="4255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A509CE-0918-4165-9FE2-ADCD515AE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41" r="83144" b="13928"/>
          <a:stretch/>
        </p:blipFill>
        <p:spPr>
          <a:xfrm>
            <a:off x="202846" y="3928424"/>
            <a:ext cx="1629237" cy="21818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CD23F5-FFA3-43A8-8294-4510A865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93" r="3688" b="5176"/>
          <a:stretch/>
        </p:blipFill>
        <p:spPr>
          <a:xfrm>
            <a:off x="0" y="6348410"/>
            <a:ext cx="12192000" cy="5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57B0035-F50A-9D23-AA15-80599CD9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87393" r="55603" b="5176"/>
          <a:stretch/>
        </p:blipFill>
        <p:spPr>
          <a:xfrm>
            <a:off x="0" y="3448"/>
            <a:ext cx="12223280" cy="11083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E42F38-853E-5089-138C-12F3A0282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74" r="89592" b="30011"/>
          <a:stretch/>
        </p:blipFill>
        <p:spPr>
          <a:xfrm>
            <a:off x="270095" y="1602463"/>
            <a:ext cx="1268994" cy="2181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D72E4C-356C-B581-4B37-696828F75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" t="18203" r="89929" b="73839"/>
          <a:stretch/>
        </p:blipFill>
        <p:spPr>
          <a:xfrm>
            <a:off x="5395864" y="355016"/>
            <a:ext cx="1452820" cy="641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07CBE9-F1D8-8117-8647-DA9639124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" t="25201" r="80438" b="66842"/>
          <a:stretch/>
        </p:blipFill>
        <p:spPr>
          <a:xfrm>
            <a:off x="4742507" y="1105786"/>
            <a:ext cx="2365479" cy="545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426B66-5AB6-0D88-B494-49ABE33E9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1" r="96342" b="81912"/>
          <a:stretch/>
        </p:blipFill>
        <p:spPr>
          <a:xfrm>
            <a:off x="4645811" y="355016"/>
            <a:ext cx="783433" cy="736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BC628-BA01-789B-074F-5EB0A809A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0" r="88329" b="88291"/>
          <a:stretch/>
        </p:blipFill>
        <p:spPr>
          <a:xfrm>
            <a:off x="5302497" y="4279"/>
            <a:ext cx="1422903" cy="2673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F4E470-FD77-C1D3-49BF-26EC01A1C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92" r="93574" b="86403"/>
          <a:stretch/>
        </p:blipFill>
        <p:spPr>
          <a:xfrm>
            <a:off x="2579227" y="1438733"/>
            <a:ext cx="783433" cy="4255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CD23F5-FFA3-43A8-8294-4510A865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93" r="3688" b="5176"/>
          <a:stretch/>
        </p:blipFill>
        <p:spPr>
          <a:xfrm>
            <a:off x="0" y="6348410"/>
            <a:ext cx="12192000" cy="5095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FFCC7-D716-C773-6BED-13042341DB58}"/>
              </a:ext>
            </a:extLst>
          </p:cNvPr>
          <p:cNvSpPr txBox="1"/>
          <p:nvPr/>
        </p:nvSpPr>
        <p:spPr>
          <a:xfrm>
            <a:off x="4645811" y="3059668"/>
            <a:ext cx="561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관련한 특허가 없습니다</a:t>
            </a:r>
          </a:p>
        </p:txBody>
      </p:sp>
    </p:spTree>
    <p:extLst>
      <p:ext uri="{BB962C8B-B14F-4D97-AF65-F5344CB8AC3E}">
        <p14:creationId xmlns:p14="http://schemas.microsoft.com/office/powerpoint/2010/main" val="55184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</dc:creator>
  <cp:lastModifiedBy>com</cp:lastModifiedBy>
  <cp:revision>1</cp:revision>
  <dcterms:created xsi:type="dcterms:W3CDTF">2024-07-09T09:05:19Z</dcterms:created>
  <dcterms:modified xsi:type="dcterms:W3CDTF">2024-07-09T09:11:54Z</dcterms:modified>
</cp:coreProperties>
</file>