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0EDCCC-FFFD-2A41-A5EB-7AD5525AC9BA}">
          <p14:sldIdLst>
            <p14:sldId id="256"/>
            <p14:sldId id="257"/>
            <p14:sldId id="258"/>
            <p14:sldId id="267"/>
            <p14:sldId id="264"/>
          </p14:sldIdLst>
        </p14:section>
        <p14:section name="Untitled Section" id="{F9585AD2-B380-5A43-97F2-517CB543FF3C}">
          <p14:sldIdLst>
            <p14:sldId id="260"/>
            <p14:sldId id="261"/>
            <p14:sldId id="262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D6B3A4-C2B9-CF41-8BBF-ECE277439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048" y="2568817"/>
            <a:ext cx="7155598" cy="3133968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1F2D29"/>
                </a:solidFill>
              </a:rPr>
              <a:t>Personal </a:t>
            </a:r>
            <a:br>
              <a:rPr lang="en-US" sz="6600">
                <a:solidFill>
                  <a:srgbClr val="1F2D29"/>
                </a:solidFill>
              </a:rPr>
            </a:br>
            <a:r>
              <a:rPr lang="en-US" sz="6600">
                <a:solidFill>
                  <a:srgbClr val="1F2D29"/>
                </a:solidFill>
              </a:rPr>
              <a:t>Todo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C626F-8AFA-C346-ADB1-863F69F05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9048" y="1325691"/>
            <a:ext cx="4355178" cy="1138426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rgbClr val="1F2D29"/>
                </a:solidFill>
              </a:rPr>
              <a:t>CS401 Final Project </a:t>
            </a:r>
          </a:p>
          <a:p>
            <a:pPr algn="l"/>
            <a:r>
              <a:rPr lang="en-US" sz="1600" dirty="0">
                <a:solidFill>
                  <a:srgbClr val="1F2D29"/>
                </a:solidFill>
              </a:rPr>
              <a:t>Kasim E. Abdu &amp; </a:t>
            </a:r>
            <a:r>
              <a:rPr lang="en-US" sz="1600" dirty="0" err="1">
                <a:solidFill>
                  <a:srgbClr val="1F2D29"/>
                </a:solidFill>
              </a:rPr>
              <a:t>Kaleab</a:t>
            </a:r>
            <a:r>
              <a:rPr lang="en-US" sz="1600" dirty="0">
                <a:solidFill>
                  <a:srgbClr val="1F2D29"/>
                </a:solidFill>
              </a:rPr>
              <a:t> Y. Abebe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0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FFF3F7-4395-4F19-BC12-8940796BE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6" y="0"/>
            <a:ext cx="1090609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7EBC0-E1CD-F240-B3F9-EB6D4565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81" y="808056"/>
            <a:ext cx="8006760" cy="1518934"/>
          </a:xfrm>
        </p:spPr>
        <p:txBody>
          <a:bodyPr anchor="t">
            <a:normAutofit/>
          </a:bodyPr>
          <a:lstStyle/>
          <a:p>
            <a:pPr algn="l"/>
            <a:r>
              <a:rPr lang="en-US" sz="5000">
                <a:solidFill>
                  <a:schemeClr val="tx2"/>
                </a:solidFill>
              </a:rPr>
              <a:t>Tools and Libraries used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0BFD2628-8E1E-4A9C-8CC0-A0433268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809734" y="80805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D87D-61B4-714A-A236-4C8B7EA3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080" y="2547708"/>
            <a:ext cx="8006760" cy="3502235"/>
          </a:xfrm>
        </p:spPr>
        <p:txBody>
          <a:bodyPr anchor="ctr">
            <a:normAutofit fontScale="5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Maven</a:t>
            </a:r>
          </a:p>
          <a:p>
            <a:r>
              <a:rPr lang="en-US" dirty="0" err="1">
                <a:solidFill>
                  <a:schemeClr val="tx2"/>
                </a:solidFill>
              </a:rPr>
              <a:t>JavaFx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Mysql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JWT </a:t>
            </a:r>
          </a:p>
          <a:p>
            <a:r>
              <a:rPr lang="en-US" dirty="0">
                <a:solidFill>
                  <a:schemeClr val="tx2"/>
                </a:solidFill>
              </a:rPr>
              <a:t>JDBC</a:t>
            </a:r>
          </a:p>
          <a:p>
            <a:r>
              <a:rPr lang="en-US" dirty="0">
                <a:solidFill>
                  <a:schemeClr val="tx2"/>
                </a:solidFill>
              </a:rPr>
              <a:t>Scene Builder</a:t>
            </a:r>
          </a:p>
          <a:p>
            <a:r>
              <a:rPr lang="en-US" dirty="0" err="1">
                <a:solidFill>
                  <a:schemeClr val="tx2"/>
                </a:solidFill>
              </a:rPr>
              <a:t>Eclipce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Github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MS Teams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DAE048-BF8A-4A95-8DBC-D3A926B94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1960" y="0"/>
            <a:ext cx="32004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004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6D2C36-7831-A64E-B434-7507464D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>
                <a:solidFill>
                  <a:srgbClr val="1F2D29"/>
                </a:solidFill>
                <a:sym typeface="Wingdings" pitchFamily="2" charset="2"/>
              </a:rPr>
              <a:t> </a:t>
            </a:r>
            <a:r>
              <a:rPr lang="en-US" sz="6600">
                <a:solidFill>
                  <a:srgbClr val="1F2D29"/>
                </a:solidFill>
              </a:rPr>
              <a:t>Thank You! </a:t>
            </a:r>
            <a:r>
              <a:rPr lang="en-US" sz="6600">
                <a:solidFill>
                  <a:srgbClr val="1F2D29"/>
                </a:solidFill>
                <a:sym typeface="Wingdings" pitchFamily="2" charset="2"/>
              </a:rPr>
              <a:t></a:t>
            </a:r>
            <a:endParaRPr lang="en-US" sz="6600">
              <a:solidFill>
                <a:srgbClr val="1F2D2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03796-6A68-5F4F-8A4A-88F3B9FC9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9048" y="1325691"/>
            <a:ext cx="4355178" cy="1138426"/>
          </a:xfrm>
        </p:spPr>
        <p:txBody>
          <a:bodyPr vert="horz" lIns="91440" tIns="0" rIns="91440" bIns="45720" rtlCol="0" anchor="b">
            <a:normAutofit/>
          </a:bodyPr>
          <a:lstStyle/>
          <a:p>
            <a:pPr algn="l"/>
            <a:r>
              <a:rPr lang="en-US" sz="1600">
                <a:solidFill>
                  <a:srgbClr val="1F2D29"/>
                </a:solidFill>
              </a:rPr>
              <a:t>Demo will continue 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1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B14EC-BAA2-E842-B976-69161892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en-US" sz="3600"/>
              <a:t>Problem 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7672-AE3A-434B-8B15-41B7B1A9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Customized and minimal </a:t>
            </a:r>
            <a:r>
              <a:rPr lang="en-US" sz="1800" dirty="0" err="1"/>
              <a:t>todo</a:t>
            </a:r>
            <a:r>
              <a:rPr lang="en-US" sz="1800" dirty="0"/>
              <a:t> application that is customized to our needs instead of using applications that has a lot of features we don’t need 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4524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4D331-E455-5B4B-B8F7-85E439A5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en-US" sz="3600"/>
              <a:t>Use cases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5C7C894-1C59-4849-987E-6EA66850B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9238" y="824009"/>
            <a:ext cx="5851525" cy="5217920"/>
          </a:xfrm>
        </p:spPr>
      </p:pic>
    </p:spTree>
    <p:extLst>
      <p:ext uri="{BB962C8B-B14F-4D97-AF65-F5344CB8AC3E}">
        <p14:creationId xmlns:p14="http://schemas.microsoft.com/office/powerpoint/2010/main" val="590083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4D331-E455-5B4B-B8F7-85E439A5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en-US" sz="3600"/>
              <a:t>Use cases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11DC-7BC8-7045-B537-A021CB00D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1.    Create project:  (Implemented on both Logic feature and UI feature)</a:t>
            </a:r>
          </a:p>
          <a:p>
            <a:pPr marL="0" indent="0">
              <a:buNone/>
            </a:pPr>
            <a:r>
              <a:rPr lang="en-US" sz="1800"/>
              <a:t> User should be able to create project with a desired title and theme color</a:t>
            </a:r>
          </a:p>
          <a:p>
            <a:pPr marL="0" indent="0">
              <a:buNone/>
            </a:pPr>
            <a:r>
              <a:rPr lang="en-US" sz="1800"/>
              <a:t> </a:t>
            </a:r>
          </a:p>
          <a:p>
            <a:pPr marL="0" indent="0">
              <a:buNone/>
            </a:pPr>
            <a:r>
              <a:rPr lang="en-US" sz="1800"/>
              <a:t>2.    Add task  (Implemented on both Logic feature and UI feature)</a:t>
            </a:r>
          </a:p>
          <a:p>
            <a:pPr marL="0" indent="0" fontAlgn="base">
              <a:buNone/>
            </a:pPr>
            <a:r>
              <a:rPr lang="en-US" sz="1800"/>
              <a:t>Users should be able to create tasks, set due date and descriptions for projects.</a:t>
            </a:r>
          </a:p>
          <a:p>
            <a:pPr marL="0" indent="0">
              <a:buNone/>
            </a:pPr>
            <a:r>
              <a:rPr lang="en-US" sz="1800"/>
              <a:t>3.    add sub task ( Implemented on Logic feature)</a:t>
            </a:r>
          </a:p>
          <a:p>
            <a:pPr marL="0" indent="0" fontAlgn="base">
              <a:buNone/>
            </a:pPr>
            <a:r>
              <a:rPr lang="en-US" sz="1800"/>
              <a:t>User can add a sub task to an existing task 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03107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4D331-E455-5B4B-B8F7-85E439A5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en-US" sz="3600"/>
              <a:t>Use cases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11DC-7BC8-7045-B537-A021CB00D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4. Mark task as completed  (Implemented on both Logic feature and UI feature)</a:t>
            </a:r>
          </a:p>
          <a:p>
            <a:pPr marL="0" indent="0">
              <a:buNone/>
            </a:pPr>
            <a:r>
              <a:rPr lang="en-US" sz="1800"/>
              <a:t>User can mark tasks completed or unmark it back to incomplete</a:t>
            </a:r>
          </a:p>
          <a:p>
            <a:pPr marL="0" indent="0">
              <a:buNone/>
            </a:pPr>
            <a:r>
              <a:rPr lang="en-US" sz="1800"/>
              <a:t>5. Add Reminder  (Partially implemented on logic)</a:t>
            </a:r>
          </a:p>
          <a:p>
            <a:pPr marL="0" indent="0" fontAlgn="base">
              <a:buNone/>
            </a:pPr>
            <a:r>
              <a:rPr lang="en-US" sz="1800"/>
              <a:t>Users can add reminders for tasks.</a:t>
            </a:r>
          </a:p>
          <a:p>
            <a:pPr marL="0" indent="0">
              <a:buNone/>
            </a:pPr>
            <a:r>
              <a:rPr lang="en-US" sz="1800"/>
              <a:t>6. Display status of task (Not implemented)</a:t>
            </a:r>
          </a:p>
          <a:p>
            <a:pPr marL="0" indent="0" fontAlgn="base">
              <a:buNone/>
            </a:pPr>
            <a:r>
              <a:rPr lang="en-US" sz="1800"/>
              <a:t>User can see the status of each tasks from the task due date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88636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7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7" name="Picture 19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8" name="Rectangle 21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23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3" name="Rectangle 31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3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5" name="Picture 35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6" name="Rectangle 37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39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1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C4903-EE53-9844-84A2-E9372203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Static Model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D8CC9335-ED5B-E24D-97E3-DBBE214AE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1065403"/>
            <a:ext cx="5297322" cy="472786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9" name="Rectangle 43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93C19-915D-6547-BA61-A170D889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ER Diagram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8FC9D7-30AD-E74D-99FB-AF746818B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733494"/>
            <a:ext cx="5297322" cy="539167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8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D10E6-FE06-954F-8F26-836BE633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Sequence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167E2A1-01BA-B441-BEBB-E20871BFE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1734190"/>
            <a:ext cx="5297322" cy="339028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3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2E658C-688F-2046-9B6D-52BAB21C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en-US" sz="3600"/>
              <a:t>Patterns &amp; Principles Used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CE01-21C0-4349-8D92-BE44CD6F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DAO pattern</a:t>
            </a:r>
          </a:p>
          <a:p>
            <a:r>
              <a:rPr lang="en-US" sz="1800" dirty="0"/>
              <a:t>MVC</a:t>
            </a:r>
          </a:p>
          <a:p>
            <a:r>
              <a:rPr lang="en-US" sz="1800" dirty="0"/>
              <a:t>Factory pattern</a:t>
            </a:r>
          </a:p>
          <a:p>
            <a:r>
              <a:rPr lang="en-US" sz="1800" dirty="0"/>
              <a:t>Streams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3826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190</TotalTime>
  <Words>243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Personal  Todo Management</vt:lpstr>
      <vt:lpstr>Problem description</vt:lpstr>
      <vt:lpstr>Use cases</vt:lpstr>
      <vt:lpstr>Use cases</vt:lpstr>
      <vt:lpstr>Use cases</vt:lpstr>
      <vt:lpstr>Static Model</vt:lpstr>
      <vt:lpstr>ER Diagram</vt:lpstr>
      <vt:lpstr>Sequence Diagram</vt:lpstr>
      <vt:lpstr>Patterns &amp; Principles Used</vt:lpstr>
      <vt:lpstr>Tools and Libraries used</vt:lpstr>
      <vt:lpstr> 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 Todo Management</dc:title>
  <dc:creator>Kaleab Yitbarek Abebe</dc:creator>
  <cp:lastModifiedBy>Kaleab Yitbarek Abebe</cp:lastModifiedBy>
  <cp:revision>6</cp:revision>
  <dcterms:created xsi:type="dcterms:W3CDTF">2021-03-04T14:01:20Z</dcterms:created>
  <dcterms:modified xsi:type="dcterms:W3CDTF">2021-03-04T20:33:56Z</dcterms:modified>
</cp:coreProperties>
</file>