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F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733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ighborhoods_in_San_Francisc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9DFA-2BD2-9242-BCF0-A32CC88FD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5562"/>
            <a:ext cx="8991600" cy="2767102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IBM/Coursera Data Science Capstone Project</a:t>
            </a:r>
            <a:br>
              <a:rPr lang="en-US" dirty="0"/>
            </a:br>
            <a:br>
              <a:rPr lang="en-US" b="1" dirty="0"/>
            </a:br>
            <a:r>
              <a:rPr lang="en-US" b="1" i="1" dirty="0"/>
              <a:t>Opening an Indian Restaurant in San Francisco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FE65D-EE7B-5C49-91E8-949EB11C6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Yash Kamat</a:t>
            </a:r>
          </a:p>
          <a:p>
            <a:r>
              <a:rPr lang="en-US" dirty="0"/>
              <a:t>September 2020</a:t>
            </a:r>
          </a:p>
        </p:txBody>
      </p:sp>
    </p:spTree>
    <p:extLst>
      <p:ext uri="{BB962C8B-B14F-4D97-AF65-F5344CB8AC3E}">
        <p14:creationId xmlns:p14="http://schemas.microsoft.com/office/powerpoint/2010/main" val="249682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9498-E495-2C48-8C80-D78EA0BE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5464-59AC-0846-B9C6-48996DFE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 Francisco is a multicultural city with a variety of cuisines. The growing South Asian population makes it a lucrative location open a new Indian Restaurant.</a:t>
            </a:r>
          </a:p>
          <a:p>
            <a:r>
              <a:rPr lang="en-US" dirty="0"/>
              <a:t>The primary audience of this study is meant to be entrepreneurs and restaurateurs in San Francisco. </a:t>
            </a:r>
          </a:p>
          <a:p>
            <a:r>
              <a:rPr lang="en-US" dirty="0"/>
              <a:t>Business Problem - </a:t>
            </a:r>
            <a:r>
              <a:rPr lang="en-US" b="1" dirty="0"/>
              <a:t>if someone were to open an Indian restaurant in the city of San Francisco, where would should they open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6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90E6-9154-E045-A0E2-F2A8F3AC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71E1-EBC7-9E4A-87C5-0747F04A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Information:</a:t>
            </a:r>
          </a:p>
          <a:p>
            <a:pPr lvl="1"/>
            <a:r>
              <a:rPr lang="en-US" dirty="0"/>
              <a:t>List of neighborhoods in San Francisco.</a:t>
            </a:r>
          </a:p>
          <a:p>
            <a:pPr lvl="1"/>
            <a:r>
              <a:rPr lang="en-US" dirty="0"/>
              <a:t>Latitude and longitude of the neighborhoods of San Francisco.</a:t>
            </a:r>
          </a:p>
          <a:p>
            <a:pPr lvl="1"/>
            <a:r>
              <a:rPr lang="en-US" dirty="0"/>
              <a:t>Geolocation and venue data, specifically for Indian restaurants in San Francisco.</a:t>
            </a:r>
          </a:p>
          <a:p>
            <a:r>
              <a:rPr lang="en-US" dirty="0"/>
              <a:t>Sources of Data:</a:t>
            </a:r>
          </a:p>
          <a:p>
            <a:pPr lvl="1"/>
            <a:r>
              <a:rPr lang="en-GB" u="sng" dirty="0">
                <a:hlinkClick r:id="rId2"/>
              </a:rPr>
              <a:t>https://en.wikipedia.org/wiki/Category:Neighborhoods_in_San_Francisco</a:t>
            </a:r>
            <a:endParaRPr lang="en-GB" u="sng" dirty="0"/>
          </a:p>
          <a:p>
            <a:pPr lvl="1"/>
            <a:r>
              <a:rPr lang="en-GB" dirty="0"/>
              <a:t>Python “geocoder” library</a:t>
            </a:r>
          </a:p>
          <a:p>
            <a:pPr lvl="1"/>
            <a:r>
              <a:rPr lang="en-GB" dirty="0"/>
              <a:t>Foursquare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3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95BA-5D8D-B04B-A2B1-9F086CA3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D87C-B156-7B44-9238-6DEB986F3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1559" y="2638044"/>
            <a:ext cx="8008881" cy="3101983"/>
          </a:xfrm>
        </p:spPr>
        <p:txBody>
          <a:bodyPr/>
          <a:lstStyle/>
          <a:p>
            <a:r>
              <a:rPr lang="en-US" dirty="0"/>
              <a:t>Python-based web scraping the Wikipedia page to get a list of neighborhoods.</a:t>
            </a:r>
          </a:p>
          <a:p>
            <a:r>
              <a:rPr lang="en-US" dirty="0"/>
              <a:t>Extract geographical coordinates using Python geocoder.</a:t>
            </a:r>
          </a:p>
          <a:p>
            <a:r>
              <a:rPr lang="en-US" dirty="0"/>
              <a:t>Retrieve location-specific venue data using the Foursquare API.</a:t>
            </a:r>
          </a:p>
          <a:p>
            <a:r>
              <a:rPr lang="en-US" dirty="0"/>
              <a:t>Group data by neighborhood and find the average frequency of Indian restaurants.</a:t>
            </a:r>
          </a:p>
          <a:p>
            <a:r>
              <a:rPr lang="en-US" dirty="0"/>
              <a:t>Use K-Means clustering to cluster data based on frequency of Indian restaurants.</a:t>
            </a:r>
          </a:p>
          <a:p>
            <a:r>
              <a:rPr lang="en-US" dirty="0"/>
              <a:t>Analyze data, infer trends and build recommendations to stakeholders.</a:t>
            </a:r>
          </a:p>
        </p:txBody>
      </p:sp>
    </p:spTree>
    <p:extLst>
      <p:ext uri="{BB962C8B-B14F-4D97-AF65-F5344CB8AC3E}">
        <p14:creationId xmlns:p14="http://schemas.microsoft.com/office/powerpoint/2010/main" val="86257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DEE8-47F2-E148-8822-917C7DEC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1218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EEB4-1520-4A48-807E-5480C1906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4" y="2489717"/>
            <a:ext cx="5094575" cy="3101983"/>
          </a:xfrm>
        </p:spPr>
        <p:txBody>
          <a:bodyPr/>
          <a:lstStyle/>
          <a:p>
            <a:r>
              <a:rPr lang="en-US" dirty="0"/>
              <a:t>Neighborhoods categorized into 3 main clusters:</a:t>
            </a:r>
          </a:p>
          <a:p>
            <a:pPr lvl="1"/>
            <a:r>
              <a:rPr lang="en-US" dirty="0"/>
              <a:t>Cluster 0: Neighborhoods with no Indian restaurants (frequency = 0).  Shown in red.</a:t>
            </a:r>
          </a:p>
          <a:p>
            <a:pPr lvl="1"/>
            <a:r>
              <a:rPr lang="en-US" dirty="0"/>
              <a:t>Cluster 1: Neighborhoods with substantial number of Indian restaurants (frequency &gt; 0.1). Shown in purple.</a:t>
            </a:r>
          </a:p>
          <a:p>
            <a:pPr lvl="1"/>
            <a:r>
              <a:rPr lang="en-US" dirty="0"/>
              <a:t>Cluster 2: Neighborhoods with moderate number of Indian restaurants (frequency = 0.1). Shown in mint.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4F8F4-930A-EF4C-B685-FFFAE49199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9382"/>
            <a:ext cx="5623034" cy="34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4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9151-433F-5149-BD4D-06317317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BD06-4172-AF45-ADB7-71C84ECE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Majority of neighborhoods (cluster 0) have a low frequency of Indian restaurants. This provides opportunity but lacks any indication that there is demand for the cuisine in those areas.</a:t>
            </a:r>
          </a:p>
          <a:p>
            <a:r>
              <a:rPr lang="en-US" dirty="0"/>
              <a:t>Neighborhoods in Cluster 1 have a sizeable number of Indian restaurants, but the increased competition might make it more difficult to launch into the market.</a:t>
            </a:r>
          </a:p>
          <a:p>
            <a:r>
              <a:rPr lang="en-US" dirty="0"/>
              <a:t>Cluster 2 provides the best mixture of opportunity and demand for the service, as shown by its medium frequency of Indian restaurants. </a:t>
            </a:r>
          </a:p>
        </p:txBody>
      </p:sp>
    </p:spTree>
    <p:extLst>
      <p:ext uri="{BB962C8B-B14F-4D97-AF65-F5344CB8AC3E}">
        <p14:creationId xmlns:p14="http://schemas.microsoft.com/office/powerpoint/2010/main" val="343341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5494-3253-1243-A5FE-7D8E90F3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D4C8-E940-5248-9FFC-5CA611B7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set out to answer the question - </a:t>
            </a:r>
            <a:r>
              <a:rPr lang="en-US" b="1" dirty="0"/>
              <a:t>if someone were to open an Indian restaurant in the city of San Francisco, where would should they open it?</a:t>
            </a:r>
            <a:endParaRPr lang="en-US" dirty="0"/>
          </a:p>
          <a:p>
            <a:r>
              <a:rPr lang="en-US" dirty="0"/>
              <a:t>Based on the clustering analysis, the answer to the business problem would be the neighborhoods in the cluster 2.</a:t>
            </a:r>
          </a:p>
          <a:p>
            <a:r>
              <a:rPr lang="en-US" dirty="0"/>
              <a:t>This information will be helpful to entrepreneurs and restaurateurs looking to open an Indian restaurant in San Francisco.</a:t>
            </a:r>
          </a:p>
        </p:txBody>
      </p:sp>
    </p:spTree>
    <p:extLst>
      <p:ext uri="{BB962C8B-B14F-4D97-AF65-F5344CB8AC3E}">
        <p14:creationId xmlns:p14="http://schemas.microsoft.com/office/powerpoint/2010/main" val="296088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EBAE-D36E-0941-9825-ADC20610F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397266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32</TotalTime>
  <Words>448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IBM/Coursera Data Science Capstone Project  Opening an Indian Restaurant in San Francisco</vt:lpstr>
      <vt:lpstr>Business Problem</vt:lpstr>
      <vt:lpstr>data</vt:lpstr>
      <vt:lpstr>Methodology</vt:lpstr>
      <vt:lpstr>Results</vt:lpstr>
      <vt:lpstr>Discussion &amp; Recommendations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IBM/Coursera Data Science Capstone Project  Opening an Indian Restaurant in San Francisco</dc:title>
  <dc:creator>Yash Kamat</dc:creator>
  <cp:lastModifiedBy>Yash Kamat</cp:lastModifiedBy>
  <cp:revision>14</cp:revision>
  <dcterms:created xsi:type="dcterms:W3CDTF">2020-09-22T00:59:33Z</dcterms:created>
  <dcterms:modified xsi:type="dcterms:W3CDTF">2020-09-22T01:32:14Z</dcterms:modified>
</cp:coreProperties>
</file>