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19"/>
  </p:notesMasterIdLst>
  <p:handoutMasterIdLst>
    <p:handoutMasterId r:id="rId20"/>
  </p:handoutMasterIdLst>
  <p:sldIdLst>
    <p:sldId id="1720" r:id="rId6"/>
    <p:sldId id="1722" r:id="rId7"/>
    <p:sldId id="1723" r:id="rId8"/>
    <p:sldId id="1732" r:id="rId9"/>
    <p:sldId id="1733" r:id="rId10"/>
    <p:sldId id="1734" r:id="rId11"/>
    <p:sldId id="1735" r:id="rId12"/>
    <p:sldId id="1737" r:id="rId13"/>
    <p:sldId id="1736" r:id="rId14"/>
    <p:sldId id="1738" r:id="rId15"/>
    <p:sldId id="1739" r:id="rId16"/>
    <p:sldId id="1740" r:id="rId17"/>
    <p:sldId id="1741" r:id="rId1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720"/>
            <p14:sldId id="1722"/>
            <p14:sldId id="1723"/>
            <p14:sldId id="1732"/>
            <p14:sldId id="1733"/>
            <p14:sldId id="1734"/>
            <p14:sldId id="1735"/>
            <p14:sldId id="1737"/>
            <p14:sldId id="1736"/>
            <p14:sldId id="1738"/>
            <p14:sldId id="1739"/>
            <p14:sldId id="1740"/>
            <p14:sldId id="174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5E5156-5F96-4176-A372-28AF6C144404}" v="19" dt="2019-11-21T21:59:58.6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81" autoAdjust="0"/>
    <p:restoredTop sz="72268" autoAdjust="0"/>
  </p:normalViewPr>
  <p:slideViewPr>
    <p:cSldViewPr snapToGrid="0">
      <p:cViewPr varScale="1">
        <p:scale>
          <a:sx n="82" d="100"/>
          <a:sy n="82" d="100"/>
        </p:scale>
        <p:origin x="1398" y="90"/>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 Jennings" userId="8ab53ffb-fb1d-4e91-bd8d-4a8442a41acf" providerId="ADAL" clId="{D55E5156-5F96-4176-A372-28AF6C144404}"/>
    <pc:docChg chg="addSld delSld modSld modSection">
      <pc:chgData name="Anna Jennings" userId="8ab53ffb-fb1d-4e91-bd8d-4a8442a41acf" providerId="ADAL" clId="{D55E5156-5F96-4176-A372-28AF6C144404}" dt="2019-11-21T22:04:08.698" v="101" actId="20577"/>
      <pc:docMkLst>
        <pc:docMk/>
      </pc:docMkLst>
      <pc:sldChg chg="modNotesTx">
        <pc:chgData name="Anna Jennings" userId="8ab53ffb-fb1d-4e91-bd8d-4a8442a41acf" providerId="ADAL" clId="{D55E5156-5F96-4176-A372-28AF6C144404}" dt="2019-11-21T21:59:54.714" v="0" actId="20577"/>
        <pc:sldMkLst>
          <pc:docMk/>
          <pc:sldMk cId="3871780265" sldId="1732"/>
        </pc:sldMkLst>
      </pc:sldChg>
      <pc:sldChg chg="modNotesTx">
        <pc:chgData name="Anna Jennings" userId="8ab53ffb-fb1d-4e91-bd8d-4a8442a41acf" providerId="ADAL" clId="{D55E5156-5F96-4176-A372-28AF6C144404}" dt="2019-11-21T22:00:04.937" v="1" actId="20577"/>
        <pc:sldMkLst>
          <pc:docMk/>
          <pc:sldMk cId="3869739650" sldId="1733"/>
        </pc:sldMkLst>
      </pc:sldChg>
      <pc:sldChg chg="modNotesTx">
        <pc:chgData name="Anna Jennings" userId="8ab53ffb-fb1d-4e91-bd8d-4a8442a41acf" providerId="ADAL" clId="{D55E5156-5F96-4176-A372-28AF6C144404}" dt="2019-11-21T22:00:20.515" v="2" actId="20577"/>
        <pc:sldMkLst>
          <pc:docMk/>
          <pc:sldMk cId="3465273790" sldId="1735"/>
        </pc:sldMkLst>
      </pc:sldChg>
      <pc:sldChg chg="modNotesTx">
        <pc:chgData name="Anna Jennings" userId="8ab53ffb-fb1d-4e91-bd8d-4a8442a41acf" providerId="ADAL" clId="{D55E5156-5F96-4176-A372-28AF6C144404}" dt="2019-11-21T22:01:40.865" v="15" actId="20577"/>
        <pc:sldMkLst>
          <pc:docMk/>
          <pc:sldMk cId="2427837539" sldId="1736"/>
        </pc:sldMkLst>
      </pc:sldChg>
      <pc:sldChg chg="modSp mod">
        <pc:chgData name="Anna Jennings" userId="8ab53ffb-fb1d-4e91-bd8d-4a8442a41acf" providerId="ADAL" clId="{D55E5156-5F96-4176-A372-28AF6C144404}" dt="2019-11-21T22:00:57.831" v="14" actId="20577"/>
        <pc:sldMkLst>
          <pc:docMk/>
          <pc:sldMk cId="1935520358" sldId="1737"/>
        </pc:sldMkLst>
        <pc:spChg chg="mod">
          <ac:chgData name="Anna Jennings" userId="8ab53ffb-fb1d-4e91-bd8d-4a8442a41acf" providerId="ADAL" clId="{D55E5156-5F96-4176-A372-28AF6C144404}" dt="2019-11-21T22:00:57.831" v="14" actId="20577"/>
          <ac:spMkLst>
            <pc:docMk/>
            <pc:sldMk cId="1935520358" sldId="1737"/>
            <ac:spMk id="2" creationId="{932C46C7-A42D-40D6-BA64-69E8FE4A76B9}"/>
          </ac:spMkLst>
        </pc:spChg>
      </pc:sldChg>
      <pc:sldChg chg="modSp new mod">
        <pc:chgData name="Anna Jennings" userId="8ab53ffb-fb1d-4e91-bd8d-4a8442a41acf" providerId="ADAL" clId="{D55E5156-5F96-4176-A372-28AF6C144404}" dt="2019-11-21T22:04:08.698" v="101" actId="20577"/>
        <pc:sldMkLst>
          <pc:docMk/>
          <pc:sldMk cId="703381204" sldId="1741"/>
        </pc:sldMkLst>
        <pc:spChg chg="mod">
          <ac:chgData name="Anna Jennings" userId="8ab53ffb-fb1d-4e91-bd8d-4a8442a41acf" providerId="ADAL" clId="{D55E5156-5F96-4176-A372-28AF6C144404}" dt="2019-11-21T22:04:08.698" v="101" actId="20577"/>
          <ac:spMkLst>
            <pc:docMk/>
            <pc:sldMk cId="703381204" sldId="1741"/>
            <ac:spMk id="2" creationId="{F89BBAD0-6648-4EE4-9413-FAE3120C1618}"/>
          </ac:spMkLst>
        </pc:spChg>
        <pc:spChg chg="mod">
          <ac:chgData name="Anna Jennings" userId="8ab53ffb-fb1d-4e91-bd8d-4a8442a41acf" providerId="ADAL" clId="{D55E5156-5F96-4176-A372-28AF6C144404}" dt="2019-11-21T22:04:03.593" v="92" actId="1076"/>
          <ac:spMkLst>
            <pc:docMk/>
            <pc:sldMk cId="703381204" sldId="1741"/>
            <ac:spMk id="3" creationId="{7269C5AC-1777-4175-AA3C-71D59073900C}"/>
          </ac:spMkLst>
        </pc:spChg>
      </pc:sldChg>
      <pc:sldChg chg="del">
        <pc:chgData name="Anna Jennings" userId="8ab53ffb-fb1d-4e91-bd8d-4a8442a41acf" providerId="ADAL" clId="{D55E5156-5F96-4176-A372-28AF6C144404}" dt="2019-11-21T22:03:37.819" v="16" actId="47"/>
        <pc:sldMkLst>
          <pc:docMk/>
          <pc:sldMk cId="1328247869" sldId="1741"/>
        </pc:sldMkLst>
      </pc:sldChg>
    </pc:docChg>
  </pc:docChgLst>
  <pc:docChgLst>
    <pc:chgData name="Anna Jennings" userId="8ab53ffb-fb1d-4e91-bd8d-4a8442a41acf" providerId="ADAL" clId="{20F20E95-9749-40D1-9644-73045D6CF8F5}"/>
    <pc:docChg chg="custSel addSld delSld modSld modSection">
      <pc:chgData name="Anna Jennings" userId="8ab53ffb-fb1d-4e91-bd8d-4a8442a41acf" providerId="ADAL" clId="{20F20E95-9749-40D1-9644-73045D6CF8F5}" dt="2019-11-19T20:32:02.583" v="1775" actId="20577"/>
      <pc:docMkLst>
        <pc:docMk/>
      </pc:docMkLst>
      <pc:sldChg chg="modSp mod">
        <pc:chgData name="Anna Jennings" userId="8ab53ffb-fb1d-4e91-bd8d-4a8442a41acf" providerId="ADAL" clId="{20F20E95-9749-40D1-9644-73045D6CF8F5}" dt="2019-11-19T20:19:28.532" v="20" actId="20577"/>
        <pc:sldMkLst>
          <pc:docMk/>
          <pc:sldMk cId="546707467" sldId="1720"/>
        </pc:sldMkLst>
        <pc:spChg chg="mod">
          <ac:chgData name="Anna Jennings" userId="8ab53ffb-fb1d-4e91-bd8d-4a8442a41acf" providerId="ADAL" clId="{20F20E95-9749-40D1-9644-73045D6CF8F5}" dt="2019-11-19T20:19:28.532" v="20" actId="20577"/>
          <ac:spMkLst>
            <pc:docMk/>
            <pc:sldMk cId="546707467" sldId="1720"/>
            <ac:spMk id="2" creationId="{00000000-0000-0000-0000-000000000000}"/>
          </ac:spMkLst>
        </pc:spChg>
      </pc:sldChg>
      <pc:sldChg chg="modSp mod">
        <pc:chgData name="Anna Jennings" userId="8ab53ffb-fb1d-4e91-bd8d-4a8442a41acf" providerId="ADAL" clId="{20F20E95-9749-40D1-9644-73045D6CF8F5}" dt="2019-11-19T20:19:56.213" v="105" actId="20577"/>
        <pc:sldMkLst>
          <pc:docMk/>
          <pc:sldMk cId="1544626081" sldId="1722"/>
        </pc:sldMkLst>
        <pc:spChg chg="mod">
          <ac:chgData name="Anna Jennings" userId="8ab53ffb-fb1d-4e91-bd8d-4a8442a41acf" providerId="ADAL" clId="{20F20E95-9749-40D1-9644-73045D6CF8F5}" dt="2019-11-19T20:19:56.213" v="105" actId="20577"/>
          <ac:spMkLst>
            <pc:docMk/>
            <pc:sldMk cId="1544626081" sldId="1722"/>
            <ac:spMk id="3" creationId="{20D67D6F-C364-4A4F-95C6-6F5248A94E3E}"/>
          </ac:spMkLst>
        </pc:spChg>
      </pc:sldChg>
      <pc:sldChg chg="modSp mod">
        <pc:chgData name="Anna Jennings" userId="8ab53ffb-fb1d-4e91-bd8d-4a8442a41acf" providerId="ADAL" clId="{20F20E95-9749-40D1-9644-73045D6CF8F5}" dt="2019-11-19T20:20:16.094" v="135" actId="20577"/>
        <pc:sldMkLst>
          <pc:docMk/>
          <pc:sldMk cId="2989043008" sldId="1723"/>
        </pc:sldMkLst>
        <pc:spChg chg="mod">
          <ac:chgData name="Anna Jennings" userId="8ab53ffb-fb1d-4e91-bd8d-4a8442a41acf" providerId="ADAL" clId="{20F20E95-9749-40D1-9644-73045D6CF8F5}" dt="2019-11-19T20:20:16.094" v="135" actId="20577"/>
          <ac:spMkLst>
            <pc:docMk/>
            <pc:sldMk cId="2989043008" sldId="1723"/>
            <ac:spMk id="2" creationId="{932C46C7-A42D-40D6-BA64-69E8FE4A76B9}"/>
          </ac:spMkLst>
        </pc:spChg>
      </pc:sldChg>
      <pc:sldChg chg="addSp delSp modSp mod delAnim modAnim modNotesTx">
        <pc:chgData name="Anna Jennings" userId="8ab53ffb-fb1d-4e91-bd8d-4a8442a41acf" providerId="ADAL" clId="{20F20E95-9749-40D1-9644-73045D6CF8F5}" dt="2019-11-19T20:22:31.257" v="431" actId="478"/>
        <pc:sldMkLst>
          <pc:docMk/>
          <pc:sldMk cId="3871780265" sldId="1732"/>
        </pc:sldMkLst>
        <pc:spChg chg="mod">
          <ac:chgData name="Anna Jennings" userId="8ab53ffb-fb1d-4e91-bd8d-4a8442a41acf" providerId="ADAL" clId="{20F20E95-9749-40D1-9644-73045D6CF8F5}" dt="2019-11-19T20:20:28.412" v="169" actId="20577"/>
          <ac:spMkLst>
            <pc:docMk/>
            <pc:sldMk cId="3871780265" sldId="1732"/>
            <ac:spMk id="2" creationId="{8A2D371B-A62F-4166-B54E-6EC64B75EEBA}"/>
          </ac:spMkLst>
        </pc:spChg>
        <pc:spChg chg="mod">
          <ac:chgData name="Anna Jennings" userId="8ab53ffb-fb1d-4e91-bd8d-4a8442a41acf" providerId="ADAL" clId="{20F20E95-9749-40D1-9644-73045D6CF8F5}" dt="2019-11-19T20:21:11.135" v="412" actId="20577"/>
          <ac:spMkLst>
            <pc:docMk/>
            <pc:sldMk cId="3871780265" sldId="1732"/>
            <ac:spMk id="3" creationId="{2C551387-5214-4888-B1E3-622407613908}"/>
          </ac:spMkLst>
        </pc:spChg>
        <pc:spChg chg="add del mod">
          <ac:chgData name="Anna Jennings" userId="8ab53ffb-fb1d-4e91-bd8d-4a8442a41acf" providerId="ADAL" clId="{20F20E95-9749-40D1-9644-73045D6CF8F5}" dt="2019-11-19T20:22:31.257" v="431" actId="478"/>
          <ac:spMkLst>
            <pc:docMk/>
            <pc:sldMk cId="3871780265" sldId="1732"/>
            <ac:spMk id="4" creationId="{FC61CA43-A7B7-4827-AFDD-96E2B747D7E5}"/>
          </ac:spMkLst>
        </pc:spChg>
        <pc:spChg chg="add del mod">
          <ac:chgData name="Anna Jennings" userId="8ab53ffb-fb1d-4e91-bd8d-4a8442a41acf" providerId="ADAL" clId="{20F20E95-9749-40D1-9644-73045D6CF8F5}" dt="2019-11-19T20:22:31.257" v="431" actId="478"/>
          <ac:spMkLst>
            <pc:docMk/>
            <pc:sldMk cId="3871780265" sldId="1732"/>
            <ac:spMk id="5" creationId="{BADC1B1F-EB9C-4CCB-A2AF-7F2AFFD98BEE}"/>
          </ac:spMkLst>
        </pc:spChg>
        <pc:spChg chg="add del mod">
          <ac:chgData name="Anna Jennings" userId="8ab53ffb-fb1d-4e91-bd8d-4a8442a41acf" providerId="ADAL" clId="{20F20E95-9749-40D1-9644-73045D6CF8F5}" dt="2019-11-19T20:22:31.257" v="431" actId="478"/>
          <ac:spMkLst>
            <pc:docMk/>
            <pc:sldMk cId="3871780265" sldId="1732"/>
            <ac:spMk id="6" creationId="{BEC41613-04FC-441E-ACAB-B1CCA05F8B57}"/>
          </ac:spMkLst>
        </pc:spChg>
        <pc:spChg chg="add del mod">
          <ac:chgData name="Anna Jennings" userId="8ab53ffb-fb1d-4e91-bd8d-4a8442a41acf" providerId="ADAL" clId="{20F20E95-9749-40D1-9644-73045D6CF8F5}" dt="2019-11-19T20:22:31.257" v="431" actId="478"/>
          <ac:spMkLst>
            <pc:docMk/>
            <pc:sldMk cId="3871780265" sldId="1732"/>
            <ac:spMk id="7" creationId="{D68978F3-3E75-497E-AC2E-D7229D7B6D21}"/>
          </ac:spMkLst>
        </pc:spChg>
        <pc:spChg chg="add del mod">
          <ac:chgData name="Anna Jennings" userId="8ab53ffb-fb1d-4e91-bd8d-4a8442a41acf" providerId="ADAL" clId="{20F20E95-9749-40D1-9644-73045D6CF8F5}" dt="2019-11-19T20:22:31.257" v="431" actId="478"/>
          <ac:spMkLst>
            <pc:docMk/>
            <pc:sldMk cId="3871780265" sldId="1732"/>
            <ac:spMk id="8" creationId="{CF14C807-1A69-4599-AA8F-327D9B2A832E}"/>
          </ac:spMkLst>
        </pc:spChg>
        <pc:spChg chg="add del mod">
          <ac:chgData name="Anna Jennings" userId="8ab53ffb-fb1d-4e91-bd8d-4a8442a41acf" providerId="ADAL" clId="{20F20E95-9749-40D1-9644-73045D6CF8F5}" dt="2019-11-19T20:22:31.257" v="431" actId="478"/>
          <ac:spMkLst>
            <pc:docMk/>
            <pc:sldMk cId="3871780265" sldId="1732"/>
            <ac:spMk id="9" creationId="{E516E240-99B2-4FAC-91DC-298BFFC1C82D}"/>
          </ac:spMkLst>
        </pc:spChg>
        <pc:spChg chg="add del mod">
          <ac:chgData name="Anna Jennings" userId="8ab53ffb-fb1d-4e91-bd8d-4a8442a41acf" providerId="ADAL" clId="{20F20E95-9749-40D1-9644-73045D6CF8F5}" dt="2019-11-19T20:22:31.257" v="431" actId="478"/>
          <ac:spMkLst>
            <pc:docMk/>
            <pc:sldMk cId="3871780265" sldId="1732"/>
            <ac:spMk id="10" creationId="{7D8DD7D1-C813-45C6-BE35-D7CF7A09A61C}"/>
          </ac:spMkLst>
        </pc:spChg>
        <pc:spChg chg="add del mod">
          <ac:chgData name="Anna Jennings" userId="8ab53ffb-fb1d-4e91-bd8d-4a8442a41acf" providerId="ADAL" clId="{20F20E95-9749-40D1-9644-73045D6CF8F5}" dt="2019-11-19T20:22:31.257" v="431" actId="478"/>
          <ac:spMkLst>
            <pc:docMk/>
            <pc:sldMk cId="3871780265" sldId="1732"/>
            <ac:spMk id="11" creationId="{C16A28ED-246B-4470-9C34-9A2C40999F42}"/>
          </ac:spMkLst>
        </pc:spChg>
        <pc:spChg chg="add del mod">
          <ac:chgData name="Anna Jennings" userId="8ab53ffb-fb1d-4e91-bd8d-4a8442a41acf" providerId="ADAL" clId="{20F20E95-9749-40D1-9644-73045D6CF8F5}" dt="2019-11-19T20:22:31.257" v="431" actId="478"/>
          <ac:spMkLst>
            <pc:docMk/>
            <pc:sldMk cId="3871780265" sldId="1732"/>
            <ac:spMk id="12" creationId="{D544DEC0-5876-4C10-B5B4-984B9B1A914D}"/>
          </ac:spMkLst>
        </pc:spChg>
        <pc:spChg chg="add del mod">
          <ac:chgData name="Anna Jennings" userId="8ab53ffb-fb1d-4e91-bd8d-4a8442a41acf" providerId="ADAL" clId="{20F20E95-9749-40D1-9644-73045D6CF8F5}" dt="2019-11-19T20:22:31.257" v="431" actId="478"/>
          <ac:spMkLst>
            <pc:docMk/>
            <pc:sldMk cId="3871780265" sldId="1732"/>
            <ac:spMk id="13" creationId="{6160C7E7-09BB-4844-9546-DF26BD47C2F6}"/>
          </ac:spMkLst>
        </pc:spChg>
        <pc:spChg chg="add del mod">
          <ac:chgData name="Anna Jennings" userId="8ab53ffb-fb1d-4e91-bd8d-4a8442a41acf" providerId="ADAL" clId="{20F20E95-9749-40D1-9644-73045D6CF8F5}" dt="2019-11-19T20:22:31.257" v="431" actId="478"/>
          <ac:spMkLst>
            <pc:docMk/>
            <pc:sldMk cId="3871780265" sldId="1732"/>
            <ac:spMk id="14" creationId="{3181EAF8-AAEE-4E44-AEC1-E211E1A9F0BF}"/>
          </ac:spMkLst>
        </pc:spChg>
        <pc:spChg chg="add del mod">
          <ac:chgData name="Anna Jennings" userId="8ab53ffb-fb1d-4e91-bd8d-4a8442a41acf" providerId="ADAL" clId="{20F20E95-9749-40D1-9644-73045D6CF8F5}" dt="2019-11-19T20:22:31.257" v="431" actId="478"/>
          <ac:spMkLst>
            <pc:docMk/>
            <pc:sldMk cId="3871780265" sldId="1732"/>
            <ac:spMk id="15" creationId="{DD0B76AA-7046-47E0-99C6-CB3B87432DFA}"/>
          </ac:spMkLst>
        </pc:spChg>
        <pc:spChg chg="add del mod">
          <ac:chgData name="Anna Jennings" userId="8ab53ffb-fb1d-4e91-bd8d-4a8442a41acf" providerId="ADAL" clId="{20F20E95-9749-40D1-9644-73045D6CF8F5}" dt="2019-11-19T20:22:31.257" v="431" actId="478"/>
          <ac:spMkLst>
            <pc:docMk/>
            <pc:sldMk cId="3871780265" sldId="1732"/>
            <ac:spMk id="16" creationId="{1C762DAC-65AA-4087-944F-FC3D6FDDB6AF}"/>
          </ac:spMkLst>
        </pc:spChg>
      </pc:sldChg>
      <pc:sldChg chg="addSp modSp new mod">
        <pc:chgData name="Anna Jennings" userId="8ab53ffb-fb1d-4e91-bd8d-4a8442a41acf" providerId="ADAL" clId="{20F20E95-9749-40D1-9644-73045D6CF8F5}" dt="2019-11-19T20:23:30.623" v="619" actId="1076"/>
        <pc:sldMkLst>
          <pc:docMk/>
          <pc:sldMk cId="3869739650" sldId="1733"/>
        </pc:sldMkLst>
        <pc:spChg chg="mod">
          <ac:chgData name="Anna Jennings" userId="8ab53ffb-fb1d-4e91-bd8d-4a8442a41acf" providerId="ADAL" clId="{20F20E95-9749-40D1-9644-73045D6CF8F5}" dt="2019-11-19T20:21:52.981" v="426" actId="20577"/>
          <ac:spMkLst>
            <pc:docMk/>
            <pc:sldMk cId="3869739650" sldId="1733"/>
            <ac:spMk id="2" creationId="{7251A7D6-822A-4E70-9D17-D6EF6A8CDE53}"/>
          </ac:spMkLst>
        </pc:spChg>
        <pc:spChg chg="mod">
          <ac:chgData name="Anna Jennings" userId="8ab53ffb-fb1d-4e91-bd8d-4a8442a41acf" providerId="ADAL" clId="{20F20E95-9749-40D1-9644-73045D6CF8F5}" dt="2019-11-19T20:23:25.259" v="618" actId="20577"/>
          <ac:spMkLst>
            <pc:docMk/>
            <pc:sldMk cId="3869739650" sldId="1733"/>
            <ac:spMk id="3" creationId="{7075C295-E164-4103-AB28-C586EBFA2E35}"/>
          </ac:spMkLst>
        </pc:spChg>
        <pc:picChg chg="add mod">
          <ac:chgData name="Anna Jennings" userId="8ab53ffb-fb1d-4e91-bd8d-4a8442a41acf" providerId="ADAL" clId="{20F20E95-9749-40D1-9644-73045D6CF8F5}" dt="2019-11-19T20:23:30.623" v="619" actId="1076"/>
          <ac:picMkLst>
            <pc:docMk/>
            <pc:sldMk cId="3869739650" sldId="1733"/>
            <ac:picMk id="4" creationId="{4A7F9D2A-CF7A-45E7-996A-732C7E962B96}"/>
          </ac:picMkLst>
        </pc:picChg>
      </pc:sldChg>
      <pc:sldChg chg="addSp modSp new mod">
        <pc:chgData name="Anna Jennings" userId="8ab53ffb-fb1d-4e91-bd8d-4a8442a41acf" providerId="ADAL" clId="{20F20E95-9749-40D1-9644-73045D6CF8F5}" dt="2019-11-19T20:25:08.459" v="968" actId="113"/>
        <pc:sldMkLst>
          <pc:docMk/>
          <pc:sldMk cId="401304993" sldId="1734"/>
        </pc:sldMkLst>
        <pc:spChg chg="mod">
          <ac:chgData name="Anna Jennings" userId="8ab53ffb-fb1d-4e91-bd8d-4a8442a41acf" providerId="ADAL" clId="{20F20E95-9749-40D1-9644-73045D6CF8F5}" dt="2019-11-19T20:23:42.390" v="627" actId="20577"/>
          <ac:spMkLst>
            <pc:docMk/>
            <pc:sldMk cId="401304993" sldId="1734"/>
            <ac:spMk id="2" creationId="{47269B84-2991-4639-8421-DE45B3D2B59F}"/>
          </ac:spMkLst>
        </pc:spChg>
        <pc:spChg chg="mod">
          <ac:chgData name="Anna Jennings" userId="8ab53ffb-fb1d-4e91-bd8d-4a8442a41acf" providerId="ADAL" clId="{20F20E95-9749-40D1-9644-73045D6CF8F5}" dt="2019-11-19T20:25:08.459" v="968" actId="113"/>
          <ac:spMkLst>
            <pc:docMk/>
            <pc:sldMk cId="401304993" sldId="1734"/>
            <ac:spMk id="3" creationId="{17C85BC3-C1B1-41DE-A7CC-4A80FAC0E9DA}"/>
          </ac:spMkLst>
        </pc:spChg>
        <pc:picChg chg="add mod">
          <ac:chgData name="Anna Jennings" userId="8ab53ffb-fb1d-4e91-bd8d-4a8442a41acf" providerId="ADAL" clId="{20F20E95-9749-40D1-9644-73045D6CF8F5}" dt="2019-11-19T20:24:16.461" v="796" actId="1076"/>
          <ac:picMkLst>
            <pc:docMk/>
            <pc:sldMk cId="401304993" sldId="1734"/>
            <ac:picMk id="4" creationId="{AC93A6B0-9155-4D94-A208-054303A4DD44}"/>
          </ac:picMkLst>
        </pc:picChg>
      </pc:sldChg>
      <pc:sldChg chg="addSp modSp new mod">
        <pc:chgData name="Anna Jennings" userId="8ab53ffb-fb1d-4e91-bd8d-4a8442a41acf" providerId="ADAL" clId="{20F20E95-9749-40D1-9644-73045D6CF8F5}" dt="2019-11-19T20:25:13.167" v="969" actId="1076"/>
        <pc:sldMkLst>
          <pc:docMk/>
          <pc:sldMk cId="3465273790" sldId="1735"/>
        </pc:sldMkLst>
        <pc:spChg chg="mod">
          <ac:chgData name="Anna Jennings" userId="8ab53ffb-fb1d-4e91-bd8d-4a8442a41acf" providerId="ADAL" clId="{20F20E95-9749-40D1-9644-73045D6CF8F5}" dt="2019-11-19T20:24:25.586" v="812" actId="20577"/>
          <ac:spMkLst>
            <pc:docMk/>
            <pc:sldMk cId="3465273790" sldId="1735"/>
            <ac:spMk id="2" creationId="{FA4CF881-BABA-4BC4-9016-F50AFC09E03F}"/>
          </ac:spMkLst>
        </pc:spChg>
        <pc:spChg chg="mod">
          <ac:chgData name="Anna Jennings" userId="8ab53ffb-fb1d-4e91-bd8d-4a8442a41acf" providerId="ADAL" clId="{20F20E95-9749-40D1-9644-73045D6CF8F5}" dt="2019-11-19T20:25:05.840" v="967" actId="113"/>
          <ac:spMkLst>
            <pc:docMk/>
            <pc:sldMk cId="3465273790" sldId="1735"/>
            <ac:spMk id="3" creationId="{F92599F2-9935-4B59-90BB-E5BBF71E1931}"/>
          </ac:spMkLst>
        </pc:spChg>
        <pc:picChg chg="add mod">
          <ac:chgData name="Anna Jennings" userId="8ab53ffb-fb1d-4e91-bd8d-4a8442a41acf" providerId="ADAL" clId="{20F20E95-9749-40D1-9644-73045D6CF8F5}" dt="2019-11-19T20:25:13.167" v="969" actId="1076"/>
          <ac:picMkLst>
            <pc:docMk/>
            <pc:sldMk cId="3465273790" sldId="1735"/>
            <ac:picMk id="4" creationId="{FD05EF19-B78D-4A0A-86DE-2C531D333280}"/>
          </ac:picMkLst>
        </pc:picChg>
      </pc:sldChg>
      <pc:sldChg chg="addSp modSp new mod">
        <pc:chgData name="Anna Jennings" userId="8ab53ffb-fb1d-4e91-bd8d-4a8442a41acf" providerId="ADAL" clId="{20F20E95-9749-40D1-9644-73045D6CF8F5}" dt="2019-11-19T20:28:52.258" v="1220" actId="14100"/>
        <pc:sldMkLst>
          <pc:docMk/>
          <pc:sldMk cId="2427837539" sldId="1736"/>
        </pc:sldMkLst>
        <pc:spChg chg="mod">
          <ac:chgData name="Anna Jennings" userId="8ab53ffb-fb1d-4e91-bd8d-4a8442a41acf" providerId="ADAL" clId="{20F20E95-9749-40D1-9644-73045D6CF8F5}" dt="2019-11-19T20:27:46.779" v="1018" actId="20577"/>
          <ac:spMkLst>
            <pc:docMk/>
            <pc:sldMk cId="2427837539" sldId="1736"/>
            <ac:spMk id="2" creationId="{C24C21C3-3576-4119-A173-243940855927}"/>
          </ac:spMkLst>
        </pc:spChg>
        <pc:spChg chg="mod">
          <ac:chgData name="Anna Jennings" userId="8ab53ffb-fb1d-4e91-bd8d-4a8442a41acf" providerId="ADAL" clId="{20F20E95-9749-40D1-9644-73045D6CF8F5}" dt="2019-11-19T20:28:46.008" v="1217" actId="20577"/>
          <ac:spMkLst>
            <pc:docMk/>
            <pc:sldMk cId="2427837539" sldId="1736"/>
            <ac:spMk id="3" creationId="{594AB232-58C8-465B-8EFF-3AF77D97F089}"/>
          </ac:spMkLst>
        </pc:spChg>
        <pc:picChg chg="add mod">
          <ac:chgData name="Anna Jennings" userId="8ab53ffb-fb1d-4e91-bd8d-4a8442a41acf" providerId="ADAL" clId="{20F20E95-9749-40D1-9644-73045D6CF8F5}" dt="2019-11-19T20:28:52.258" v="1220" actId="14100"/>
          <ac:picMkLst>
            <pc:docMk/>
            <pc:sldMk cId="2427837539" sldId="1736"/>
            <ac:picMk id="4" creationId="{0F0A4382-3913-4D96-BE2F-0A73DC841D3F}"/>
          </ac:picMkLst>
        </pc:picChg>
      </pc:sldChg>
      <pc:sldChg chg="modSp add mod">
        <pc:chgData name="Anna Jennings" userId="8ab53ffb-fb1d-4e91-bd8d-4a8442a41acf" providerId="ADAL" clId="{20F20E95-9749-40D1-9644-73045D6CF8F5}" dt="2019-11-19T20:25:33.781" v="1013" actId="20577"/>
        <pc:sldMkLst>
          <pc:docMk/>
          <pc:sldMk cId="1935520358" sldId="1737"/>
        </pc:sldMkLst>
        <pc:spChg chg="mod">
          <ac:chgData name="Anna Jennings" userId="8ab53ffb-fb1d-4e91-bd8d-4a8442a41acf" providerId="ADAL" clId="{20F20E95-9749-40D1-9644-73045D6CF8F5}" dt="2019-11-19T20:25:33.781" v="1013" actId="20577"/>
          <ac:spMkLst>
            <pc:docMk/>
            <pc:sldMk cId="1935520358" sldId="1737"/>
            <ac:spMk id="2" creationId="{932C46C7-A42D-40D6-BA64-69E8FE4A76B9}"/>
          </ac:spMkLst>
        </pc:spChg>
      </pc:sldChg>
      <pc:sldChg chg="add del">
        <pc:chgData name="Anna Jennings" userId="8ab53ffb-fb1d-4e91-bd8d-4a8442a41acf" providerId="ADAL" clId="{20F20E95-9749-40D1-9644-73045D6CF8F5}" dt="2019-11-19T20:25:22.548" v="972" actId="47"/>
        <pc:sldMkLst>
          <pc:docMk/>
          <pc:sldMk cId="3790984859" sldId="1737"/>
        </pc:sldMkLst>
      </pc:sldChg>
      <pc:sldChg chg="addSp modSp new mod">
        <pc:chgData name="Anna Jennings" userId="8ab53ffb-fb1d-4e91-bd8d-4a8442a41acf" providerId="ADAL" clId="{20F20E95-9749-40D1-9644-73045D6CF8F5}" dt="2019-11-19T20:29:39.642" v="1373" actId="1076"/>
        <pc:sldMkLst>
          <pc:docMk/>
          <pc:sldMk cId="1215104810" sldId="1738"/>
        </pc:sldMkLst>
        <pc:spChg chg="mod">
          <ac:chgData name="Anna Jennings" userId="8ab53ffb-fb1d-4e91-bd8d-4a8442a41acf" providerId="ADAL" clId="{20F20E95-9749-40D1-9644-73045D6CF8F5}" dt="2019-11-19T20:28:59.879" v="1231" actId="20577"/>
          <ac:spMkLst>
            <pc:docMk/>
            <pc:sldMk cId="1215104810" sldId="1738"/>
            <ac:spMk id="2" creationId="{FDCDE385-3639-494D-8425-8CE9182F3BA6}"/>
          </ac:spMkLst>
        </pc:spChg>
        <pc:spChg chg="mod">
          <ac:chgData name="Anna Jennings" userId="8ab53ffb-fb1d-4e91-bd8d-4a8442a41acf" providerId="ADAL" clId="{20F20E95-9749-40D1-9644-73045D6CF8F5}" dt="2019-11-19T20:29:37.080" v="1372" actId="14100"/>
          <ac:spMkLst>
            <pc:docMk/>
            <pc:sldMk cId="1215104810" sldId="1738"/>
            <ac:spMk id="3" creationId="{CB27FF70-26ED-45AD-8648-3D1A60446BF1}"/>
          </ac:spMkLst>
        </pc:spChg>
        <pc:picChg chg="add mod">
          <ac:chgData name="Anna Jennings" userId="8ab53ffb-fb1d-4e91-bd8d-4a8442a41acf" providerId="ADAL" clId="{20F20E95-9749-40D1-9644-73045D6CF8F5}" dt="2019-11-19T20:29:39.642" v="1373" actId="1076"/>
          <ac:picMkLst>
            <pc:docMk/>
            <pc:sldMk cId="1215104810" sldId="1738"/>
            <ac:picMk id="4" creationId="{E38A29C9-6A94-4ED7-94E0-1535E22E189B}"/>
          </ac:picMkLst>
        </pc:picChg>
      </pc:sldChg>
      <pc:sldChg chg="addSp modSp new mod">
        <pc:chgData name="Anna Jennings" userId="8ab53ffb-fb1d-4e91-bd8d-4a8442a41acf" providerId="ADAL" clId="{20F20E95-9749-40D1-9644-73045D6CF8F5}" dt="2019-11-19T20:30:44.503" v="1561" actId="20577"/>
        <pc:sldMkLst>
          <pc:docMk/>
          <pc:sldMk cId="762875991" sldId="1739"/>
        </pc:sldMkLst>
        <pc:spChg chg="mod">
          <ac:chgData name="Anna Jennings" userId="8ab53ffb-fb1d-4e91-bd8d-4a8442a41acf" providerId="ADAL" clId="{20F20E95-9749-40D1-9644-73045D6CF8F5}" dt="2019-11-19T20:29:49.758" v="1414" actId="20577"/>
          <ac:spMkLst>
            <pc:docMk/>
            <pc:sldMk cId="762875991" sldId="1739"/>
            <ac:spMk id="2" creationId="{D4181672-9D01-4EDB-BA64-EA346B090ACE}"/>
          </ac:spMkLst>
        </pc:spChg>
        <pc:spChg chg="mod">
          <ac:chgData name="Anna Jennings" userId="8ab53ffb-fb1d-4e91-bd8d-4a8442a41acf" providerId="ADAL" clId="{20F20E95-9749-40D1-9644-73045D6CF8F5}" dt="2019-11-19T20:30:44.503" v="1561" actId="20577"/>
          <ac:spMkLst>
            <pc:docMk/>
            <pc:sldMk cId="762875991" sldId="1739"/>
            <ac:spMk id="3" creationId="{373F3BA6-CDE1-4F0C-875B-8F112239CEDE}"/>
          </ac:spMkLst>
        </pc:spChg>
        <pc:picChg chg="add mod">
          <ac:chgData name="Anna Jennings" userId="8ab53ffb-fb1d-4e91-bd8d-4a8442a41acf" providerId="ADAL" clId="{20F20E95-9749-40D1-9644-73045D6CF8F5}" dt="2019-11-19T20:29:55.874" v="1416" actId="1076"/>
          <ac:picMkLst>
            <pc:docMk/>
            <pc:sldMk cId="762875991" sldId="1739"/>
            <ac:picMk id="4" creationId="{C95028AB-723D-4E8B-87A8-F86006CBC746}"/>
          </ac:picMkLst>
        </pc:picChg>
      </pc:sldChg>
      <pc:sldChg chg="addSp modSp new mod">
        <pc:chgData name="Anna Jennings" userId="8ab53ffb-fb1d-4e91-bd8d-4a8442a41acf" providerId="ADAL" clId="{20F20E95-9749-40D1-9644-73045D6CF8F5}" dt="2019-11-19T20:31:54.129" v="1760" actId="20577"/>
        <pc:sldMkLst>
          <pc:docMk/>
          <pc:sldMk cId="1919450379" sldId="1740"/>
        </pc:sldMkLst>
        <pc:spChg chg="mod">
          <ac:chgData name="Anna Jennings" userId="8ab53ffb-fb1d-4e91-bd8d-4a8442a41acf" providerId="ADAL" clId="{20F20E95-9749-40D1-9644-73045D6CF8F5}" dt="2019-11-19T20:30:55.044" v="1602" actId="20577"/>
          <ac:spMkLst>
            <pc:docMk/>
            <pc:sldMk cId="1919450379" sldId="1740"/>
            <ac:spMk id="2" creationId="{D8FA2B3F-B9C2-4BE6-9913-B83420DBAB42}"/>
          </ac:spMkLst>
        </pc:spChg>
        <pc:spChg chg="mod">
          <ac:chgData name="Anna Jennings" userId="8ab53ffb-fb1d-4e91-bd8d-4a8442a41acf" providerId="ADAL" clId="{20F20E95-9749-40D1-9644-73045D6CF8F5}" dt="2019-11-19T20:31:54.129" v="1760" actId="20577"/>
          <ac:spMkLst>
            <pc:docMk/>
            <pc:sldMk cId="1919450379" sldId="1740"/>
            <ac:spMk id="3" creationId="{A775D718-5839-4A7E-83CE-19986DB4B80D}"/>
          </ac:spMkLst>
        </pc:spChg>
        <pc:picChg chg="add mod">
          <ac:chgData name="Anna Jennings" userId="8ab53ffb-fb1d-4e91-bd8d-4a8442a41acf" providerId="ADAL" clId="{20F20E95-9749-40D1-9644-73045D6CF8F5}" dt="2019-11-19T20:31:04.563" v="1605" actId="14100"/>
          <ac:picMkLst>
            <pc:docMk/>
            <pc:sldMk cId="1919450379" sldId="1740"/>
            <ac:picMk id="4" creationId="{136CF74C-876E-4AE4-AA88-6BBA3586855B}"/>
          </ac:picMkLst>
        </pc:picChg>
      </pc:sldChg>
      <pc:sldChg chg="modSp add mod">
        <pc:chgData name="Anna Jennings" userId="8ab53ffb-fb1d-4e91-bd8d-4a8442a41acf" providerId="ADAL" clId="{20F20E95-9749-40D1-9644-73045D6CF8F5}" dt="2019-11-19T20:32:02.583" v="1775" actId="20577"/>
        <pc:sldMkLst>
          <pc:docMk/>
          <pc:sldMk cId="1328247869" sldId="1741"/>
        </pc:sldMkLst>
        <pc:spChg chg="mod">
          <ac:chgData name="Anna Jennings" userId="8ab53ffb-fb1d-4e91-bd8d-4a8442a41acf" providerId="ADAL" clId="{20F20E95-9749-40D1-9644-73045D6CF8F5}" dt="2019-11-19T20:32:02.583" v="1775" actId="20577"/>
          <ac:spMkLst>
            <pc:docMk/>
            <pc:sldMk cId="1328247869" sldId="1741"/>
            <ac:spMk id="2" creationId="{932C46C7-A42D-40D6-BA64-69E8FE4A76B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11/21/2019 1:59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11/21/2019 1:58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11/21/2019 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72637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0" i="1" kern="1200" dirty="0">
                <a:solidFill>
                  <a:schemeClr val="tx1"/>
                </a:solidFill>
                <a:effectLst/>
                <a:latin typeface="Segoe UI Light" pitchFamily="34" charset="0"/>
                <a:ea typeface="+mn-ea"/>
                <a:cs typeface="+mn-cs"/>
              </a:rPr>
              <a:t>A video demo is available at the following link: https://youtu.be/lqEIX5MeLAk</a:t>
            </a:r>
          </a:p>
          <a:p>
            <a:r>
              <a:rPr lang="en-US" sz="880" i="1" kern="1200" dirty="0">
                <a:solidFill>
                  <a:schemeClr val="tx1"/>
                </a:solidFill>
                <a:effectLst/>
                <a:latin typeface="Segoe UI Light" pitchFamily="34" charset="0"/>
                <a:ea typeface="+mn-ea"/>
                <a:cs typeface="+mn-cs"/>
              </a:rPr>
              <a:t>You may show the video above, or you may use this demo as an example and provide students with a live demo in your personal environment. Please be aware that the video is publicly hosted on YouTube.</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11/21/2019 1:59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734648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latin typeface="Segoe UI Light" pitchFamily="34" charset="0"/>
                <a:ea typeface="+mn-ea"/>
                <a:cs typeface="+mn-cs"/>
              </a:rPr>
              <a:t>Conditions are how you express the criteria that must be met to perform the actions associated with the condition.  Conditions are a collection of rules.  For each rule, you choose a field from the associated entity and compare it to another field from the same entity, a static value or a formula.  A condition can have multiple rules and be configured to require all rules to be true, or only one rule to be true.</a:t>
            </a:r>
          </a:p>
          <a:p>
            <a:endParaRPr lang="en-US" sz="900"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Note:</a:t>
            </a:r>
            <a:r>
              <a:rPr lang="en-US" sz="900" kern="1200" dirty="0">
                <a:solidFill>
                  <a:schemeClr val="tx1"/>
                </a:solidFill>
                <a:effectLst/>
                <a:latin typeface="Segoe UI Light" pitchFamily="34" charset="0"/>
                <a:ea typeface="+mn-ea"/>
                <a:cs typeface="+mn-cs"/>
              </a:rPr>
              <a:t> Make sure after you change any of the condition’s properties that you click the Apply button at the bottom of the properties panel to save the changes.</a:t>
            </a:r>
          </a:p>
          <a:p>
            <a:r>
              <a:rPr lang="en-US" sz="900" kern="1200" dirty="0">
                <a:solidFill>
                  <a:schemeClr val="tx1"/>
                </a:solidFill>
                <a:effectLst/>
                <a:latin typeface="Segoe UI Light" pitchFamily="34" charset="0"/>
                <a:ea typeface="+mn-ea"/>
                <a:cs typeface="+mn-cs"/>
              </a:rPr>
              <a:t>With one condition you can have actions that run when the condition is true and when it is false.  Alternatively, you can add additional conditions on the false side instead of actions causing an additional condition to occur before the default set of actions is executed.  The second condition is only evaluated when the first condition is not met (true). </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11/21/2019 1:58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802468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kern="1200" dirty="0">
                <a:solidFill>
                  <a:schemeClr val="tx1"/>
                </a:solidFill>
                <a:effectLst/>
                <a:latin typeface="Segoe UI Light" pitchFamily="34" charset="0"/>
                <a:ea typeface="+mn-ea"/>
                <a:cs typeface="+mn-cs"/>
              </a:rPr>
              <a:t>Actions are the steps that are executed once the rules of the conditions are evaluated.  Actions are executed in order.  Using actions, you can update values, show /hide fields as well as make recommendations.  In this topic, we explore the different actions.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11/21/2019 1:58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202818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900" kern="1200" dirty="0">
                <a:solidFill>
                  <a:schemeClr val="tx1"/>
                </a:solidFill>
                <a:effectLst/>
                <a:latin typeface="Segoe UI Light" pitchFamily="34" charset="0"/>
                <a:ea typeface="+mn-ea"/>
                <a:cs typeface="+mn-cs"/>
              </a:rPr>
              <a:t>Recommendation is a special action that allows business rule to suggest to a user a series of actions and execute these with user consent. You can think of recommendations as a light-weight automated data entry based on the available information and business requirements.</a:t>
            </a:r>
            <a:endParaRPr lang="en-US" sz="900" kern="1200" dirty="0">
              <a:solidFill>
                <a:schemeClr val="tx1"/>
              </a:solidFill>
              <a:effectLst/>
              <a:latin typeface="Segoe UI Light" pitchFamily="34" charset="0"/>
              <a:ea typeface="+mn-ea"/>
              <a:cs typeface="+mn-cs"/>
            </a:endParaRPr>
          </a:p>
          <a:p>
            <a:r>
              <a:rPr lang="en-AU" sz="900" kern="1200" dirty="0">
                <a:solidFill>
                  <a:schemeClr val="tx1"/>
                </a:solidFill>
                <a:effectLst/>
                <a:latin typeface="Segoe UI Light" pitchFamily="34" charset="0"/>
                <a:ea typeface="+mn-ea"/>
                <a:cs typeface="+mn-cs"/>
              </a:rPr>
              <a:t>Recommendations include a series of recommended steps based on some conditions. When recommendation action is executed, the model-driven user interface displays an indicator icon that, when clicked, displays preconfigured message and Apply button. If the user selects Apply, the series of preconfigured actions is then executed. </a:t>
            </a:r>
          </a:p>
          <a:p>
            <a:endParaRPr lang="en-US" sz="900" kern="1200" dirty="0">
              <a:solidFill>
                <a:schemeClr val="tx1"/>
              </a:solidFill>
              <a:effectLst/>
              <a:latin typeface="Segoe UI Light" pitchFamily="34" charset="0"/>
              <a:ea typeface="+mn-ea"/>
              <a:cs typeface="+mn-cs"/>
            </a:endParaRPr>
          </a:p>
          <a:p>
            <a:r>
              <a:rPr lang="en-AU" sz="900" kern="1200" dirty="0">
                <a:solidFill>
                  <a:schemeClr val="tx1"/>
                </a:solidFill>
                <a:effectLst/>
                <a:latin typeface="Segoe UI Light" pitchFamily="34" charset="0"/>
                <a:ea typeface="+mn-ea"/>
                <a:cs typeface="+mn-cs"/>
              </a:rPr>
              <a:t>Consider the business requirements that specify that a salesperson should consider a 5% discount for any lead where purchase timeframe is immediate. While we can implement a sophisticated business process flow assisting the salesperson, recommendations allow a very simple alternative implementation of this requirement as part of a business rule</a:t>
            </a: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11/21/2019 1:58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394066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latin typeface="Segoe UI Light" pitchFamily="34" charset="0"/>
                <a:ea typeface="+mn-ea"/>
                <a:cs typeface="+mn-cs"/>
              </a:rPr>
              <a:t>For each business rule you create you should consider the proper setting the rule execution scope.  Scope determines when and where the rule executes.  Rules can be set to execute on a single form, all forms or entity.  Scope of Entity causes the rule to execute both on all forms and on the server when Common Data Service (CDS) processes record create or update requests.  </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Single and multiple forms only apply to PowerApps model-driven forms and do not apply to PowerApps Canvas apps.  Rules that are scoped to forms are best suited for rules that control the user experience doing actions like hiding and showing fields.  Running these types of rules would have no additional impact if enabled for entity scope.  Rules that enforce data validation should be evaluated to determine if the rule only applies when a user is using a model-driven form to input the data or if it would apply to all possible data modifications, even those made by other automations or developers using the API.  Using either of the form options still requires that all fields required by the rule are present on the form for it to execute.  If any of the referenced fields are not present, the rule will silently not run even if properly scoped to the specific form or all forms.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11/21/2019 1:58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065655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kern="1200" dirty="0">
                <a:solidFill>
                  <a:schemeClr val="tx1"/>
                </a:solidFill>
                <a:effectLst/>
                <a:latin typeface="Segoe UI Light" pitchFamily="34" charset="0"/>
                <a:ea typeface="+mn-ea"/>
                <a:cs typeface="+mn-cs"/>
              </a:rPr>
              <a:t>You can use formulas to set values using either the Set Default Value action or the Set Field Value action.  The formula is calculated by selecting a formula source field from the entity’s list of fields that are of similar data type.  Then you will choose an operator and the type for the formula calculation.  The type can be Field or Value.  In the following example, we use the Set Default action to populate the Credit Limit field with 10 % of the account’s annual income.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11/21/2019 1:58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413533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kern="1200" dirty="0">
                <a:solidFill>
                  <a:schemeClr val="tx1"/>
                </a:solidFill>
                <a:effectLst/>
                <a:latin typeface="Segoe UI Light" pitchFamily="34" charset="0"/>
                <a:ea typeface="+mn-ea"/>
                <a:cs typeface="+mn-cs"/>
              </a:rPr>
              <a:t>When building business rules, you need to take into consideration other automation (including Workflows, Microsoft Flows, and developer logic) that might exist or might need to be built.  Each type of automation that the Power platform offers implements some forms of protections or features that try to minimize the ability for one automation to impact another.  For example, business rules won’t trigger another business rule as a result of a change.  This prevents rules from looping.  Some of the responsibility falls on the implementers to ensure what they build is compatible.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11/21/2019 1:58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5232910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t>Module 7: Business Rules</a:t>
            </a:r>
          </a:p>
        </p:txBody>
      </p:sp>
    </p:spTree>
    <p:extLst>
      <p:ext uri="{BB962C8B-B14F-4D97-AF65-F5344CB8AC3E}">
        <p14:creationId xmlns:p14="http://schemas.microsoft.com/office/powerpoint/2010/main" val="54670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DE385-3639-494D-8425-8CE9182F3BA6}"/>
              </a:ext>
            </a:extLst>
          </p:cNvPr>
          <p:cNvSpPr>
            <a:spLocks noGrp="1"/>
          </p:cNvSpPr>
          <p:nvPr>
            <p:ph type="title"/>
          </p:nvPr>
        </p:nvSpPr>
        <p:spPr/>
        <p:txBody>
          <a:bodyPr/>
          <a:lstStyle/>
          <a:p>
            <a:r>
              <a:rPr lang="en-US" dirty="0"/>
              <a:t>Formulas</a:t>
            </a:r>
          </a:p>
        </p:txBody>
      </p:sp>
      <p:sp>
        <p:nvSpPr>
          <p:cNvPr id="3" name="Text Placeholder 2">
            <a:extLst>
              <a:ext uri="{FF2B5EF4-FFF2-40B4-BE49-F238E27FC236}">
                <a16:creationId xmlns:a16="http://schemas.microsoft.com/office/drawing/2014/main" id="{CB27FF70-26ED-45AD-8648-3D1A60446BF1}"/>
              </a:ext>
            </a:extLst>
          </p:cNvPr>
          <p:cNvSpPr>
            <a:spLocks noGrp="1"/>
          </p:cNvSpPr>
          <p:nvPr>
            <p:ph type="body" sz="quarter" idx="10"/>
          </p:nvPr>
        </p:nvSpPr>
        <p:spPr>
          <a:xfrm>
            <a:off x="584200" y="1435497"/>
            <a:ext cx="5253892" cy="947952"/>
          </a:xfrm>
        </p:spPr>
        <p:txBody>
          <a:bodyPr/>
          <a:lstStyle/>
          <a:p>
            <a:r>
              <a:rPr lang="en-US" dirty="0"/>
              <a:t>Formulas: Can be used in conditions and in actions that set values</a:t>
            </a:r>
          </a:p>
          <a:p>
            <a:r>
              <a:rPr lang="en-US" dirty="0"/>
              <a:t>Use either the Set Default Value action or the Set Field Value action</a:t>
            </a:r>
          </a:p>
        </p:txBody>
      </p:sp>
      <p:pic>
        <p:nvPicPr>
          <p:cNvPr id="4" name="Picture 3">
            <a:extLst>
              <a:ext uri="{FF2B5EF4-FFF2-40B4-BE49-F238E27FC236}">
                <a16:creationId xmlns:a16="http://schemas.microsoft.com/office/drawing/2014/main" id="{E38A29C9-6A94-4ED7-94E0-1535E22E189B}"/>
              </a:ext>
            </a:extLst>
          </p:cNvPr>
          <p:cNvPicPr/>
          <p:nvPr/>
        </p:nvPicPr>
        <p:blipFill>
          <a:blip r:embed="rId3"/>
          <a:stretch>
            <a:fillRect/>
          </a:stretch>
        </p:blipFill>
        <p:spPr>
          <a:xfrm>
            <a:off x="6714197" y="956247"/>
            <a:ext cx="4572000" cy="5302250"/>
          </a:xfrm>
          <a:prstGeom prst="rect">
            <a:avLst/>
          </a:prstGeom>
          <a:ln>
            <a:solidFill>
              <a:schemeClr val="accent1"/>
            </a:solidFill>
          </a:ln>
        </p:spPr>
      </p:pic>
    </p:spTree>
    <p:extLst>
      <p:ext uri="{BB962C8B-B14F-4D97-AF65-F5344CB8AC3E}">
        <p14:creationId xmlns:p14="http://schemas.microsoft.com/office/powerpoint/2010/main" val="121510481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81672-9D01-4EDB-BA64-EA346B090ACE}"/>
              </a:ext>
            </a:extLst>
          </p:cNvPr>
          <p:cNvSpPr>
            <a:spLocks noGrp="1"/>
          </p:cNvSpPr>
          <p:nvPr>
            <p:ph type="title"/>
          </p:nvPr>
        </p:nvSpPr>
        <p:spPr/>
        <p:txBody>
          <a:bodyPr/>
          <a:lstStyle/>
          <a:p>
            <a:r>
              <a:rPr lang="en-US" dirty="0"/>
              <a:t>Common patterns and techniques</a:t>
            </a:r>
          </a:p>
        </p:txBody>
      </p:sp>
      <p:sp>
        <p:nvSpPr>
          <p:cNvPr id="3" name="Text Placeholder 2">
            <a:extLst>
              <a:ext uri="{FF2B5EF4-FFF2-40B4-BE49-F238E27FC236}">
                <a16:creationId xmlns:a16="http://schemas.microsoft.com/office/drawing/2014/main" id="{373F3BA6-CDE1-4F0C-875B-8F112239CEDE}"/>
              </a:ext>
            </a:extLst>
          </p:cNvPr>
          <p:cNvSpPr>
            <a:spLocks noGrp="1"/>
          </p:cNvSpPr>
          <p:nvPr>
            <p:ph type="body" sz="quarter" idx="10"/>
          </p:nvPr>
        </p:nvSpPr>
        <p:spPr>
          <a:xfrm>
            <a:off x="584200" y="1435497"/>
            <a:ext cx="11018520" cy="3533275"/>
          </a:xfrm>
        </p:spPr>
        <p:txBody>
          <a:bodyPr/>
          <a:lstStyle/>
          <a:p>
            <a:r>
              <a:rPr lang="en-US" dirty="0"/>
              <a:t>Don’t forget “else”</a:t>
            </a:r>
          </a:p>
          <a:p>
            <a:r>
              <a:rPr lang="en-US" dirty="0"/>
              <a:t>New records</a:t>
            </a:r>
          </a:p>
          <a:p>
            <a:r>
              <a:rPr lang="en-US" dirty="0"/>
              <a:t>Execute on change</a:t>
            </a:r>
          </a:p>
          <a:p>
            <a:r>
              <a:rPr lang="en-US" dirty="0"/>
              <a:t>Run always </a:t>
            </a:r>
          </a:p>
          <a:p>
            <a:r>
              <a:rPr lang="en-US" dirty="0"/>
              <a:t>Dependencies</a:t>
            </a:r>
          </a:p>
          <a:p>
            <a:r>
              <a:rPr lang="en-US" dirty="0"/>
              <a:t>Using calculated fields </a:t>
            </a:r>
          </a:p>
          <a:p>
            <a:r>
              <a:rPr lang="en-US" dirty="0"/>
              <a:t>Localization</a:t>
            </a:r>
          </a:p>
        </p:txBody>
      </p:sp>
      <p:pic>
        <p:nvPicPr>
          <p:cNvPr id="4" name="Picture 3">
            <a:extLst>
              <a:ext uri="{FF2B5EF4-FFF2-40B4-BE49-F238E27FC236}">
                <a16:creationId xmlns:a16="http://schemas.microsoft.com/office/drawing/2014/main" id="{C95028AB-723D-4E8B-87A8-F86006CBC746}"/>
              </a:ext>
            </a:extLst>
          </p:cNvPr>
          <p:cNvPicPr/>
          <p:nvPr/>
        </p:nvPicPr>
        <p:blipFill>
          <a:blip r:embed="rId2"/>
          <a:stretch>
            <a:fillRect/>
          </a:stretch>
        </p:blipFill>
        <p:spPr>
          <a:xfrm>
            <a:off x="5659120" y="2589659"/>
            <a:ext cx="5943600" cy="4027170"/>
          </a:xfrm>
          <a:prstGeom prst="rect">
            <a:avLst/>
          </a:prstGeom>
          <a:ln>
            <a:solidFill>
              <a:schemeClr val="accent1"/>
            </a:solidFill>
          </a:ln>
        </p:spPr>
      </p:pic>
    </p:spTree>
    <p:extLst>
      <p:ext uri="{BB962C8B-B14F-4D97-AF65-F5344CB8AC3E}">
        <p14:creationId xmlns:p14="http://schemas.microsoft.com/office/powerpoint/2010/main" val="76287599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A2B3F-B9C2-4BE6-9913-B83420DBAB42}"/>
              </a:ext>
            </a:extLst>
          </p:cNvPr>
          <p:cNvSpPr>
            <a:spLocks noGrp="1"/>
          </p:cNvSpPr>
          <p:nvPr>
            <p:ph type="title"/>
          </p:nvPr>
        </p:nvSpPr>
        <p:spPr/>
        <p:txBody>
          <a:bodyPr/>
          <a:lstStyle/>
          <a:p>
            <a:r>
              <a:rPr lang="en-US" dirty="0"/>
              <a:t>Rules interaction with other automation </a:t>
            </a:r>
          </a:p>
        </p:txBody>
      </p:sp>
      <p:sp>
        <p:nvSpPr>
          <p:cNvPr id="3" name="Text Placeholder 2">
            <a:extLst>
              <a:ext uri="{FF2B5EF4-FFF2-40B4-BE49-F238E27FC236}">
                <a16:creationId xmlns:a16="http://schemas.microsoft.com/office/drawing/2014/main" id="{A775D718-5839-4A7E-83CE-19986DB4B80D}"/>
              </a:ext>
            </a:extLst>
          </p:cNvPr>
          <p:cNvSpPr>
            <a:spLocks noGrp="1"/>
          </p:cNvSpPr>
          <p:nvPr>
            <p:ph type="body" sz="quarter" idx="10"/>
          </p:nvPr>
        </p:nvSpPr>
        <p:spPr>
          <a:xfrm>
            <a:off x="584200" y="1435497"/>
            <a:ext cx="11018520" cy="1895904"/>
          </a:xfrm>
        </p:spPr>
        <p:txBody>
          <a:bodyPr/>
          <a:lstStyle/>
          <a:p>
            <a:r>
              <a:rPr lang="en-US" dirty="0"/>
              <a:t>Ensure compatibility with other automations (workflows, Power Automate, developer logic) </a:t>
            </a:r>
          </a:p>
          <a:p>
            <a:r>
              <a:rPr lang="en-US" dirty="0"/>
              <a:t>Rules and developer scripting</a:t>
            </a:r>
          </a:p>
          <a:p>
            <a:r>
              <a:rPr lang="en-US" dirty="0"/>
              <a:t>Execution order</a:t>
            </a:r>
          </a:p>
        </p:txBody>
      </p:sp>
      <p:pic>
        <p:nvPicPr>
          <p:cNvPr id="4" name="Picture 3">
            <a:extLst>
              <a:ext uri="{FF2B5EF4-FFF2-40B4-BE49-F238E27FC236}">
                <a16:creationId xmlns:a16="http://schemas.microsoft.com/office/drawing/2014/main" id="{136CF74C-876E-4AE4-AA88-6BBA3586855B}"/>
              </a:ext>
            </a:extLst>
          </p:cNvPr>
          <p:cNvPicPr/>
          <p:nvPr/>
        </p:nvPicPr>
        <p:blipFill>
          <a:blip r:embed="rId3"/>
          <a:stretch>
            <a:fillRect/>
          </a:stretch>
        </p:blipFill>
        <p:spPr>
          <a:xfrm>
            <a:off x="4222320" y="4067908"/>
            <a:ext cx="7380400" cy="1949971"/>
          </a:xfrm>
          <a:prstGeom prst="rect">
            <a:avLst/>
          </a:prstGeom>
          <a:ln>
            <a:solidFill>
              <a:schemeClr val="accent1"/>
            </a:solidFill>
          </a:ln>
        </p:spPr>
      </p:pic>
    </p:spTree>
    <p:extLst>
      <p:ext uri="{BB962C8B-B14F-4D97-AF65-F5344CB8AC3E}">
        <p14:creationId xmlns:p14="http://schemas.microsoft.com/office/powerpoint/2010/main" val="191945037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BBAD0-6648-4EE4-9413-FAE3120C1618}"/>
              </a:ext>
            </a:extLst>
          </p:cNvPr>
          <p:cNvSpPr>
            <a:spLocks noGrp="1"/>
          </p:cNvSpPr>
          <p:nvPr>
            <p:ph type="title"/>
          </p:nvPr>
        </p:nvSpPr>
        <p:spPr/>
        <p:txBody>
          <a:bodyPr/>
          <a:lstStyle/>
          <a:p>
            <a:r>
              <a:rPr lang="en-US"/>
              <a:t>Module 7 Practice </a:t>
            </a:r>
            <a:r>
              <a:rPr lang="en-US" dirty="0"/>
              <a:t>Labs:</a:t>
            </a:r>
          </a:p>
        </p:txBody>
      </p:sp>
      <p:sp>
        <p:nvSpPr>
          <p:cNvPr id="3" name="Text Placeholder 2">
            <a:extLst>
              <a:ext uri="{FF2B5EF4-FFF2-40B4-BE49-F238E27FC236}">
                <a16:creationId xmlns:a16="http://schemas.microsoft.com/office/drawing/2014/main" id="{7269C5AC-1777-4175-AA3C-71D59073900C}"/>
              </a:ext>
            </a:extLst>
          </p:cNvPr>
          <p:cNvSpPr>
            <a:spLocks noGrp="1"/>
          </p:cNvSpPr>
          <p:nvPr>
            <p:ph type="body" sz="quarter" idx="12"/>
          </p:nvPr>
        </p:nvSpPr>
        <p:spPr>
          <a:xfrm>
            <a:off x="585216" y="3766303"/>
            <a:ext cx="9144000" cy="738664"/>
          </a:xfrm>
        </p:spPr>
        <p:txBody>
          <a:bodyPr/>
          <a:lstStyle/>
          <a:p>
            <a:pPr marL="342900" indent="-342900">
              <a:buFont typeface="Arial" panose="020B0604020202020204" pitchFamily="34" charset="0"/>
              <a:buChar char="•"/>
            </a:pPr>
            <a:r>
              <a:rPr lang="en-US" sz="2400" dirty="0"/>
              <a:t>Configure a new business rule</a:t>
            </a:r>
          </a:p>
          <a:p>
            <a:pPr marL="342900" indent="-342900">
              <a:buFont typeface="Arial" panose="020B0604020202020204" pitchFamily="34" charset="0"/>
              <a:buChar char="•"/>
            </a:pPr>
            <a:r>
              <a:rPr lang="en-US" sz="2400" dirty="0"/>
              <a:t>Advanced business rules</a:t>
            </a:r>
          </a:p>
        </p:txBody>
      </p:sp>
    </p:spTree>
    <p:extLst>
      <p:ext uri="{BB962C8B-B14F-4D97-AF65-F5344CB8AC3E}">
        <p14:creationId xmlns:p14="http://schemas.microsoft.com/office/powerpoint/2010/main" val="70338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6470D-E624-4328-8854-962D74ED3542}"/>
              </a:ext>
            </a:extLst>
          </p:cNvPr>
          <p:cNvSpPr>
            <a:spLocks noGrp="1"/>
          </p:cNvSpPr>
          <p:nvPr>
            <p:ph type="title"/>
          </p:nvPr>
        </p:nvSpPr>
        <p:spPr/>
        <p:txBody>
          <a:bodyPr/>
          <a:lstStyle/>
          <a:p>
            <a:r>
              <a:rPr lang="en-US" dirty="0"/>
              <a:t>Module Agenda</a:t>
            </a:r>
          </a:p>
        </p:txBody>
      </p:sp>
      <p:sp>
        <p:nvSpPr>
          <p:cNvPr id="3" name="Text Placeholder 2">
            <a:extLst>
              <a:ext uri="{FF2B5EF4-FFF2-40B4-BE49-F238E27FC236}">
                <a16:creationId xmlns:a16="http://schemas.microsoft.com/office/drawing/2014/main" id="{20D67D6F-C364-4A4F-95C6-6F5248A94E3E}"/>
              </a:ext>
            </a:extLst>
          </p:cNvPr>
          <p:cNvSpPr>
            <a:spLocks noGrp="1"/>
          </p:cNvSpPr>
          <p:nvPr>
            <p:ph type="body" sz="quarter" idx="10"/>
          </p:nvPr>
        </p:nvSpPr>
        <p:spPr>
          <a:xfrm>
            <a:off x="584200" y="1435497"/>
            <a:ext cx="11018520" cy="1465016"/>
          </a:xfrm>
        </p:spPr>
        <p:txBody>
          <a:bodyPr/>
          <a:lstStyle/>
          <a:p>
            <a:r>
              <a:rPr lang="en-US" dirty="0"/>
              <a:t>Introduction to business rules</a:t>
            </a:r>
          </a:p>
          <a:p>
            <a:r>
              <a:rPr lang="en-US" dirty="0"/>
              <a:t>Additional business rule details</a:t>
            </a:r>
          </a:p>
          <a:p>
            <a:endParaRPr lang="en-US" dirty="0"/>
          </a:p>
        </p:txBody>
      </p:sp>
    </p:spTree>
    <p:extLst>
      <p:ext uri="{BB962C8B-B14F-4D97-AF65-F5344CB8AC3E}">
        <p14:creationId xmlns:p14="http://schemas.microsoft.com/office/powerpoint/2010/main" val="154462608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C46C7-A42D-40D6-BA64-69E8FE4A76B9}"/>
              </a:ext>
            </a:extLst>
          </p:cNvPr>
          <p:cNvSpPr>
            <a:spLocks noGrp="1"/>
          </p:cNvSpPr>
          <p:nvPr>
            <p:ph type="title"/>
          </p:nvPr>
        </p:nvSpPr>
        <p:spPr/>
        <p:txBody>
          <a:bodyPr/>
          <a:lstStyle/>
          <a:p>
            <a:r>
              <a:rPr lang="en-US" dirty="0"/>
              <a:t>Lesson 1: Introduction to business rules</a:t>
            </a:r>
          </a:p>
        </p:txBody>
      </p:sp>
    </p:spTree>
    <p:extLst>
      <p:ext uri="{BB962C8B-B14F-4D97-AF65-F5344CB8AC3E}">
        <p14:creationId xmlns:p14="http://schemas.microsoft.com/office/powerpoint/2010/main" val="2989043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D371B-A62F-4166-B54E-6EC64B75EEBA}"/>
              </a:ext>
            </a:extLst>
          </p:cNvPr>
          <p:cNvSpPr>
            <a:spLocks noGrp="1"/>
          </p:cNvSpPr>
          <p:nvPr>
            <p:ph type="title"/>
          </p:nvPr>
        </p:nvSpPr>
        <p:spPr/>
        <p:txBody>
          <a:bodyPr/>
          <a:lstStyle/>
          <a:p>
            <a:r>
              <a:rPr lang="en-US" dirty="0"/>
              <a:t>Business rule overview</a:t>
            </a:r>
          </a:p>
        </p:txBody>
      </p:sp>
      <p:sp>
        <p:nvSpPr>
          <p:cNvPr id="3" name="Text Placeholder 2">
            <a:extLst>
              <a:ext uri="{FF2B5EF4-FFF2-40B4-BE49-F238E27FC236}">
                <a16:creationId xmlns:a16="http://schemas.microsoft.com/office/drawing/2014/main" id="{2C551387-5214-4888-B1E3-622407613908}"/>
              </a:ext>
            </a:extLst>
          </p:cNvPr>
          <p:cNvSpPr>
            <a:spLocks noGrp="1"/>
          </p:cNvSpPr>
          <p:nvPr>
            <p:ph type="body" sz="quarter" idx="10"/>
          </p:nvPr>
        </p:nvSpPr>
        <p:spPr>
          <a:xfrm>
            <a:off x="584200" y="1435497"/>
            <a:ext cx="11018520" cy="1982081"/>
          </a:xfrm>
        </p:spPr>
        <p:txBody>
          <a:bodyPr/>
          <a:lstStyle/>
          <a:p>
            <a:r>
              <a:rPr lang="en-US" dirty="0"/>
              <a:t>Automate and enforce common requirements </a:t>
            </a:r>
          </a:p>
          <a:p>
            <a:r>
              <a:rPr lang="en-US" dirty="0"/>
              <a:t>Rules created in the context of an entity</a:t>
            </a:r>
          </a:p>
          <a:p>
            <a:r>
              <a:rPr lang="en-US" dirty="0"/>
              <a:t>Can execute on both client and server, depending on configuration</a:t>
            </a:r>
          </a:p>
          <a:p>
            <a:r>
              <a:rPr lang="en-US" dirty="0"/>
              <a:t>Provide an alternative to developer code-based rule implementation </a:t>
            </a:r>
          </a:p>
        </p:txBody>
      </p:sp>
    </p:spTree>
    <p:extLst>
      <p:ext uri="{BB962C8B-B14F-4D97-AF65-F5344CB8AC3E}">
        <p14:creationId xmlns:p14="http://schemas.microsoft.com/office/powerpoint/2010/main" val="387178026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1A7D6-822A-4E70-9D17-D6EF6A8CDE53}"/>
              </a:ext>
            </a:extLst>
          </p:cNvPr>
          <p:cNvSpPr>
            <a:spLocks noGrp="1"/>
          </p:cNvSpPr>
          <p:nvPr>
            <p:ph type="title"/>
          </p:nvPr>
        </p:nvSpPr>
        <p:spPr/>
        <p:txBody>
          <a:bodyPr/>
          <a:lstStyle/>
          <a:p>
            <a:r>
              <a:rPr lang="en-US" dirty="0"/>
              <a:t>Conditions</a:t>
            </a:r>
          </a:p>
        </p:txBody>
      </p:sp>
      <p:sp>
        <p:nvSpPr>
          <p:cNvPr id="3" name="Text Placeholder 2">
            <a:extLst>
              <a:ext uri="{FF2B5EF4-FFF2-40B4-BE49-F238E27FC236}">
                <a16:creationId xmlns:a16="http://schemas.microsoft.com/office/drawing/2014/main" id="{7075C295-E164-4103-AB28-C586EBFA2E35}"/>
              </a:ext>
            </a:extLst>
          </p:cNvPr>
          <p:cNvSpPr>
            <a:spLocks noGrp="1"/>
          </p:cNvSpPr>
          <p:nvPr>
            <p:ph type="body" sz="quarter" idx="10"/>
          </p:nvPr>
        </p:nvSpPr>
        <p:spPr>
          <a:xfrm>
            <a:off x="584200" y="1435497"/>
            <a:ext cx="11018520" cy="1378839"/>
          </a:xfrm>
        </p:spPr>
        <p:txBody>
          <a:bodyPr/>
          <a:lstStyle/>
          <a:p>
            <a:r>
              <a:rPr lang="en-US" b="1" dirty="0"/>
              <a:t>Condition: </a:t>
            </a:r>
            <a:r>
              <a:rPr lang="en-US" dirty="0"/>
              <a:t>The criteria that must be met to perform the actions associated with the conditions.</a:t>
            </a:r>
          </a:p>
          <a:p>
            <a:r>
              <a:rPr lang="en-US" dirty="0"/>
              <a:t>Actions run when the condition is true and/or when it is false</a:t>
            </a:r>
          </a:p>
        </p:txBody>
      </p:sp>
      <p:pic>
        <p:nvPicPr>
          <p:cNvPr id="4" name="Picture 3">
            <a:extLst>
              <a:ext uri="{FF2B5EF4-FFF2-40B4-BE49-F238E27FC236}">
                <a16:creationId xmlns:a16="http://schemas.microsoft.com/office/drawing/2014/main" id="{4A7F9D2A-CF7A-45E7-996A-732C7E962B96}"/>
              </a:ext>
            </a:extLst>
          </p:cNvPr>
          <p:cNvPicPr/>
          <p:nvPr/>
        </p:nvPicPr>
        <p:blipFill>
          <a:blip r:embed="rId3"/>
          <a:stretch>
            <a:fillRect/>
          </a:stretch>
        </p:blipFill>
        <p:spPr>
          <a:xfrm>
            <a:off x="3121660" y="3238635"/>
            <a:ext cx="5943600" cy="2960370"/>
          </a:xfrm>
          <a:prstGeom prst="rect">
            <a:avLst/>
          </a:prstGeom>
          <a:ln>
            <a:solidFill>
              <a:schemeClr val="accent1"/>
            </a:solidFill>
          </a:ln>
        </p:spPr>
      </p:pic>
    </p:spTree>
    <p:extLst>
      <p:ext uri="{BB962C8B-B14F-4D97-AF65-F5344CB8AC3E}">
        <p14:creationId xmlns:p14="http://schemas.microsoft.com/office/powerpoint/2010/main" val="386973965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69B84-2991-4639-8421-DE45B3D2B59F}"/>
              </a:ext>
            </a:extLst>
          </p:cNvPr>
          <p:cNvSpPr>
            <a:spLocks noGrp="1"/>
          </p:cNvSpPr>
          <p:nvPr>
            <p:ph type="title"/>
          </p:nvPr>
        </p:nvSpPr>
        <p:spPr/>
        <p:txBody>
          <a:bodyPr/>
          <a:lstStyle/>
          <a:p>
            <a:r>
              <a:rPr lang="en-US" dirty="0"/>
              <a:t>Actions</a:t>
            </a:r>
          </a:p>
        </p:txBody>
      </p:sp>
      <p:sp>
        <p:nvSpPr>
          <p:cNvPr id="3" name="Text Placeholder 2">
            <a:extLst>
              <a:ext uri="{FF2B5EF4-FFF2-40B4-BE49-F238E27FC236}">
                <a16:creationId xmlns:a16="http://schemas.microsoft.com/office/drawing/2014/main" id="{17C85BC3-C1B1-41DE-A7CC-4A80FAC0E9DA}"/>
              </a:ext>
            </a:extLst>
          </p:cNvPr>
          <p:cNvSpPr>
            <a:spLocks noGrp="1"/>
          </p:cNvSpPr>
          <p:nvPr>
            <p:ph type="body" sz="quarter" idx="10"/>
          </p:nvPr>
        </p:nvSpPr>
        <p:spPr>
          <a:xfrm>
            <a:off x="584200" y="1435497"/>
            <a:ext cx="11018520" cy="2203680"/>
          </a:xfrm>
        </p:spPr>
        <p:txBody>
          <a:bodyPr/>
          <a:lstStyle/>
          <a:p>
            <a:r>
              <a:rPr lang="en-US" b="1" dirty="0"/>
              <a:t>Action: </a:t>
            </a:r>
            <a:r>
              <a:rPr lang="en-US" dirty="0"/>
              <a:t>Step executed once the rules of the conditions are evaluated.</a:t>
            </a:r>
          </a:p>
          <a:p>
            <a:r>
              <a:rPr lang="en-US" dirty="0"/>
              <a:t>Executed in order </a:t>
            </a:r>
          </a:p>
          <a:p>
            <a:r>
              <a:rPr lang="en-US" dirty="0"/>
              <a:t>Common actions:</a:t>
            </a:r>
          </a:p>
          <a:p>
            <a:pPr lvl="1"/>
            <a:r>
              <a:rPr lang="en-US" dirty="0"/>
              <a:t>Update values</a:t>
            </a:r>
          </a:p>
          <a:p>
            <a:pPr lvl="1"/>
            <a:r>
              <a:rPr lang="en-US" dirty="0"/>
              <a:t>Show or hide fields</a:t>
            </a:r>
          </a:p>
        </p:txBody>
      </p:sp>
      <p:pic>
        <p:nvPicPr>
          <p:cNvPr id="4" name="Picture 3">
            <a:extLst>
              <a:ext uri="{FF2B5EF4-FFF2-40B4-BE49-F238E27FC236}">
                <a16:creationId xmlns:a16="http://schemas.microsoft.com/office/drawing/2014/main" id="{AC93A6B0-9155-4D94-A208-054303A4DD44}"/>
              </a:ext>
            </a:extLst>
          </p:cNvPr>
          <p:cNvPicPr/>
          <p:nvPr/>
        </p:nvPicPr>
        <p:blipFill>
          <a:blip r:embed="rId3"/>
          <a:stretch>
            <a:fillRect/>
          </a:stretch>
        </p:blipFill>
        <p:spPr>
          <a:xfrm>
            <a:off x="7124049" y="2933529"/>
            <a:ext cx="4286250" cy="3263900"/>
          </a:xfrm>
          <a:prstGeom prst="rect">
            <a:avLst/>
          </a:prstGeom>
          <a:ln>
            <a:solidFill>
              <a:schemeClr val="accent1"/>
            </a:solidFill>
          </a:ln>
        </p:spPr>
      </p:pic>
    </p:spTree>
    <p:extLst>
      <p:ext uri="{BB962C8B-B14F-4D97-AF65-F5344CB8AC3E}">
        <p14:creationId xmlns:p14="http://schemas.microsoft.com/office/powerpoint/2010/main" val="40130499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F881-BABA-4BC4-9016-F50AFC09E03F}"/>
              </a:ext>
            </a:extLst>
          </p:cNvPr>
          <p:cNvSpPr>
            <a:spLocks noGrp="1"/>
          </p:cNvSpPr>
          <p:nvPr>
            <p:ph type="title"/>
          </p:nvPr>
        </p:nvSpPr>
        <p:spPr/>
        <p:txBody>
          <a:bodyPr/>
          <a:lstStyle/>
          <a:p>
            <a:r>
              <a:rPr lang="en-US" dirty="0"/>
              <a:t>Recommendations</a:t>
            </a:r>
          </a:p>
        </p:txBody>
      </p:sp>
      <p:sp>
        <p:nvSpPr>
          <p:cNvPr id="3" name="Text Placeholder 2">
            <a:extLst>
              <a:ext uri="{FF2B5EF4-FFF2-40B4-BE49-F238E27FC236}">
                <a16:creationId xmlns:a16="http://schemas.microsoft.com/office/drawing/2014/main" id="{F92599F2-9935-4B59-90BB-E5BBF71E1931}"/>
              </a:ext>
            </a:extLst>
          </p:cNvPr>
          <p:cNvSpPr>
            <a:spLocks noGrp="1"/>
          </p:cNvSpPr>
          <p:nvPr>
            <p:ph type="body" sz="quarter" idx="10"/>
          </p:nvPr>
        </p:nvSpPr>
        <p:spPr>
          <a:xfrm>
            <a:off x="584200" y="1435497"/>
            <a:ext cx="11018520" cy="861774"/>
          </a:xfrm>
        </p:spPr>
        <p:txBody>
          <a:bodyPr/>
          <a:lstStyle/>
          <a:p>
            <a:r>
              <a:rPr lang="en-US" b="1" dirty="0"/>
              <a:t>Recommendation: </a:t>
            </a:r>
            <a:r>
              <a:rPr lang="en-US" dirty="0"/>
              <a:t>Special type of action that allows business rules to suggest a series of actions to the user, and execute with user consent.</a:t>
            </a:r>
          </a:p>
        </p:txBody>
      </p:sp>
      <p:pic>
        <p:nvPicPr>
          <p:cNvPr id="4" name="Picture 3">
            <a:extLst>
              <a:ext uri="{FF2B5EF4-FFF2-40B4-BE49-F238E27FC236}">
                <a16:creationId xmlns:a16="http://schemas.microsoft.com/office/drawing/2014/main" id="{FD05EF19-B78D-4A0A-86DE-2C531D333280}"/>
              </a:ext>
            </a:extLst>
          </p:cNvPr>
          <p:cNvPicPr/>
          <p:nvPr/>
        </p:nvPicPr>
        <p:blipFill>
          <a:blip r:embed="rId3"/>
          <a:stretch>
            <a:fillRect/>
          </a:stretch>
        </p:blipFill>
        <p:spPr>
          <a:xfrm>
            <a:off x="3121660" y="2745105"/>
            <a:ext cx="5943600" cy="3655695"/>
          </a:xfrm>
          <a:prstGeom prst="rect">
            <a:avLst/>
          </a:prstGeom>
          <a:ln>
            <a:solidFill>
              <a:schemeClr val="accent1"/>
            </a:solidFill>
          </a:ln>
        </p:spPr>
      </p:pic>
    </p:spTree>
    <p:extLst>
      <p:ext uri="{BB962C8B-B14F-4D97-AF65-F5344CB8AC3E}">
        <p14:creationId xmlns:p14="http://schemas.microsoft.com/office/powerpoint/2010/main" val="346527379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C46C7-A42D-40D6-BA64-69E8FE4A76B9}"/>
              </a:ext>
            </a:extLst>
          </p:cNvPr>
          <p:cNvSpPr>
            <a:spLocks noGrp="1"/>
          </p:cNvSpPr>
          <p:nvPr>
            <p:ph type="title"/>
          </p:nvPr>
        </p:nvSpPr>
        <p:spPr/>
        <p:txBody>
          <a:bodyPr/>
          <a:lstStyle/>
          <a:p>
            <a:r>
              <a:rPr lang="en-US" dirty="0"/>
              <a:t>Lesson 2: Applying business rules</a:t>
            </a:r>
          </a:p>
        </p:txBody>
      </p:sp>
    </p:spTree>
    <p:extLst>
      <p:ext uri="{BB962C8B-B14F-4D97-AF65-F5344CB8AC3E}">
        <p14:creationId xmlns:p14="http://schemas.microsoft.com/office/powerpoint/2010/main" val="1935520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C21C3-3576-4119-A173-243940855927}"/>
              </a:ext>
            </a:extLst>
          </p:cNvPr>
          <p:cNvSpPr>
            <a:spLocks noGrp="1"/>
          </p:cNvSpPr>
          <p:nvPr>
            <p:ph type="title"/>
          </p:nvPr>
        </p:nvSpPr>
        <p:spPr/>
        <p:txBody>
          <a:bodyPr/>
          <a:lstStyle/>
          <a:p>
            <a:r>
              <a:rPr lang="en-US" dirty="0"/>
              <a:t>Scope</a:t>
            </a:r>
          </a:p>
        </p:txBody>
      </p:sp>
      <p:sp>
        <p:nvSpPr>
          <p:cNvPr id="3" name="Text Placeholder 2">
            <a:extLst>
              <a:ext uri="{FF2B5EF4-FFF2-40B4-BE49-F238E27FC236}">
                <a16:creationId xmlns:a16="http://schemas.microsoft.com/office/drawing/2014/main" id="{594AB232-58C8-465B-8EFF-3AF77D97F089}"/>
              </a:ext>
            </a:extLst>
          </p:cNvPr>
          <p:cNvSpPr>
            <a:spLocks noGrp="1"/>
          </p:cNvSpPr>
          <p:nvPr>
            <p:ph type="body" sz="quarter" idx="10"/>
          </p:nvPr>
        </p:nvSpPr>
        <p:spPr>
          <a:xfrm>
            <a:off x="584200" y="1435497"/>
            <a:ext cx="11018520" cy="1465016"/>
          </a:xfrm>
        </p:spPr>
        <p:txBody>
          <a:bodyPr/>
          <a:lstStyle/>
          <a:p>
            <a:r>
              <a:rPr lang="en-US" b="1" dirty="0"/>
              <a:t>Scope: </a:t>
            </a:r>
            <a:r>
              <a:rPr lang="en-US" dirty="0"/>
              <a:t>Determines when and where the rule executes</a:t>
            </a:r>
          </a:p>
          <a:p>
            <a:r>
              <a:rPr lang="en-US" dirty="0"/>
              <a:t>Can be set to execute on a single form, all forms or entity</a:t>
            </a:r>
          </a:p>
          <a:p>
            <a:r>
              <a:rPr lang="en-US" dirty="0"/>
              <a:t>Can be modified at any time (as long as the rule is not active)</a:t>
            </a:r>
          </a:p>
        </p:txBody>
      </p:sp>
      <p:pic>
        <p:nvPicPr>
          <p:cNvPr id="4" name="Picture 3">
            <a:extLst>
              <a:ext uri="{FF2B5EF4-FFF2-40B4-BE49-F238E27FC236}">
                <a16:creationId xmlns:a16="http://schemas.microsoft.com/office/drawing/2014/main" id="{0F0A4382-3913-4D96-BE2F-0A73DC841D3F}"/>
              </a:ext>
            </a:extLst>
          </p:cNvPr>
          <p:cNvPicPr>
            <a:picLocks noChangeAspect="1"/>
          </p:cNvPicPr>
          <p:nvPr/>
        </p:nvPicPr>
        <p:blipFill>
          <a:blip r:embed="rId3"/>
          <a:stretch>
            <a:fillRect/>
          </a:stretch>
        </p:blipFill>
        <p:spPr>
          <a:xfrm>
            <a:off x="4278923" y="3947085"/>
            <a:ext cx="7171810" cy="2234171"/>
          </a:xfrm>
          <a:prstGeom prst="rect">
            <a:avLst/>
          </a:prstGeom>
          <a:ln>
            <a:solidFill>
              <a:schemeClr val="accent1"/>
            </a:solidFill>
          </a:ln>
        </p:spPr>
      </p:pic>
    </p:spTree>
    <p:extLst>
      <p:ext uri="{BB962C8B-B14F-4D97-AF65-F5344CB8AC3E}">
        <p14:creationId xmlns:p14="http://schemas.microsoft.com/office/powerpoint/2010/main" val="2427837539"/>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8CA391829B4D448B62FDD55E224263F" ma:contentTypeVersion="2" ma:contentTypeDescription="Create a new document." ma:contentTypeScope="" ma:versionID="ac6b497ab5ca6ccb707d3ad8a7d7d942">
  <xsd:schema xmlns:xsd="http://www.w3.org/2001/XMLSchema" xmlns:xs="http://www.w3.org/2001/XMLSchema" xmlns:p="http://schemas.microsoft.com/office/2006/metadata/properties" xmlns:ns2="00bbccea-16e9-4012-8a6e-c777cfcc17d6" targetNamespace="http://schemas.microsoft.com/office/2006/metadata/properties" ma:root="true" ma:fieldsID="0dead9d7be3eb9e14d689e7cfecc0893" ns2:_="">
    <xsd:import namespace="00bbccea-16e9-4012-8a6e-c777cfcc17d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bbccea-16e9-4012-8a6e-c777cfcc17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9AD4939D-528D-4883-A741-D2E4A5BDB450}"/>
</file>

<file path=docProps/app.xml><?xml version="1.0" encoding="utf-8"?>
<Properties xmlns="http://schemas.openxmlformats.org/officeDocument/2006/extended-properties" xmlns:vt="http://schemas.openxmlformats.org/officeDocument/2006/docPropsVTypes">
  <Template>16-9_Illustration_2018_Cloud_011</Template>
  <TotalTime>5142</TotalTime>
  <Words>1369</Words>
  <Application>Microsoft Office PowerPoint</Application>
  <PresentationFormat>Widescreen</PresentationFormat>
  <Paragraphs>84</Paragraphs>
  <Slides>13</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Consolas</vt:lpstr>
      <vt:lpstr>Segoe UI</vt:lpstr>
      <vt:lpstr>Segoe UI Light</vt:lpstr>
      <vt:lpstr>Segoe UI Semibold</vt:lpstr>
      <vt:lpstr>Segoe UI Semilight</vt:lpstr>
      <vt:lpstr>Wingdings</vt:lpstr>
      <vt:lpstr>WHITE TEMPLATE</vt:lpstr>
      <vt:lpstr>SOFT BLACK TEMPLATE</vt:lpstr>
      <vt:lpstr>Module 7: Business Rules</vt:lpstr>
      <vt:lpstr>Module Agenda</vt:lpstr>
      <vt:lpstr>Lesson 1: Introduction to business rules</vt:lpstr>
      <vt:lpstr>Business rule overview</vt:lpstr>
      <vt:lpstr>Conditions</vt:lpstr>
      <vt:lpstr>Actions</vt:lpstr>
      <vt:lpstr>Recommendations</vt:lpstr>
      <vt:lpstr>Lesson 2: Applying business rules</vt:lpstr>
      <vt:lpstr>Scope</vt:lpstr>
      <vt:lpstr>Formulas</vt:lpstr>
      <vt:lpstr>Common patterns and techniques</vt:lpstr>
      <vt:lpstr>Rules interaction with other automation </vt:lpstr>
      <vt:lpstr>Module 7 Practice Labs:</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Anna Jennings</cp:lastModifiedBy>
  <cp:revision>23</cp:revision>
  <dcterms:created xsi:type="dcterms:W3CDTF">2018-07-31T14:16:34Z</dcterms:created>
  <dcterms:modified xsi:type="dcterms:W3CDTF">2019-11-21T22:04:10Z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0x010100E8CA391829B4D448B62FDD55E224263F</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