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Lorem ipsum dolor sit amet, consectetuer adipiscing elit. 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Nunc viverra imperdiet enim. Fusce est. Vivamus a tellus.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Pellentesque habitant morbi tristique senectus et netus.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Lorem ipsum dolor sit amet, consectetuer adipiscing elit. </a:t>
          </a: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Nunc viverra imperdiet enim. Fusce est. Vivamus a tellus.</a:t>
          </a:r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Pellentesque habitant morbi tristique senectus et netus.</a:t>
          </a:r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14-Jan-21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14-Jan-21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14-Jan-21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14-Jan-21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14-Jan-21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14-Jan-21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14-Jan-21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14-Jan-21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14-Jan-21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14-Jan-21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Title Lorem Ipsum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Sit Dolor Amet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Title Lorem Ipsum 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7019551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{B89C06BB-56B2-4EF0-A5C2-ADAD2289D693}tf78438558_win32</Template>
  <TotalTime>0</TotalTime>
  <Words>39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Century Gothic</vt:lpstr>
      <vt:lpstr>Garamond</vt:lpstr>
      <vt:lpstr>SavonVTI</vt:lpstr>
      <vt:lpstr>Title Lorem Ipsum</vt:lpstr>
      <vt:lpstr>Title Lorem Ipsum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Yaroslav Karabinovych</dc:creator>
  <cp:lastModifiedBy>Yaroslav Karabinovych</cp:lastModifiedBy>
  <cp:revision>1</cp:revision>
  <dcterms:created xsi:type="dcterms:W3CDTF">2021-01-14T10:37:54Z</dcterms:created>
  <dcterms:modified xsi:type="dcterms:W3CDTF">2021-01-14T10:38:33Z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