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57" r:id="rId5"/>
    <p:sldId id="263" r:id="rId6"/>
    <p:sldId id="259" r:id="rId7"/>
    <p:sldId id="264" r:id="rId8"/>
    <p:sldId id="265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98AE-810B-9E46-BC8A-6A7A2D97FFA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D948B82-1E80-3748-9871-F8484D73F2F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98AE-810B-9E46-BC8A-6A7A2D97FFA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8B82-1E80-3748-9871-F8484D7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6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98AE-810B-9E46-BC8A-6A7A2D97FFA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8B82-1E80-3748-9871-F8484D7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5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98AE-810B-9E46-BC8A-6A7A2D97FFA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8B82-1E80-3748-9871-F8484D73F2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98AE-810B-9E46-BC8A-6A7A2D97FFA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8B82-1E80-3748-9871-F8484D7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1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98AE-810B-9E46-BC8A-6A7A2D97FFA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8B82-1E80-3748-9871-F8484D73F2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5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98AE-810B-9E46-BC8A-6A7A2D97FFA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8B82-1E80-3748-9871-F8484D7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5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98AE-810B-9E46-BC8A-6A7A2D97FFA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8B82-1E80-3748-9871-F8484D73F2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54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98AE-810B-9E46-BC8A-6A7A2D97FFA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8B82-1E80-3748-9871-F8484D7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9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98AE-810B-9E46-BC8A-6A7A2D97FFA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8B82-1E80-3748-9871-F8484D7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98AE-810B-9E46-BC8A-6A7A2D97FFA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8B82-1E80-3748-9871-F8484D7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0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C9D98AE-810B-9E46-BC8A-6A7A2D97FFA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8B82-1E80-3748-9871-F8484D73F2FB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39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A47B-2330-A042-80FA-AC8297640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air travel safe?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80F60-6F41-2240-8A45-91699BB94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435043"/>
            <a:ext cx="5357600" cy="1160213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798F16-597C-A44E-9823-0C479AB56C92}"/>
              </a:ext>
            </a:extLst>
          </p:cNvPr>
          <p:cNvSpPr txBox="1">
            <a:spLocks/>
          </p:cNvSpPr>
          <p:nvPr/>
        </p:nvSpPr>
        <p:spPr>
          <a:xfrm>
            <a:off x="2664482" y="5360328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 presentation by Yograj Karki</a:t>
            </a:r>
          </a:p>
        </p:txBody>
      </p:sp>
    </p:spTree>
    <p:extLst>
      <p:ext uri="{BB962C8B-B14F-4D97-AF65-F5344CB8AC3E}">
        <p14:creationId xmlns:p14="http://schemas.microsoft.com/office/powerpoint/2010/main" val="408651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46E6-4F28-D144-90FE-D0484747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FCCFC-23ED-E942-9474-EE19E242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Based on the trends, we can clearly see which airlines are performing good and which airlines are consistently having incidents, so there is a chance that using the historic data we can predict future for a particular airline. </a:t>
            </a:r>
          </a:p>
          <a:p>
            <a:endParaRPr lang="en-US" dirty="0"/>
          </a:p>
          <a:p>
            <a:r>
              <a:rPr lang="en-US" dirty="0"/>
              <a:t>Number of airline fatalities have reduced with the advancement of technology.</a:t>
            </a:r>
          </a:p>
          <a:p>
            <a:endParaRPr lang="en-US" dirty="0"/>
          </a:p>
          <a:p>
            <a:r>
              <a:rPr lang="en-US" dirty="0"/>
              <a:t>Airline travel is still one of the safest modes of travel when compared to other popular mode of travel like car travel.</a:t>
            </a:r>
          </a:p>
          <a:p>
            <a:endParaRPr lang="en-US" dirty="0"/>
          </a:p>
          <a:p>
            <a:r>
              <a:rPr lang="en-US" dirty="0"/>
              <a:t>Few airlines have higher number of fatalities as compared to the number of incidents. We can avoid those airline.</a:t>
            </a:r>
          </a:p>
        </p:txBody>
      </p:sp>
    </p:spTree>
    <p:extLst>
      <p:ext uri="{BB962C8B-B14F-4D97-AF65-F5344CB8AC3E}">
        <p14:creationId xmlns:p14="http://schemas.microsoft.com/office/powerpoint/2010/main" val="8743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E40F-714B-B54A-9EA1-A2A52D62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8962-3C0B-364C-8AD1-19D1B6B25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has been an upsurge in media attention related to the safety of air travel as a result of a recent terrible airline occurrence. Several facts have been released indicating that flying is no longer a safe mode of transportation.</a:t>
            </a:r>
          </a:p>
          <a:p>
            <a:r>
              <a:rPr lang="en-US" dirty="0"/>
              <a:t>To examine the present scenario, I took on the task and looked at a variety of data sources. The study focused on the years 2000 to the present to see if air travel is still the safest mode of transportation.</a:t>
            </a:r>
          </a:p>
          <a:p>
            <a:r>
              <a:rPr lang="en-US" dirty="0"/>
              <a:t>The following study and conclusions support the idea that airplane travel in the United States is both safe and profitable.</a:t>
            </a:r>
          </a:p>
        </p:txBody>
      </p:sp>
    </p:spTree>
    <p:extLst>
      <p:ext uri="{BB962C8B-B14F-4D97-AF65-F5344CB8AC3E}">
        <p14:creationId xmlns:p14="http://schemas.microsoft.com/office/powerpoint/2010/main" val="237795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DCBD-FCC4-2949-95FD-992DEE99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Total incidents by airlines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B209AD-6EED-4005-85D8-D978B59E9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15" y="2359152"/>
            <a:ext cx="3410712" cy="35202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Looking at total incidents (something that happens to aircraft with no fatalities involved)</a:t>
            </a:r>
          </a:p>
          <a:p>
            <a:r>
              <a:rPr lang="en-US" sz="1800" dirty="0"/>
              <a:t>Average incidents from 1985-1999 = 7.18</a:t>
            </a:r>
          </a:p>
          <a:p>
            <a:r>
              <a:rPr lang="en-US" sz="1800" dirty="0"/>
              <a:t>Average incidents from 2000-2014 = 4.13</a:t>
            </a:r>
          </a:p>
          <a:p>
            <a:r>
              <a:rPr lang="en-US" sz="1700" dirty="0"/>
              <a:t>Difference in average = 3.05</a:t>
            </a:r>
          </a:p>
          <a:p>
            <a:r>
              <a:rPr lang="en-US" sz="1700" dirty="0"/>
              <a:t>Number of incidents in downward trend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14CDD81-D232-E646-9FB1-C179F737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96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94FB-1B58-8440-BCAB-76A33A29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fatal accidents by airlines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19B3-5A7C-4948-9DEC-3DB1157A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703"/>
            <a:ext cx="334549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Average fatal accidents from 1985-1999 = 2.18</a:t>
            </a:r>
          </a:p>
          <a:p>
            <a:r>
              <a:rPr lang="en-US" sz="2400" dirty="0"/>
              <a:t>Average fatal accidents from 2000-2014 = 0.66</a:t>
            </a:r>
          </a:p>
          <a:p>
            <a:r>
              <a:rPr lang="en-US" sz="2400" dirty="0"/>
              <a:t>1.52 difference in averages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238DA2D4-9986-1C40-9E93-AEC97811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65" y="1350530"/>
            <a:ext cx="7388887" cy="53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4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9744-4790-A84D-87FB-96F182B1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n-US" dirty="0"/>
              <a:t>Motor vehicle crashes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54E1BB-AA0F-4959-B94E-59B2A291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63" y="3019666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There has been constantly at least 30 thousand motor vehicle crashes every year since 1985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8265F3-C285-9445-8F0D-FAD0038C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401" y="1013606"/>
            <a:ext cx="7828861" cy="47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5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60C5-3BE8-3848-A6B6-1F84EB45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Fatal Automobile Accidents (U.S.)</a:t>
            </a:r>
            <a:endParaRPr lang="en-US" dirty="0"/>
          </a:p>
        </p:txBody>
      </p:sp>
      <p:pic>
        <p:nvPicPr>
          <p:cNvPr id="4" name="Content Placeholder 3" descr="Fatal Automobile Accidents (U.S.)&#10;2009 - 2019">
            <a:extLst>
              <a:ext uri="{FF2B5EF4-FFF2-40B4-BE49-F238E27FC236}">
                <a16:creationId xmlns:a16="http://schemas.microsoft.com/office/drawing/2014/main" id="{8016A5D3-BD09-1E48-829B-236A10653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314" y="1251858"/>
            <a:ext cx="9331779" cy="5232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17C401-B593-B64F-93EC-7A7745309CA4}"/>
              </a:ext>
            </a:extLst>
          </p:cNvPr>
          <p:cNvSpPr txBox="1"/>
          <p:nvPr/>
        </p:nvSpPr>
        <p:spPr>
          <a:xfrm>
            <a:off x="2645229" y="6492874"/>
            <a:ext cx="6585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Source: National Highway Traffic Safety Administration (NHTSA)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48D11-4A9C-D64C-9714-5E2FFA1E2102}"/>
              </a:ext>
            </a:extLst>
          </p:cNvPr>
          <p:cNvSpPr txBox="1"/>
          <p:nvPr/>
        </p:nvSpPr>
        <p:spPr>
          <a:xfrm>
            <a:off x="283029" y="1623259"/>
            <a:ext cx="2362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United States has averaged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31,779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fatal automobile related accidents annually since 2009. 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U.S. airlines have been involved in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fatal accidents over the same time period. </a:t>
            </a:r>
          </a:p>
        </p:txBody>
      </p:sp>
    </p:spTree>
    <p:extLst>
      <p:ext uri="{BB962C8B-B14F-4D97-AF65-F5344CB8AC3E}">
        <p14:creationId xmlns:p14="http://schemas.microsoft.com/office/powerpoint/2010/main" val="133049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A4E4-8570-2848-A5A4-EE62CCB9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n-US" sz="4000" dirty="0"/>
              <a:t>Car vs Airline fatalities comparison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C8F838-B3CF-4507-8C22-B61D30AD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dirty="0"/>
              <a:t>It is evident from the line charts that the fatalities is way less in airlines and is in down trend as compared to auto-vehicles fatalities.</a:t>
            </a:r>
          </a:p>
        </p:txBody>
      </p:sp>
      <p:pic>
        <p:nvPicPr>
          <p:cNvPr id="4" name="slide7" descr="Sheet 6">
            <a:extLst>
              <a:ext uri="{FF2B5EF4-FFF2-40B4-BE49-F238E27FC236}">
                <a16:creationId xmlns:a16="http://schemas.microsoft.com/office/drawing/2014/main" id="{CFBEEDEB-41EB-0041-8BC6-EC130C122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5" y="1051185"/>
            <a:ext cx="7309871" cy="48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6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2936-DA2A-0D46-8247-57CA7A20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939" y="448828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Airline fatalities Tree map</a:t>
            </a:r>
          </a:p>
        </p:txBody>
      </p:sp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F32A8051-1211-664D-AF4F-CE8C87A7A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241" y="1427967"/>
            <a:ext cx="8511726" cy="5311036"/>
          </a:xfrm>
        </p:spPr>
      </p:pic>
    </p:spTree>
    <p:extLst>
      <p:ext uri="{BB962C8B-B14F-4D97-AF65-F5344CB8AC3E}">
        <p14:creationId xmlns:p14="http://schemas.microsoft.com/office/powerpoint/2010/main" val="135151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96F1-AB3E-AC45-B032-CACD3502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Safety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6626-612D-A842-BD9E-D4D395E2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0" indent="-266700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Since 2000, U.S. and International Carriers have had an annual downward trend in fatalities related to air travel</a:t>
            </a:r>
          </a:p>
          <a:p>
            <a:pPr marL="266700" lvl="0" indent="-266700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2000 – 2014, no airline suffered more than three fatal accidents, with over 30 airlines having zero fatal accidents</a:t>
            </a:r>
          </a:p>
          <a:p>
            <a:pPr marL="266700" lvl="0" indent="-266700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U.S. Carriers have an outstanding safety record over the past decade with only two fatal accidents occurring since 2009</a:t>
            </a:r>
          </a:p>
          <a:p>
            <a:pPr marL="266700" lvl="0" indent="-266700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U.S. automobile accidents continue to far outpace air related fatal accidents by averaging in excess of 30,000 fatal accidents annually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88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{E8ED64A9-18E7-6547-9540-F5B577712240}tf16401378</Template>
  <TotalTime>48</TotalTime>
  <Words>478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Is air travel safe?</vt:lpstr>
      <vt:lpstr>Background</vt:lpstr>
      <vt:lpstr>Total incidents by airlines</vt:lpstr>
      <vt:lpstr>Total fatal accidents by airlines</vt:lpstr>
      <vt:lpstr>Motor vehicle crashes</vt:lpstr>
      <vt:lpstr>Fatal Automobile Accidents (U.S.)</vt:lpstr>
      <vt:lpstr>Car vs Airline fatalities comparison</vt:lpstr>
      <vt:lpstr>Airline fatalities Tree map</vt:lpstr>
      <vt:lpstr>Safety 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air travel safe?</dc:title>
  <dc:creator>Yograj Karki</dc:creator>
  <cp:lastModifiedBy>Yograj Karki</cp:lastModifiedBy>
  <cp:revision>2</cp:revision>
  <dcterms:created xsi:type="dcterms:W3CDTF">2022-01-23T18:29:16Z</dcterms:created>
  <dcterms:modified xsi:type="dcterms:W3CDTF">2022-01-23T19:17:47Z</dcterms:modified>
</cp:coreProperties>
</file>