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6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1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94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3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6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E94C-397D-ED4A-AC14-41752E713B5F}" type="datetimeFigureOut">
              <a:rPr kumimoji="1" lang="ja-JP" altLang="en-US" smtClean="0"/>
              <a:t>3/29/17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E2DF-44AD-524E-9A6F-D8CEDBBBA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6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creen Shot 2017-03-29 at 17.4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78" y="2780299"/>
            <a:ext cx="3342722" cy="2754004"/>
          </a:xfrm>
          <a:prstGeom prst="rect">
            <a:avLst/>
          </a:prstGeom>
        </p:spPr>
      </p:pic>
      <p:pic>
        <p:nvPicPr>
          <p:cNvPr id="5" name="図 4" descr="download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74773"/>
            <a:ext cx="2286000" cy="27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05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Kataoka Yasuyuki</dc:creator>
  <cp:lastModifiedBy>Kataoka Yasuyuki</cp:lastModifiedBy>
  <cp:revision>1</cp:revision>
  <dcterms:created xsi:type="dcterms:W3CDTF">2017-03-30T01:00:48Z</dcterms:created>
  <dcterms:modified xsi:type="dcterms:W3CDTF">2017-03-30T01:01:49Z</dcterms:modified>
</cp:coreProperties>
</file>