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48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06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04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0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0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63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05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3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AF98-491F-0949-BF1F-0689AF3FCDBA}" type="datetimeFigureOut">
              <a:rPr kumimoji="1" lang="ja-JP" altLang="en-US" smtClean="0"/>
              <a:t>3/28/17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1A0A-F979-924C-8363-241896931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7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center_2017_03_27_17_25_20_8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6800"/>
            <a:ext cx="3552186" cy="1776093"/>
          </a:xfrm>
          <a:prstGeom prst="rect">
            <a:avLst/>
          </a:prstGeom>
        </p:spPr>
      </p:pic>
      <p:pic>
        <p:nvPicPr>
          <p:cNvPr id="6" name="図 5" descr="left_2017_03_27_17_25_20_88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0" y="3326500"/>
            <a:ext cx="3375660" cy="1687830"/>
          </a:xfrm>
          <a:prstGeom prst="rect">
            <a:avLst/>
          </a:prstGeom>
        </p:spPr>
      </p:pic>
      <p:pic>
        <p:nvPicPr>
          <p:cNvPr id="7" name="図 6" descr="right_2017_03_27_17_25_20_88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98" y="3326500"/>
            <a:ext cx="3362300" cy="16811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33190" y="697468"/>
            <a:ext cx="159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Center Camera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12900" y="2964014"/>
            <a:ext cx="131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Left </a:t>
            </a:r>
            <a:r>
              <a:rPr lang="en-US" altLang="ja-JP" dirty="0"/>
              <a:t>C</a:t>
            </a:r>
            <a:r>
              <a:rPr lang="en-US" altLang="ja-JP" dirty="0" smtClean="0"/>
              <a:t>amera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23366" y="2956227"/>
            <a:ext cx="144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Right </a:t>
            </a:r>
            <a:r>
              <a:rPr lang="en-US" altLang="ja-JP" dirty="0"/>
              <a:t>C</a:t>
            </a:r>
            <a:r>
              <a:rPr lang="en-US" altLang="ja-JP" dirty="0" smtClean="0"/>
              <a:t>amera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6028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Kataoka Yasuyuki</dc:creator>
  <cp:lastModifiedBy>Kataoka Yasuyuki</cp:lastModifiedBy>
  <cp:revision>2</cp:revision>
  <dcterms:created xsi:type="dcterms:W3CDTF">2017-03-28T19:16:33Z</dcterms:created>
  <dcterms:modified xsi:type="dcterms:W3CDTF">2017-03-29T07:20:13Z</dcterms:modified>
</cp:coreProperties>
</file>