
<file path=[Content_Types].xml><?xml version="1.0" encoding="utf-8"?>
<Types xmlns="http://schemas.openxmlformats.org/package/2006/content-types">
  <Default Extension="png" ContentType="image/png"/>
  <Default Extension="emf" ContentType="image/x-emf"/>
  <Default Extension="jpeg" ContentType="image/jpeg"/>
  <Default Extension="glb" ContentType="model/gltf.binary"/>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2" r:id="rId5"/>
  </p:sldMasterIdLst>
  <p:notesMasterIdLst>
    <p:notesMasterId r:id="rId23"/>
  </p:notesMasterIdLst>
  <p:handoutMasterIdLst>
    <p:handoutMasterId r:id="rId24"/>
  </p:handoutMasterIdLst>
  <p:sldIdLst>
    <p:sldId id="1035" r:id="rId6"/>
    <p:sldId id="1084" r:id="rId7"/>
    <p:sldId id="1085" r:id="rId8"/>
    <p:sldId id="1045" r:id="rId9"/>
    <p:sldId id="1087" r:id="rId10"/>
    <p:sldId id="1086" r:id="rId11"/>
    <p:sldId id="1036" r:id="rId12"/>
    <p:sldId id="1044" r:id="rId13"/>
    <p:sldId id="1075" r:id="rId14"/>
    <p:sldId id="1076" r:id="rId15"/>
    <p:sldId id="1037" r:id="rId16"/>
    <p:sldId id="1077" r:id="rId17"/>
    <p:sldId id="1078" r:id="rId18"/>
    <p:sldId id="1079" r:id="rId19"/>
    <p:sldId id="1080" r:id="rId20"/>
    <p:sldId id="1081" r:id="rId21"/>
    <p:sldId id="1082" r:id="rId22"/>
  </p:sldIdLst>
  <p:sldSz cx="9144000" cy="5143500" type="screen16x9"/>
  <p:notesSz cx="6805613" cy="9939338"/>
  <p:defaultTextStyle>
    <a:defPPr>
      <a:defRPr lang="en-US"/>
    </a:defPPr>
    <a:lvl1pPr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1pPr>
    <a:lvl2pPr marL="4556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2pPr>
    <a:lvl3pPr marL="9128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3pPr>
    <a:lvl4pPr marL="13700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4pPr>
    <a:lvl5pPr marL="18272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00">
          <p15:clr>
            <a:srgbClr val="A4A3A4"/>
          </p15:clr>
        </p15:guide>
        <p15:guide id="2" orient="horz" pos="735">
          <p15:clr>
            <a:srgbClr val="A4A3A4"/>
          </p15:clr>
        </p15:guide>
        <p15:guide id="3" orient="horz" pos="554">
          <p15:clr>
            <a:srgbClr val="A4A3A4"/>
          </p15:clr>
        </p15:guide>
        <p15:guide id="4" orient="horz" pos="350">
          <p15:clr>
            <a:srgbClr val="A4A3A4"/>
          </p15:clr>
        </p15:guide>
        <p15:guide id="5" orient="horz" pos="2629">
          <p15:clr>
            <a:srgbClr val="A4A3A4"/>
          </p15:clr>
        </p15:guide>
        <p15:guide id="6" orient="horz" pos="2821">
          <p15:clr>
            <a:srgbClr val="A4A3A4"/>
          </p15:clr>
        </p15:guide>
        <p15:guide id="7" orient="horz" pos="657">
          <p15:clr>
            <a:srgbClr val="A4A3A4"/>
          </p15:clr>
        </p15:guide>
        <p15:guide id="8" orient="horz" pos="837">
          <p15:clr>
            <a:srgbClr val="A4A3A4"/>
          </p15:clr>
        </p15:guide>
        <p15:guide id="9" pos="2881">
          <p15:clr>
            <a:srgbClr val="A4A3A4"/>
          </p15:clr>
        </p15:guide>
        <p15:guide id="10" pos="5466">
          <p15:clr>
            <a:srgbClr val="A4A3A4"/>
          </p15:clr>
        </p15:guide>
        <p15:guide id="11" pos="2789">
          <p15:clr>
            <a:srgbClr val="A4A3A4"/>
          </p15:clr>
        </p15:guide>
        <p15:guide id="12" pos="295">
          <p15:clr>
            <a:srgbClr val="A4A3A4"/>
          </p15:clr>
        </p15:guide>
        <p15:guide id="13" pos="297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2F6C"/>
    <a:srgbClr val="9F968D"/>
    <a:srgbClr val="5FAFAF"/>
    <a:srgbClr val="408740"/>
    <a:srgbClr val="505F77"/>
    <a:srgbClr val="0A4D80"/>
    <a:srgbClr val="A61D20"/>
    <a:srgbClr val="08457C"/>
    <a:srgbClr val="415464"/>
    <a:srgbClr val="A7161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9455" autoAdjust="0"/>
  </p:normalViewPr>
  <p:slideViewPr>
    <p:cSldViewPr snapToGrid="0" showGuides="1">
      <p:cViewPr varScale="1">
        <p:scale>
          <a:sx n="119" d="100"/>
          <a:sy n="119" d="100"/>
        </p:scale>
        <p:origin x="594" y="102"/>
      </p:cViewPr>
      <p:guideLst>
        <p:guide orient="horz" pos="3100"/>
        <p:guide orient="horz" pos="735"/>
        <p:guide orient="horz" pos="554"/>
        <p:guide orient="horz" pos="350"/>
        <p:guide orient="horz" pos="2629"/>
        <p:guide orient="horz" pos="2821"/>
        <p:guide orient="horz" pos="657"/>
        <p:guide orient="horz" pos="837"/>
        <p:guide pos="2881"/>
        <p:guide pos="5466"/>
        <p:guide pos="2789"/>
        <p:guide pos="295"/>
        <p:guide pos="2970"/>
      </p:guideLst>
    </p:cSldViewPr>
  </p:slideViewPr>
  <p:notesTextViewPr>
    <p:cViewPr>
      <p:scale>
        <a:sx n="100" d="100"/>
        <a:sy n="100" d="100"/>
      </p:scale>
      <p:origin x="0" y="0"/>
    </p:cViewPr>
  </p:notesTextViewPr>
  <p:sorterViewPr>
    <p:cViewPr>
      <p:scale>
        <a:sx n="279" d="100"/>
        <a:sy n="279" d="100"/>
      </p:scale>
      <p:origin x="0" y="10032"/>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6888"/>
          </a:xfrm>
          <a:prstGeom prst="rect">
            <a:avLst/>
          </a:prstGeom>
        </p:spPr>
        <p:txBody>
          <a:bodyPr vert="horz" lIns="91438" tIns="45718" rIns="91438" bIns="45718" rtlCol="0"/>
          <a:lstStyle>
            <a:lvl1pPr algn="l">
              <a:defRPr sz="1200">
                <a:ea typeface="+mn-ea"/>
                <a:cs typeface="+mn-cs"/>
              </a:defRPr>
            </a:lvl1pPr>
          </a:lstStyle>
          <a:p>
            <a:pPr>
              <a:defRPr/>
            </a:pPr>
            <a:endParaRPr lang="en-GB"/>
          </a:p>
        </p:txBody>
      </p:sp>
      <p:sp>
        <p:nvSpPr>
          <p:cNvPr id="3" name="Date Placeholder 2"/>
          <p:cNvSpPr>
            <a:spLocks noGrp="1"/>
          </p:cNvSpPr>
          <p:nvPr>
            <p:ph type="dt" sz="quarter" idx="1"/>
          </p:nvPr>
        </p:nvSpPr>
        <p:spPr>
          <a:xfrm>
            <a:off x="3854450" y="0"/>
            <a:ext cx="2949575" cy="496888"/>
          </a:xfrm>
          <a:prstGeom prst="rect">
            <a:avLst/>
          </a:prstGeom>
        </p:spPr>
        <p:txBody>
          <a:bodyPr vert="horz" lIns="91438" tIns="45718" rIns="91438" bIns="45718" rtlCol="0"/>
          <a:lstStyle>
            <a:lvl1pPr algn="r">
              <a:defRPr sz="1200" smtClean="0">
                <a:ea typeface="+mn-ea"/>
                <a:cs typeface="+mn-cs"/>
              </a:defRPr>
            </a:lvl1pPr>
          </a:lstStyle>
          <a:p>
            <a:pPr>
              <a:defRPr/>
            </a:pPr>
            <a:fld id="{8D1D72B0-6147-6947-8194-A55B58669270}" type="datetimeFigureOut">
              <a:rPr lang="en-GB"/>
              <a:pPr>
                <a:defRPr/>
              </a:pPr>
              <a:t>24/07/2019</a:t>
            </a:fld>
            <a:endParaRPr lang="en-GB"/>
          </a:p>
        </p:txBody>
      </p:sp>
      <p:sp>
        <p:nvSpPr>
          <p:cNvPr id="4" name="Footer Placeholder 3"/>
          <p:cNvSpPr>
            <a:spLocks noGrp="1"/>
          </p:cNvSpPr>
          <p:nvPr>
            <p:ph type="ftr" sz="quarter" idx="2"/>
          </p:nvPr>
        </p:nvSpPr>
        <p:spPr>
          <a:xfrm>
            <a:off x="0" y="9440863"/>
            <a:ext cx="2949575" cy="496887"/>
          </a:xfrm>
          <a:prstGeom prst="rect">
            <a:avLst/>
          </a:prstGeom>
        </p:spPr>
        <p:txBody>
          <a:bodyPr vert="horz" lIns="91438" tIns="45718" rIns="91438" bIns="45718" rtlCol="0" anchor="b"/>
          <a:lstStyle>
            <a:lvl1pPr algn="l">
              <a:defRPr sz="1200">
                <a:ea typeface="+mn-ea"/>
                <a:cs typeface="+mn-cs"/>
              </a:defRPr>
            </a:lvl1pPr>
          </a:lstStyle>
          <a:p>
            <a:pPr>
              <a:defRPr/>
            </a:pPr>
            <a:endParaRPr lang="en-GB"/>
          </a:p>
        </p:txBody>
      </p:sp>
      <p:sp>
        <p:nvSpPr>
          <p:cNvPr id="5" name="Slide Number Placeholder 4"/>
          <p:cNvSpPr>
            <a:spLocks noGrp="1"/>
          </p:cNvSpPr>
          <p:nvPr>
            <p:ph type="sldNum" sz="quarter" idx="3"/>
          </p:nvPr>
        </p:nvSpPr>
        <p:spPr>
          <a:xfrm>
            <a:off x="3854450" y="9440863"/>
            <a:ext cx="2949575" cy="496887"/>
          </a:xfrm>
          <a:prstGeom prst="rect">
            <a:avLst/>
          </a:prstGeom>
        </p:spPr>
        <p:txBody>
          <a:bodyPr vert="horz" lIns="91438" tIns="45718" rIns="91438" bIns="45718" rtlCol="0" anchor="b"/>
          <a:lstStyle>
            <a:lvl1pPr algn="r">
              <a:defRPr sz="1200" smtClean="0">
                <a:ea typeface="+mn-ea"/>
                <a:cs typeface="+mn-cs"/>
              </a:defRPr>
            </a:lvl1pPr>
          </a:lstStyle>
          <a:p>
            <a:pPr>
              <a:defRPr/>
            </a:pPr>
            <a:fld id="{716025D6-B036-6549-804C-2DC2F768F3B4}" type="slidenum">
              <a:rPr lang="en-GB"/>
              <a:pPr>
                <a:defRPr/>
              </a:pPr>
              <a:t>‹#›</a:t>
            </a:fld>
            <a:endParaRPr lang="en-GB"/>
          </a:p>
        </p:txBody>
      </p:sp>
    </p:spTree>
    <p:extLst>
      <p:ext uri="{BB962C8B-B14F-4D97-AF65-F5344CB8AC3E}">
        <p14:creationId xmlns:p14="http://schemas.microsoft.com/office/powerpoint/2010/main" val="29154884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6888"/>
          </a:xfrm>
          <a:prstGeom prst="rect">
            <a:avLst/>
          </a:prstGeom>
        </p:spPr>
        <p:txBody>
          <a:bodyPr vert="horz" lIns="91438" tIns="45718" rIns="91438" bIns="45718" rtlCol="0"/>
          <a:lstStyle>
            <a:lvl1pPr algn="l" defTabSz="914213" fontAlgn="auto">
              <a:spcBef>
                <a:spcPts val="0"/>
              </a:spcBef>
              <a:spcAft>
                <a:spcPts val="0"/>
              </a:spcAft>
              <a:defRPr sz="1200" b="0">
                <a:latin typeface="Arial" pitchFamily="34" charset="0"/>
                <a:ea typeface="+mn-ea"/>
                <a:cs typeface="+mn-cs"/>
              </a:defRPr>
            </a:lvl1pPr>
          </a:lstStyle>
          <a:p>
            <a:pPr>
              <a:defRPr/>
            </a:pPr>
            <a:endParaRPr lang="en-GB"/>
          </a:p>
        </p:txBody>
      </p:sp>
      <p:sp>
        <p:nvSpPr>
          <p:cNvPr id="3" name="Date Placeholder 2"/>
          <p:cNvSpPr>
            <a:spLocks noGrp="1"/>
          </p:cNvSpPr>
          <p:nvPr>
            <p:ph type="dt" idx="1"/>
          </p:nvPr>
        </p:nvSpPr>
        <p:spPr>
          <a:xfrm>
            <a:off x="3854450" y="0"/>
            <a:ext cx="2949575" cy="496888"/>
          </a:xfrm>
          <a:prstGeom prst="rect">
            <a:avLst/>
          </a:prstGeom>
        </p:spPr>
        <p:txBody>
          <a:bodyPr vert="horz" lIns="91438" tIns="45718" rIns="91438" bIns="45718" rtlCol="0"/>
          <a:lstStyle>
            <a:lvl1pPr algn="r" defTabSz="914213" fontAlgn="auto">
              <a:spcBef>
                <a:spcPts val="0"/>
              </a:spcBef>
              <a:spcAft>
                <a:spcPts val="0"/>
              </a:spcAft>
              <a:defRPr sz="1200" b="0">
                <a:latin typeface="Arial" pitchFamily="34" charset="0"/>
                <a:ea typeface="+mn-ea"/>
                <a:cs typeface="+mn-cs"/>
              </a:defRPr>
            </a:lvl1pPr>
          </a:lstStyle>
          <a:p>
            <a:pPr>
              <a:defRPr/>
            </a:pPr>
            <a:fld id="{CB5ECA42-B661-F04F-B46A-B43828D2D179}" type="datetimeFigureOut">
              <a:rPr lang="en-GB"/>
              <a:pPr>
                <a:defRPr/>
              </a:pPr>
              <a:t>24/07/2019</a:t>
            </a:fld>
            <a:endParaRPr lang="en-GB" dirty="0"/>
          </a:p>
        </p:txBody>
      </p:sp>
      <p:sp>
        <p:nvSpPr>
          <p:cNvPr id="4" name="Slide Image Placeholder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38" tIns="45718" rIns="91438" bIns="45718" rtlCol="0" anchor="ctr"/>
          <a:lstStyle/>
          <a:p>
            <a:pPr lvl="0"/>
            <a:endParaRPr lang="en-GB" noProof="0" dirty="0"/>
          </a:p>
        </p:txBody>
      </p:sp>
      <p:sp>
        <p:nvSpPr>
          <p:cNvPr id="5" name="Notes Placeholder 4"/>
          <p:cNvSpPr>
            <a:spLocks noGrp="1"/>
          </p:cNvSpPr>
          <p:nvPr>
            <p:ph type="body" sz="quarter" idx="3"/>
          </p:nvPr>
        </p:nvSpPr>
        <p:spPr>
          <a:xfrm>
            <a:off x="681038" y="4721225"/>
            <a:ext cx="5445125" cy="4471988"/>
          </a:xfrm>
          <a:prstGeom prst="rect">
            <a:avLst/>
          </a:prstGeom>
        </p:spPr>
        <p:txBody>
          <a:bodyPr vert="horz" wrap="square" lIns="91438" tIns="45718" rIns="91438" bIns="45718"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9440863"/>
            <a:ext cx="2949575" cy="496887"/>
          </a:xfrm>
          <a:prstGeom prst="rect">
            <a:avLst/>
          </a:prstGeom>
        </p:spPr>
        <p:txBody>
          <a:bodyPr vert="horz" lIns="91438" tIns="45718" rIns="91438" bIns="45718" rtlCol="0" anchor="b"/>
          <a:lstStyle>
            <a:lvl1pPr algn="l" defTabSz="914213" fontAlgn="auto">
              <a:spcBef>
                <a:spcPts val="0"/>
              </a:spcBef>
              <a:spcAft>
                <a:spcPts val="0"/>
              </a:spcAft>
              <a:defRPr sz="1200" b="0">
                <a:latin typeface="Arial" pitchFamily="34" charset="0"/>
                <a:ea typeface="+mn-ea"/>
                <a:cs typeface="+mn-cs"/>
              </a:defRPr>
            </a:lvl1pPr>
          </a:lstStyle>
          <a:p>
            <a:pPr>
              <a:defRPr/>
            </a:pPr>
            <a:endParaRPr lang="en-GB"/>
          </a:p>
        </p:txBody>
      </p:sp>
      <p:sp>
        <p:nvSpPr>
          <p:cNvPr id="7" name="Slide Number Placeholder 6"/>
          <p:cNvSpPr>
            <a:spLocks noGrp="1"/>
          </p:cNvSpPr>
          <p:nvPr>
            <p:ph type="sldNum" sz="quarter" idx="5"/>
          </p:nvPr>
        </p:nvSpPr>
        <p:spPr>
          <a:xfrm>
            <a:off x="3854450" y="9440863"/>
            <a:ext cx="2949575" cy="496887"/>
          </a:xfrm>
          <a:prstGeom prst="rect">
            <a:avLst/>
          </a:prstGeom>
        </p:spPr>
        <p:txBody>
          <a:bodyPr vert="horz" lIns="91438" tIns="45718" rIns="91438" bIns="45718" rtlCol="0" anchor="b"/>
          <a:lstStyle>
            <a:lvl1pPr algn="r" defTabSz="914213" fontAlgn="auto">
              <a:spcBef>
                <a:spcPts val="0"/>
              </a:spcBef>
              <a:spcAft>
                <a:spcPts val="0"/>
              </a:spcAft>
              <a:defRPr sz="1200" b="0">
                <a:latin typeface="Arial" pitchFamily="34" charset="0"/>
                <a:ea typeface="+mn-ea"/>
                <a:cs typeface="+mn-cs"/>
              </a:defRPr>
            </a:lvl1pPr>
          </a:lstStyle>
          <a:p>
            <a:pPr>
              <a:defRPr/>
            </a:pPr>
            <a:fld id="{1CE56DAA-BB3D-F946-9706-04EB48E9A0B2}" type="slidenum">
              <a:rPr lang="en-GB"/>
              <a:pPr>
                <a:defRPr/>
              </a:pPr>
              <a:t>‹#›</a:t>
            </a:fld>
            <a:endParaRPr lang="en-GB" dirty="0"/>
          </a:p>
        </p:txBody>
      </p:sp>
    </p:spTree>
    <p:extLst>
      <p:ext uri="{BB962C8B-B14F-4D97-AF65-F5344CB8AC3E}">
        <p14:creationId xmlns:p14="http://schemas.microsoft.com/office/powerpoint/2010/main" val="2568147088"/>
      </p:ext>
    </p:extLst>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ＭＳ Ｐゴシック" charset="0"/>
      </a:defRPr>
    </a:lvl1pPr>
    <a:lvl2pPr marL="4556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2pPr>
    <a:lvl3pPr marL="9128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3pPr>
    <a:lvl4pPr marL="13700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4pPr>
    <a:lvl5pPr marL="18272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5pPr>
    <a:lvl6pPr marL="2285596" algn="l" defTabSz="914239" rtl="0" eaLnBrk="1" latinLnBrk="0" hangingPunct="1">
      <a:defRPr sz="1200" kern="1200">
        <a:solidFill>
          <a:schemeClr val="tx1"/>
        </a:solidFill>
        <a:latin typeface="+mn-lt"/>
        <a:ea typeface="+mn-ea"/>
        <a:cs typeface="+mn-cs"/>
      </a:defRPr>
    </a:lvl6pPr>
    <a:lvl7pPr marL="2742716" algn="l" defTabSz="914239" rtl="0" eaLnBrk="1" latinLnBrk="0" hangingPunct="1">
      <a:defRPr sz="1200" kern="1200">
        <a:solidFill>
          <a:schemeClr val="tx1"/>
        </a:solidFill>
        <a:latin typeface="+mn-lt"/>
        <a:ea typeface="+mn-ea"/>
        <a:cs typeface="+mn-cs"/>
      </a:defRPr>
    </a:lvl7pPr>
    <a:lvl8pPr marL="3199835" algn="l" defTabSz="914239" rtl="0" eaLnBrk="1" latinLnBrk="0" hangingPunct="1">
      <a:defRPr sz="1200" kern="1200">
        <a:solidFill>
          <a:schemeClr val="tx1"/>
        </a:solidFill>
        <a:latin typeface="+mn-lt"/>
        <a:ea typeface="+mn-ea"/>
        <a:cs typeface="+mn-cs"/>
      </a:defRPr>
    </a:lvl8pPr>
    <a:lvl9pPr marL="3656954" algn="l" defTabSz="91423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resenter">
    <p:bg>
      <p:bgPr>
        <a:solidFill>
          <a:schemeClr val="bg1"/>
        </a:solidFill>
        <a:effectLst/>
      </p:bgPr>
    </p:bg>
    <p:spTree>
      <p:nvGrpSpPr>
        <p:cNvPr id="1" name=""/>
        <p:cNvGrpSpPr/>
        <p:nvPr/>
      </p:nvGrpSpPr>
      <p:grpSpPr>
        <a:xfrm>
          <a:off x="0" y="0"/>
          <a:ext cx="0" cy="0"/>
          <a:chOff x="0" y="0"/>
          <a:chExt cx="0" cy="0"/>
        </a:xfrm>
      </p:grpSpPr>
      <p:sp>
        <p:nvSpPr>
          <p:cNvPr id="24" name="Rectangle 23"/>
          <p:cNvSpPr/>
          <p:nvPr userDrawn="1"/>
        </p:nvSpPr>
        <p:spPr>
          <a:xfrm>
            <a:off x="471907" y="2334329"/>
            <a:ext cx="3959225" cy="5549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25" name="Rectangle 24"/>
          <p:cNvSpPr/>
          <p:nvPr userDrawn="1"/>
        </p:nvSpPr>
        <p:spPr>
          <a:xfrm>
            <a:off x="-1" y="1"/>
            <a:ext cx="9144001" cy="2334326"/>
          </a:xfrm>
          <a:prstGeom prst="rect">
            <a:avLst/>
          </a:prstGeom>
          <a:solidFill>
            <a:srgbClr val="0A4D80"/>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30" name="Text Placeholder 30"/>
          <p:cNvSpPr>
            <a:spLocks noGrp="1"/>
          </p:cNvSpPr>
          <p:nvPr>
            <p:ph type="body" sz="quarter" idx="12" hasCustomPrompt="1"/>
          </p:nvPr>
        </p:nvSpPr>
        <p:spPr>
          <a:xfrm>
            <a:off x="597189" y="2402306"/>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32" name="Text Placeholder 34"/>
          <p:cNvSpPr>
            <a:spLocks noGrp="1"/>
          </p:cNvSpPr>
          <p:nvPr>
            <p:ph type="body" sz="quarter" idx="13" hasCustomPrompt="1"/>
          </p:nvPr>
        </p:nvSpPr>
        <p:spPr>
          <a:xfrm>
            <a:off x="597189" y="2603713"/>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pic>
        <p:nvPicPr>
          <p:cNvPr id="11" name="Picture 10"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12" name="Title 5"/>
          <p:cNvSpPr>
            <a:spLocks noGrp="1"/>
          </p:cNvSpPr>
          <p:nvPr>
            <p:ph type="title" hasCustomPrompt="1"/>
          </p:nvPr>
        </p:nvSpPr>
        <p:spPr>
          <a:xfrm>
            <a:off x="597190" y="1335895"/>
            <a:ext cx="8078499" cy="399724"/>
          </a:xfrm>
          <a:prstGeom prst="rect">
            <a:avLst/>
          </a:prstGeom>
        </p:spPr>
        <p:txBody>
          <a:bodyPr vert="horz" lIns="0" anchor="b" anchorCtr="0"/>
          <a:lstStyle>
            <a:lvl1pPr>
              <a:defRPr lang="en-US" sz="2600" b="1" kern="1200" baseline="0" dirty="0" smtClean="0">
                <a:solidFill>
                  <a:schemeClr val="bg1"/>
                </a:solidFill>
                <a:latin typeface="Arial" pitchFamily="34" charset="0"/>
                <a:ea typeface="SimHei" panose="02010609060101010101" pitchFamily="49" charset="-122"/>
                <a:cs typeface="Arial" pitchFamily="34" charset="0"/>
              </a:defRPr>
            </a:lvl1pPr>
          </a:lstStyle>
          <a:p>
            <a:r>
              <a:rPr lang="en-AU" dirty="0"/>
              <a:t>Click to edit internal presentation title</a:t>
            </a:r>
            <a:endParaRPr lang="en-US" dirty="0"/>
          </a:p>
        </p:txBody>
      </p:sp>
      <p:sp>
        <p:nvSpPr>
          <p:cNvPr id="13" name="Text Placeholder 9"/>
          <p:cNvSpPr>
            <a:spLocks noGrp="1"/>
          </p:cNvSpPr>
          <p:nvPr>
            <p:ph type="body" sz="quarter" idx="10" hasCustomPrompt="1"/>
          </p:nvPr>
        </p:nvSpPr>
        <p:spPr>
          <a:xfrm>
            <a:off x="597190" y="1721158"/>
            <a:ext cx="8078499" cy="270021"/>
          </a:xfrm>
          <a:prstGeom prst="rect">
            <a:avLst/>
          </a:prstGeom>
        </p:spPr>
        <p:txBody>
          <a:bodyPr vert="horz" lIns="0" tIns="0" bIns="0"/>
          <a:lstStyle>
            <a:lvl1pPr marL="0" indent="0">
              <a:buNone/>
              <a:defRPr lang="en-AU" sz="1800" b="1" kern="1200" baseline="0" dirty="0" smtClean="0">
                <a:solidFill>
                  <a:schemeClr val="bg1"/>
                </a:solidFill>
                <a:latin typeface="+mn-lt"/>
                <a:ea typeface="SimHei" panose="02010609060101010101" pitchFamily="49" charset="-122"/>
                <a:cs typeface="ＭＳ Ｐゴシック" charset="0"/>
              </a:defRPr>
            </a:lvl1pPr>
            <a:lvl2pPr>
              <a:defRPr lang="en-AU" sz="1800" b="1" kern="1200" dirty="0" smtClean="0">
                <a:solidFill>
                  <a:schemeClr val="bg1"/>
                </a:solidFill>
                <a:latin typeface="+mn-lt"/>
                <a:ea typeface="ＭＳ Ｐゴシック" charset="0"/>
                <a:cs typeface="ＭＳ Ｐゴシック" charset="0"/>
              </a:defRPr>
            </a:lvl2pPr>
            <a:lvl3pPr>
              <a:defRPr lang="en-AU" sz="1800" b="1" kern="1200" dirty="0" smtClean="0">
                <a:solidFill>
                  <a:schemeClr val="bg1"/>
                </a:solidFill>
                <a:latin typeface="+mn-lt"/>
                <a:ea typeface="ＭＳ Ｐゴシック" charset="0"/>
                <a:cs typeface="ＭＳ Ｐゴシック" charset="0"/>
              </a:defRPr>
            </a:lvl3pPr>
            <a:lvl4pPr>
              <a:defRPr lang="en-AU" sz="1800" b="1" kern="1200" dirty="0" smtClean="0">
                <a:solidFill>
                  <a:schemeClr val="bg1"/>
                </a:solidFill>
                <a:latin typeface="+mn-lt"/>
                <a:ea typeface="ＭＳ Ｐゴシック" charset="0"/>
                <a:cs typeface="ＭＳ Ｐゴシック" charset="0"/>
              </a:defRPr>
            </a:lvl4pPr>
          </a:lstStyle>
          <a:p>
            <a:pPr lvl="0"/>
            <a:r>
              <a:rPr lang="en-AU" dirty="0"/>
              <a:t>Click to edit internal presentation subtitle</a:t>
            </a:r>
          </a:p>
        </p:txBody>
      </p:sp>
      <p:sp>
        <p:nvSpPr>
          <p:cNvPr id="15" name="Text Placeholder 28"/>
          <p:cNvSpPr>
            <a:spLocks noGrp="1"/>
          </p:cNvSpPr>
          <p:nvPr>
            <p:ph type="body" sz="quarter" idx="11" hasCustomPrompt="1"/>
          </p:nvPr>
        </p:nvSpPr>
        <p:spPr>
          <a:xfrm>
            <a:off x="597189" y="2039481"/>
            <a:ext cx="8078500" cy="168604"/>
          </a:xfrm>
          <a:prstGeom prst="rect">
            <a:avLst/>
          </a:prstGeom>
        </p:spPr>
        <p:txBody>
          <a:bodyPr vert="horz" lIns="0" tIns="0" rIns="0" bIns="0"/>
          <a:lstStyle>
            <a:lvl1pPr marL="0" indent="0" algn="l" defTabSz="912813" rtl="0" eaLnBrk="1" fontAlgn="base" hangingPunct="1">
              <a:spcBef>
                <a:spcPts val="600"/>
              </a:spcBef>
              <a:spcAft>
                <a:spcPts val="600"/>
              </a:spcAft>
              <a:buFont typeface="Arial" pitchFamily="34" charset="0"/>
              <a:buNone/>
              <a:defRPr lang="en-US" sz="12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date</a:t>
            </a:r>
            <a:endParaRPr lang="en-US" dirty="0"/>
          </a:p>
        </p:txBody>
      </p:sp>
      <p:sp>
        <p:nvSpPr>
          <p:cNvPr id="14" name="Rectangle 13">
            <a:extLst>
              <a:ext uri="{FF2B5EF4-FFF2-40B4-BE49-F238E27FC236}">
                <a16:creationId xmlns:a16="http://schemas.microsoft.com/office/drawing/2014/main" id="{E0D46C5F-8837-4F8D-B7DB-059A5186B0F0}"/>
              </a:ext>
            </a:extLst>
          </p:cNvPr>
          <p:cNvSpPr/>
          <p:nvPr userDrawn="1"/>
        </p:nvSpPr>
        <p:spPr>
          <a:xfrm>
            <a:off x="3853092" y="4568927"/>
            <a:ext cx="3531476"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spcBef>
                <a:spcPct val="0"/>
              </a:spcBef>
              <a:buClr>
                <a:srgbClr val="01286D"/>
              </a:buClr>
              <a:buSzPct val="80000"/>
              <a:buFont typeface="Wingdings" pitchFamily="2" charset="2"/>
              <a:buNone/>
            </a:pPr>
            <a:r>
              <a:rPr lang="en-GB" sz="900" b="0" dirty="0">
                <a:solidFill>
                  <a:schemeClr val="tx2"/>
                </a:solidFill>
              </a:rPr>
              <a:t>PLEASE DELETE AS APPROPRIATE: Fidelity International Internal Information | Fidelity International Confidential Information | Fidelity International Highly Confidential Information</a:t>
            </a:r>
            <a:endParaRPr lang="en-US" sz="900" b="0" dirty="0">
              <a:solidFill>
                <a:schemeClr val="tx2"/>
              </a:solidFill>
            </a:endParaRPr>
          </a:p>
        </p:txBody>
      </p:sp>
    </p:spTree>
    <p:extLst>
      <p:ext uri="{BB962C8B-B14F-4D97-AF65-F5344CB8AC3E}">
        <p14:creationId xmlns:p14="http://schemas.microsoft.com/office/powerpoint/2010/main" val="361689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esenter Profile_2">
    <p:bg>
      <p:bgPr>
        <a:solidFill>
          <a:schemeClr val="bg1"/>
        </a:solidFill>
        <a:effectLst/>
      </p:bgPr>
    </p:bg>
    <p:spTree>
      <p:nvGrpSpPr>
        <p:cNvPr id="1" name=""/>
        <p:cNvGrpSpPr/>
        <p:nvPr/>
      </p:nvGrpSpPr>
      <p:grpSpPr>
        <a:xfrm>
          <a:off x="0" y="0"/>
          <a:ext cx="0" cy="0"/>
          <a:chOff x="0" y="0"/>
          <a:chExt cx="0" cy="0"/>
        </a:xfrm>
      </p:grpSpPr>
      <p:sp>
        <p:nvSpPr>
          <p:cNvPr id="10" name="Text Placeholder 35"/>
          <p:cNvSpPr>
            <a:spLocks noGrp="1"/>
          </p:cNvSpPr>
          <p:nvPr>
            <p:ph type="body" sz="quarter" idx="21" hasCustomPrompt="1"/>
          </p:nvPr>
        </p:nvSpPr>
        <p:spPr>
          <a:xfrm>
            <a:off x="6032500" y="1049338"/>
            <a:ext cx="2651126" cy="1244600"/>
          </a:xfrm>
          <a:prstGeom prst="rect">
            <a:avLst/>
          </a:prstGeom>
          <a:solidFill>
            <a:schemeClr val="accent1"/>
          </a:solidFill>
        </p:spPr>
        <p:txBody>
          <a:bodyPr vert="horz" lIns="180000" tIns="108000" rIns="180000" bIns="180000"/>
          <a:lstStyle>
            <a:lvl1pPr marL="0" indent="0">
              <a:buFont typeface="Wingdings" charset="2"/>
              <a:buNone/>
              <a:defRPr lang="en-US" sz="1200" b="1" kern="1200" baseline="0" dirty="0">
                <a:solidFill>
                  <a:schemeClr val="bg1"/>
                </a:solidFill>
                <a:latin typeface="+mn-lt"/>
                <a:ea typeface="SimHei" panose="02010609060101010101" pitchFamily="49" charset="-122"/>
                <a:cs typeface="ＭＳ Ｐゴシック" charset="0"/>
              </a:defRPr>
            </a:lvl1pPr>
          </a:lstStyle>
          <a:p>
            <a:pPr lvl="0"/>
            <a:r>
              <a:rPr lang="en-AU" dirty="0"/>
              <a:t>Click to edit text</a:t>
            </a:r>
          </a:p>
          <a:p>
            <a:pPr lvl="0"/>
            <a:endParaRPr lang="en-US" dirty="0"/>
          </a:p>
        </p:txBody>
      </p:sp>
      <p:sp>
        <p:nvSpPr>
          <p:cNvPr id="12" name="Table Placeholder 2"/>
          <p:cNvSpPr>
            <a:spLocks noGrp="1"/>
          </p:cNvSpPr>
          <p:nvPr>
            <p:ph type="tbl" sz="quarter" idx="17"/>
          </p:nvPr>
        </p:nvSpPr>
        <p:spPr>
          <a:xfrm>
            <a:off x="4721226" y="2398713"/>
            <a:ext cx="3956049" cy="1774825"/>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table</a:t>
            </a:r>
            <a:endParaRPr lang="en-US" dirty="0"/>
          </a:p>
        </p:txBody>
      </p:sp>
      <p:sp>
        <p:nvSpPr>
          <p:cNvPr id="5" name="TextBox 4"/>
          <p:cNvSpPr txBox="1"/>
          <p:nvPr userDrawn="1"/>
        </p:nvSpPr>
        <p:spPr bwMode="auto">
          <a:xfrm>
            <a:off x="2900681" y="5148578"/>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baseline="0" dirty="0">
              <a:solidFill>
                <a:schemeClr val="tx1"/>
              </a:solidFill>
              <a:ea typeface="SimHei" panose="02010609060101010101" pitchFamily="49" charset="-122"/>
            </a:endParaRPr>
          </a:p>
        </p:txBody>
      </p:sp>
      <p:cxnSp>
        <p:nvCxnSpPr>
          <p:cNvPr id="17" name="Straight Connector 16"/>
          <p:cNvCxnSpPr/>
          <p:nvPr userDrawn="1"/>
        </p:nvCxnSpPr>
        <p:spPr>
          <a:xfrm>
            <a:off x="4575405"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able Placeholder 2"/>
          <p:cNvSpPr>
            <a:spLocks noGrp="1"/>
          </p:cNvSpPr>
          <p:nvPr>
            <p:ph type="tbl" sz="quarter" idx="23"/>
          </p:nvPr>
        </p:nvSpPr>
        <p:spPr>
          <a:xfrm>
            <a:off x="474665" y="2398713"/>
            <a:ext cx="3952874" cy="1774825"/>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table</a:t>
            </a:r>
            <a:endParaRPr lang="en-US" dirty="0"/>
          </a:p>
        </p:txBody>
      </p:sp>
      <p:sp>
        <p:nvSpPr>
          <p:cNvPr id="21" name="Picture Placeholder 3"/>
          <p:cNvSpPr>
            <a:spLocks noGrp="1"/>
          </p:cNvSpPr>
          <p:nvPr>
            <p:ph type="pic" sz="quarter" idx="24"/>
          </p:nvPr>
        </p:nvSpPr>
        <p:spPr>
          <a:xfrm>
            <a:off x="475568" y="1049338"/>
            <a:ext cx="1304639" cy="1244600"/>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t>Click icon to add picture</a:t>
            </a:r>
            <a:endParaRPr lang="en-US" dirty="0"/>
          </a:p>
        </p:txBody>
      </p:sp>
      <p:sp>
        <p:nvSpPr>
          <p:cNvPr id="25" name="Picture Placeholder 3"/>
          <p:cNvSpPr>
            <a:spLocks noGrp="1"/>
          </p:cNvSpPr>
          <p:nvPr>
            <p:ph type="pic" sz="quarter" idx="26"/>
          </p:nvPr>
        </p:nvSpPr>
        <p:spPr>
          <a:xfrm>
            <a:off x="4727544" y="1049338"/>
            <a:ext cx="1304639" cy="1244600"/>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t>Click icon to add picture</a:t>
            </a:r>
            <a:endParaRPr lang="en-US" dirty="0"/>
          </a:p>
        </p:txBody>
      </p:sp>
      <p:sp>
        <p:nvSpPr>
          <p:cNvPr id="26" name="Text Placeholder 35"/>
          <p:cNvSpPr>
            <a:spLocks noGrp="1"/>
          </p:cNvSpPr>
          <p:nvPr>
            <p:ph type="body" sz="quarter" idx="27" hasCustomPrompt="1"/>
          </p:nvPr>
        </p:nvSpPr>
        <p:spPr>
          <a:xfrm>
            <a:off x="1787526" y="1049338"/>
            <a:ext cx="2646363" cy="1244600"/>
          </a:xfrm>
          <a:prstGeom prst="rect">
            <a:avLst/>
          </a:prstGeom>
          <a:solidFill>
            <a:schemeClr val="accent1"/>
          </a:solidFill>
        </p:spPr>
        <p:txBody>
          <a:bodyPr vert="horz" lIns="180000" tIns="108000" rIns="180000" bIns="180000"/>
          <a:lstStyle>
            <a:lvl1pPr marL="0" indent="0">
              <a:buFont typeface="Wingdings" charset="2"/>
              <a:buNone/>
              <a:defRPr lang="en-US" sz="1200" b="1" kern="1200" baseline="0" dirty="0">
                <a:solidFill>
                  <a:schemeClr val="bg1"/>
                </a:solidFill>
                <a:latin typeface="+mn-lt"/>
                <a:ea typeface="SimHei" panose="02010609060101010101" pitchFamily="49" charset="-122"/>
                <a:cs typeface="ＭＳ Ｐゴシック" charset="0"/>
              </a:defRPr>
            </a:lvl1pPr>
          </a:lstStyle>
          <a:p>
            <a:pPr lvl="0"/>
            <a:r>
              <a:rPr lang="en-AU" dirty="0"/>
              <a:t>Click to edit text</a:t>
            </a:r>
          </a:p>
          <a:p>
            <a:pPr lvl="0"/>
            <a:endParaRPr lang="en-US" dirty="0"/>
          </a:p>
        </p:txBody>
      </p:sp>
      <p:sp>
        <p:nvSpPr>
          <p:cNvPr id="1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2"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3"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420779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Profile_3">
    <p:bg>
      <p:bgPr>
        <a:solidFill>
          <a:schemeClr val="bg1"/>
        </a:solidFill>
        <a:effectLst/>
      </p:bgPr>
    </p:bg>
    <p:spTree>
      <p:nvGrpSpPr>
        <p:cNvPr id="1" name=""/>
        <p:cNvGrpSpPr/>
        <p:nvPr/>
      </p:nvGrpSpPr>
      <p:grpSpPr>
        <a:xfrm>
          <a:off x="0" y="0"/>
          <a:ext cx="0" cy="0"/>
          <a:chOff x="0" y="0"/>
          <a:chExt cx="0" cy="0"/>
        </a:xfrm>
      </p:grpSpPr>
      <p:sp>
        <p:nvSpPr>
          <p:cNvPr id="12" name="Table Placeholder 2"/>
          <p:cNvSpPr>
            <a:spLocks noGrp="1"/>
          </p:cNvSpPr>
          <p:nvPr>
            <p:ph type="tbl" sz="quarter" idx="17"/>
          </p:nvPr>
        </p:nvSpPr>
        <p:spPr>
          <a:xfrm>
            <a:off x="1724867" y="1042988"/>
            <a:ext cx="6952408" cy="31305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table</a:t>
            </a:r>
            <a:endParaRPr lang="en-US" dirty="0"/>
          </a:p>
        </p:txBody>
      </p:sp>
      <p:sp>
        <p:nvSpPr>
          <p:cNvPr id="4" name="Picture Placeholder 3"/>
          <p:cNvSpPr>
            <a:spLocks noGrp="1"/>
          </p:cNvSpPr>
          <p:nvPr>
            <p:ph type="pic" sz="quarter" idx="23"/>
          </p:nvPr>
        </p:nvSpPr>
        <p:spPr>
          <a:xfrm>
            <a:off x="475568" y="1049336"/>
            <a:ext cx="1059752" cy="744539"/>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t>Click icon to add picture</a:t>
            </a:r>
            <a:endParaRPr lang="en-US" dirty="0"/>
          </a:p>
        </p:txBody>
      </p:sp>
      <p:sp>
        <p:nvSpPr>
          <p:cNvPr id="5" name="TextBox 4"/>
          <p:cNvSpPr txBox="1"/>
          <p:nvPr userDrawn="1"/>
        </p:nvSpPr>
        <p:spPr bwMode="auto">
          <a:xfrm>
            <a:off x="2900681" y="5148578"/>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baseline="0" dirty="0">
              <a:solidFill>
                <a:schemeClr val="tx1"/>
              </a:solidFill>
              <a:ea typeface="SimHei" panose="02010609060101010101" pitchFamily="49" charset="-122"/>
            </a:endParaRPr>
          </a:p>
        </p:txBody>
      </p:sp>
      <p:sp>
        <p:nvSpPr>
          <p:cNvPr id="14" name="Picture Placeholder 3"/>
          <p:cNvSpPr>
            <a:spLocks noGrp="1"/>
          </p:cNvSpPr>
          <p:nvPr>
            <p:ph type="pic" sz="quarter" idx="24"/>
          </p:nvPr>
        </p:nvSpPr>
        <p:spPr>
          <a:xfrm>
            <a:off x="475568" y="1842557"/>
            <a:ext cx="1059752" cy="744539"/>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t>Click icon to add picture</a:t>
            </a:r>
            <a:endParaRPr lang="en-US" dirty="0"/>
          </a:p>
        </p:txBody>
      </p:sp>
      <p:sp>
        <p:nvSpPr>
          <p:cNvPr id="15" name="Picture Placeholder 3"/>
          <p:cNvSpPr>
            <a:spLocks noGrp="1"/>
          </p:cNvSpPr>
          <p:nvPr>
            <p:ph type="pic" sz="quarter" idx="25"/>
          </p:nvPr>
        </p:nvSpPr>
        <p:spPr>
          <a:xfrm>
            <a:off x="475568" y="2635778"/>
            <a:ext cx="1059752" cy="744539"/>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t>Click icon to add picture</a:t>
            </a:r>
            <a:endParaRPr lang="en-US" dirty="0"/>
          </a:p>
        </p:txBody>
      </p:sp>
      <p:sp>
        <p:nvSpPr>
          <p:cNvPr id="17" name="Picture Placeholder 3"/>
          <p:cNvSpPr>
            <a:spLocks noGrp="1"/>
          </p:cNvSpPr>
          <p:nvPr>
            <p:ph type="pic" sz="quarter" idx="26"/>
          </p:nvPr>
        </p:nvSpPr>
        <p:spPr>
          <a:xfrm>
            <a:off x="475568" y="3428999"/>
            <a:ext cx="1059752" cy="744539"/>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t>Click icon to add picture</a:t>
            </a:r>
            <a:endParaRPr lang="en-US" dirty="0"/>
          </a:p>
        </p:txBody>
      </p:sp>
      <p:sp>
        <p:nvSpPr>
          <p:cNvPr id="11"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0"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1738181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mentary_Blue">
    <p:bg>
      <p:bgPr>
        <a:solidFill>
          <a:schemeClr val="bg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5" hasCustomPrompt="1"/>
          </p:nvPr>
        </p:nvSpPr>
        <p:spPr>
          <a:xfrm>
            <a:off x="2668588" y="1328738"/>
            <a:ext cx="6008687" cy="2844801"/>
          </a:xfrm>
          <a:prstGeom prst="rect">
            <a:avLst/>
          </a:prstGeom>
          <a:solidFill>
            <a:schemeClr val="accent1"/>
          </a:solidFill>
        </p:spPr>
        <p:txBody>
          <a:bodyPr vert="horz" lIns="180000" tIns="108000" rIns="180000" bIns="180000"/>
          <a:lstStyle>
            <a:lvl1pPr algn="l" defTabSz="912813" rtl="0" eaLnBrk="1" fontAlgn="base" hangingPunct="1">
              <a:spcBef>
                <a:spcPts val="0"/>
              </a:spcBef>
              <a:spcAft>
                <a:spcPts val="300"/>
              </a:spcAft>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baseline="0" dirty="0" smtClean="0">
                <a:solidFill>
                  <a:srgbClr val="FFFFFF"/>
                </a:solidFill>
                <a:latin typeface="+mn-lt"/>
                <a:ea typeface="SimHei" panose="02010609060101010101" pitchFamily="49" charset="-122"/>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baseline="0" dirty="0" smtClean="0">
                <a:solidFill>
                  <a:srgbClr val="FFFFFF"/>
                </a:solidFill>
                <a:latin typeface="+mn-lt"/>
                <a:ea typeface="SimHei" panose="02010609060101010101" pitchFamily="49" charset="-122"/>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baseline="0" dirty="0">
                <a:solidFill>
                  <a:srgbClr val="FFFFFF"/>
                </a:solidFill>
                <a:latin typeface="+mn-lt"/>
                <a:ea typeface="SimHei" panose="02010609060101010101" pitchFamily="49" charset="-122"/>
                <a:cs typeface="ＭＳ Ｐゴシック" charset="0"/>
              </a:defRPr>
            </a:lvl4pPr>
          </a:lstStyle>
          <a:p>
            <a:pPr lvl="0"/>
            <a:r>
              <a:rPr lang="en-AU" dirty="0"/>
              <a:t>Click to add text</a:t>
            </a:r>
          </a:p>
          <a:p>
            <a:pPr lvl="1"/>
            <a:r>
              <a:rPr lang="en-AU" dirty="0"/>
              <a:t>Second level</a:t>
            </a:r>
          </a:p>
          <a:p>
            <a:pPr lvl="2"/>
            <a:r>
              <a:rPr lang="en-AU" dirty="0"/>
              <a:t>Third level</a:t>
            </a:r>
          </a:p>
          <a:p>
            <a:pPr lvl="3"/>
            <a:r>
              <a:rPr lang="en-AU" dirty="0"/>
              <a:t>Fourth level</a:t>
            </a:r>
            <a:endParaRPr lang="en-US" dirty="0"/>
          </a:p>
        </p:txBody>
      </p:sp>
      <p:sp>
        <p:nvSpPr>
          <p:cNvPr id="18"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0" name="Text Placeholder 35"/>
          <p:cNvSpPr>
            <a:spLocks noGrp="1"/>
          </p:cNvSpPr>
          <p:nvPr>
            <p:ph type="body" sz="quarter" idx="21" hasCustomPrompt="1"/>
          </p:nvPr>
        </p:nvSpPr>
        <p:spPr>
          <a:xfrm>
            <a:off x="475571" y="2657870"/>
            <a:ext cx="1881868" cy="1512889"/>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11" name="Text Placeholder 3"/>
          <p:cNvSpPr>
            <a:spLocks noGrp="1"/>
          </p:cNvSpPr>
          <p:nvPr>
            <p:ph type="body" sz="quarter" idx="20"/>
          </p:nvPr>
        </p:nvSpPr>
        <p:spPr>
          <a:xfrm>
            <a:off x="475569" y="1335088"/>
            <a:ext cx="1881869" cy="1224353"/>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sp>
        <p:nvSpPr>
          <p:cNvPr id="12"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6"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7"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cxnSp>
        <p:nvCxnSpPr>
          <p:cNvPr id="24" name="Straight Connector 23"/>
          <p:cNvCxnSpPr/>
          <p:nvPr userDrawn="1"/>
        </p:nvCxnSpPr>
        <p:spPr>
          <a:xfrm>
            <a:off x="2501900" y="1328738"/>
            <a:ext cx="0" cy="28448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079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mentary_White">
    <p:bg>
      <p:bgPr>
        <a:solidFill>
          <a:schemeClr val="bg1"/>
        </a:solidFill>
        <a:effectLst/>
      </p:bgPr>
    </p:bg>
    <p:spTree>
      <p:nvGrpSpPr>
        <p:cNvPr id="1" name=""/>
        <p:cNvGrpSpPr/>
        <p:nvPr/>
      </p:nvGrpSpPr>
      <p:grpSpPr>
        <a:xfrm>
          <a:off x="0" y="0"/>
          <a:ext cx="0" cy="0"/>
          <a:chOff x="0" y="0"/>
          <a:chExt cx="0" cy="0"/>
        </a:xfrm>
      </p:grpSpPr>
      <p:sp>
        <p:nvSpPr>
          <p:cNvPr id="15" name="Text Placeholder 6"/>
          <p:cNvSpPr>
            <a:spLocks noGrp="1"/>
          </p:cNvSpPr>
          <p:nvPr>
            <p:ph type="body" sz="quarter" idx="19" hasCustomPrompt="1"/>
          </p:nvPr>
        </p:nvSpPr>
        <p:spPr>
          <a:xfrm>
            <a:off x="2668588" y="1335089"/>
            <a:ext cx="6008687" cy="283844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10"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7"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8"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4"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5" name="Text Placeholder 35"/>
          <p:cNvSpPr>
            <a:spLocks noGrp="1"/>
          </p:cNvSpPr>
          <p:nvPr>
            <p:ph type="body" sz="quarter" idx="21" hasCustomPrompt="1"/>
          </p:nvPr>
        </p:nvSpPr>
        <p:spPr>
          <a:xfrm>
            <a:off x="475571" y="2657870"/>
            <a:ext cx="1881868" cy="1512889"/>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26" name="Text Placeholder 3"/>
          <p:cNvSpPr>
            <a:spLocks noGrp="1"/>
          </p:cNvSpPr>
          <p:nvPr>
            <p:ph type="body" sz="quarter" idx="20"/>
          </p:nvPr>
        </p:nvSpPr>
        <p:spPr>
          <a:xfrm>
            <a:off x="475569" y="1335088"/>
            <a:ext cx="1881869" cy="1224353"/>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cxnSp>
        <p:nvCxnSpPr>
          <p:cNvPr id="27" name="Straight Connector 26"/>
          <p:cNvCxnSpPr/>
          <p:nvPr userDrawn="1"/>
        </p:nvCxnSpPr>
        <p:spPr>
          <a:xfrm>
            <a:off x="2501900" y="1328738"/>
            <a:ext cx="0" cy="28448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94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5" name="Text Placeholder 35"/>
          <p:cNvSpPr>
            <a:spLocks noGrp="1"/>
          </p:cNvSpPr>
          <p:nvPr>
            <p:ph type="body" sz="quarter" idx="13" hasCustomPrompt="1"/>
          </p:nvPr>
        </p:nvSpPr>
        <p:spPr>
          <a:xfrm>
            <a:off x="478254" y="1335088"/>
            <a:ext cx="8199021" cy="2838450"/>
          </a:xfrm>
          <a:prstGeom prst="rect">
            <a:avLst/>
          </a:prstGeom>
        </p:spPr>
        <p:txBody>
          <a:bodyPr vert="horz" lIns="0" tIns="0" rIns="0" bIns="0"/>
          <a:lstStyle>
            <a:lvl1pPr marL="0" indent="0">
              <a:spcBef>
                <a:spcPts val="0"/>
              </a:spcBef>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7"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6"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7"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8"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3101668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Bullets">
    <p:spTree>
      <p:nvGrpSpPr>
        <p:cNvPr id="1" name=""/>
        <p:cNvGrpSpPr/>
        <p:nvPr/>
      </p:nvGrpSpPr>
      <p:grpSpPr>
        <a:xfrm>
          <a:off x="0" y="0"/>
          <a:ext cx="0" cy="0"/>
          <a:chOff x="0" y="0"/>
          <a:chExt cx="0" cy="0"/>
        </a:xfrm>
      </p:grpSpPr>
      <p:sp>
        <p:nvSpPr>
          <p:cNvPr id="12" name="Text Placeholder 6"/>
          <p:cNvSpPr>
            <a:spLocks noGrp="1"/>
          </p:cNvSpPr>
          <p:nvPr>
            <p:ph type="body" sz="quarter" idx="20" hasCustomPrompt="1"/>
          </p:nvPr>
        </p:nvSpPr>
        <p:spPr>
          <a:xfrm>
            <a:off x="475414" y="1335089"/>
            <a:ext cx="8201862" cy="283844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7"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6"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7"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8"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3756526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_Grouping_1 ">
    <p:spTree>
      <p:nvGrpSpPr>
        <p:cNvPr id="1" name=""/>
        <p:cNvGrpSpPr/>
        <p:nvPr/>
      </p:nvGrpSpPr>
      <p:grpSpPr>
        <a:xfrm>
          <a:off x="0" y="0"/>
          <a:ext cx="0" cy="0"/>
          <a:chOff x="0" y="0"/>
          <a:chExt cx="0" cy="0"/>
        </a:xfrm>
      </p:grpSpPr>
      <p:sp>
        <p:nvSpPr>
          <p:cNvPr id="15" name="Text Placeholder 2"/>
          <p:cNvSpPr>
            <a:spLocks noGrp="1"/>
          </p:cNvSpPr>
          <p:nvPr>
            <p:ph type="body" sz="quarter" idx="17" hasCustomPrompt="1"/>
          </p:nvPr>
        </p:nvSpPr>
        <p:spPr>
          <a:xfrm>
            <a:off x="469063" y="1328738"/>
            <a:ext cx="8212137" cy="53935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edit intro paragraph click to edit intro paragraph click to edit intro paragraph click to edit intro paragraph click to edit intro paragraph click to edit intro paragraph click to edit intro paragraph click to edit intro paragraph click to edit intro paragraph</a:t>
            </a:r>
            <a:endParaRPr lang="en-US" dirty="0"/>
          </a:p>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endParaRPr lang="en-US" dirty="0"/>
          </a:p>
        </p:txBody>
      </p:sp>
      <p:sp>
        <p:nvSpPr>
          <p:cNvPr id="16" name="Text Placeholder 2"/>
          <p:cNvSpPr>
            <a:spLocks noGrp="1"/>
          </p:cNvSpPr>
          <p:nvPr>
            <p:ph type="body" sz="quarter" idx="18" hasCustomPrompt="1"/>
          </p:nvPr>
        </p:nvSpPr>
        <p:spPr>
          <a:xfrm>
            <a:off x="576185" y="2031639"/>
            <a:ext cx="2500783" cy="196967"/>
          </a:xfrm>
          <a:prstGeom prst="rect">
            <a:avLst/>
          </a:prstGeom>
        </p:spPr>
        <p:txBody>
          <a:bodyPr vert="horz" lIns="0" tIns="0" rIns="0" bIns="0"/>
          <a:lstStyle>
            <a:lvl1pPr marL="0" indent="0">
              <a:buNone/>
              <a:defRPr lang="en-US" sz="1400" b="1"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9" name="Text Placeholder 2"/>
          <p:cNvSpPr>
            <a:spLocks noGrp="1"/>
          </p:cNvSpPr>
          <p:nvPr>
            <p:ph type="body" sz="quarter" idx="20" hasCustomPrompt="1"/>
          </p:nvPr>
        </p:nvSpPr>
        <p:spPr>
          <a:xfrm>
            <a:off x="3366532" y="2031639"/>
            <a:ext cx="2500783" cy="196967"/>
          </a:xfrm>
          <a:prstGeom prst="rect">
            <a:avLst/>
          </a:prstGeom>
        </p:spPr>
        <p:txBody>
          <a:bodyPr vert="horz" lIns="0" tIns="0" rIns="0" bIns="0"/>
          <a:lstStyle>
            <a:lvl1pPr marL="0" indent="0">
              <a:buNone/>
              <a:defRPr lang="en-US" sz="1400" b="1"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13" name="Straight Connector 12"/>
          <p:cNvCxnSpPr/>
          <p:nvPr userDrawn="1"/>
        </p:nvCxnSpPr>
        <p:spPr>
          <a:xfrm flipH="1">
            <a:off x="469064" y="2070052"/>
            <a:ext cx="1" cy="210348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3267564" y="2070052"/>
            <a:ext cx="1" cy="210348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078080" y="2070052"/>
            <a:ext cx="0" cy="210348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userDrawn="1">
            <p:ph type="body" sz="quarter" idx="22" hasCustomPrompt="1"/>
          </p:nvPr>
        </p:nvSpPr>
        <p:spPr>
          <a:xfrm>
            <a:off x="6177050" y="2031639"/>
            <a:ext cx="2500783" cy="196967"/>
          </a:xfrm>
          <a:prstGeom prst="rect">
            <a:avLst/>
          </a:prstGeom>
        </p:spPr>
        <p:txBody>
          <a:bodyPr vert="horz" lIns="0" tIns="0" rIns="0" bIns="0"/>
          <a:lstStyle>
            <a:lvl1pPr marL="0" indent="0">
              <a:buNone/>
              <a:defRPr lang="en-US" sz="1400" b="1"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4" name="Text Placeholder 6"/>
          <p:cNvSpPr>
            <a:spLocks noGrp="1"/>
          </p:cNvSpPr>
          <p:nvPr userDrawn="1">
            <p:ph type="body" sz="quarter" idx="25" hasCustomPrompt="1"/>
          </p:nvPr>
        </p:nvSpPr>
        <p:spPr>
          <a:xfrm>
            <a:off x="576184" y="2280429"/>
            <a:ext cx="2508964" cy="189310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8" name="Text Placeholder 6"/>
          <p:cNvSpPr>
            <a:spLocks noGrp="1"/>
          </p:cNvSpPr>
          <p:nvPr userDrawn="1">
            <p:ph type="body" sz="quarter" idx="26" hasCustomPrompt="1"/>
          </p:nvPr>
        </p:nvSpPr>
        <p:spPr>
          <a:xfrm>
            <a:off x="3366531" y="2280429"/>
            <a:ext cx="2508964" cy="189310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9" name="Text Placeholder 6"/>
          <p:cNvSpPr>
            <a:spLocks noGrp="1"/>
          </p:cNvSpPr>
          <p:nvPr userDrawn="1">
            <p:ph type="body" sz="quarter" idx="27" hasCustomPrompt="1"/>
          </p:nvPr>
        </p:nvSpPr>
        <p:spPr>
          <a:xfrm>
            <a:off x="6171486" y="2280429"/>
            <a:ext cx="2508964" cy="189310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2" name="Text Placeholder 37"/>
          <p:cNvSpPr>
            <a:spLocks noGrp="1"/>
          </p:cNvSpPr>
          <p:nvPr userDrawn="1">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2" name="Text Placeholder 29"/>
          <p:cNvSpPr>
            <a:spLocks noGrp="1"/>
          </p:cNvSpPr>
          <p:nvPr userDrawn="1">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33" name="Title 9"/>
          <p:cNvSpPr>
            <a:spLocks noGrp="1"/>
          </p:cNvSpPr>
          <p:nvPr userDrawn="1">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34" name="Text Placeholder 31"/>
          <p:cNvSpPr>
            <a:spLocks noGrp="1"/>
          </p:cNvSpPr>
          <p:nvPr userDrawn="1">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4211704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Grouping_2">
    <p:spTree>
      <p:nvGrpSpPr>
        <p:cNvPr id="1" name=""/>
        <p:cNvGrpSpPr/>
        <p:nvPr/>
      </p:nvGrpSpPr>
      <p:grpSpPr>
        <a:xfrm>
          <a:off x="0" y="0"/>
          <a:ext cx="0" cy="0"/>
          <a:chOff x="0" y="0"/>
          <a:chExt cx="0" cy="0"/>
        </a:xfrm>
      </p:grpSpPr>
      <p:sp>
        <p:nvSpPr>
          <p:cNvPr id="22" name="Isosceles Triangle 21"/>
          <p:cNvSpPr/>
          <p:nvPr userDrawn="1"/>
        </p:nvSpPr>
        <p:spPr>
          <a:xfrm rot="5400000">
            <a:off x="2970349" y="1249741"/>
            <a:ext cx="312486"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ea typeface="SimHei" panose="02010609060101010101" pitchFamily="49" charset="-122"/>
            </a:endParaRPr>
          </a:p>
        </p:txBody>
      </p:sp>
      <p:sp>
        <p:nvSpPr>
          <p:cNvPr id="23" name="Isosceles Triangle 22"/>
          <p:cNvSpPr/>
          <p:nvPr userDrawn="1"/>
        </p:nvSpPr>
        <p:spPr>
          <a:xfrm rot="5400000">
            <a:off x="5918678" y="1249740"/>
            <a:ext cx="312486"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ea typeface="SimHei" panose="02010609060101010101" pitchFamily="49" charset="-122"/>
            </a:endParaRPr>
          </a:p>
        </p:txBody>
      </p:sp>
      <p:sp>
        <p:nvSpPr>
          <p:cNvPr id="30" name="Text Placeholder 2"/>
          <p:cNvSpPr>
            <a:spLocks noGrp="1"/>
          </p:cNvSpPr>
          <p:nvPr>
            <p:ph type="body" sz="quarter" idx="17" hasCustomPrompt="1"/>
          </p:nvPr>
        </p:nvSpPr>
        <p:spPr>
          <a:xfrm>
            <a:off x="475413" y="1335088"/>
            <a:ext cx="2331881" cy="330175"/>
          </a:xfrm>
          <a:prstGeom prst="rect">
            <a:avLst/>
          </a:prstGeom>
          <a:solidFill>
            <a:schemeClr val="accent5"/>
          </a:solidFill>
        </p:spPr>
        <p:txBody>
          <a:bodyPr vert="horz" lIns="108000" tIns="90000" rIns="108000" bIns="90000" anchor="ctr" anchorCtr="0"/>
          <a:lstStyle>
            <a:lvl1pPr marL="269875" indent="-269875" algn="l" defTabSz="912813" rtl="0" eaLnBrk="1" fontAlgn="base" hangingPunct="1">
              <a:spcBef>
                <a:spcPts val="600"/>
              </a:spcBef>
              <a:spcAft>
                <a:spcPts val="600"/>
              </a:spcAft>
              <a:buFont typeface="+mj-lt"/>
              <a:buAutoNum type="arabicPeriod"/>
              <a:defRPr lang="en-US" sz="1400" b="1" kern="1200" baseline="0" dirty="0" smtClean="0">
                <a:solidFill>
                  <a:srgbClr val="FFFFFF"/>
                </a:solidFill>
                <a:latin typeface="+mn-lt"/>
                <a:ea typeface="SimHei" panose="02010609060101010101" pitchFamily="49" charset="-122"/>
                <a:cs typeface="ＭＳ Ｐゴシック" charset="0"/>
              </a:defRPr>
            </a:lvl1pPr>
          </a:lstStyle>
          <a:p>
            <a:pPr lvl="0"/>
            <a:r>
              <a:rPr lang="en-AU" dirty="0"/>
              <a:t>Category</a:t>
            </a:r>
            <a:endParaRPr lang="en-US" dirty="0"/>
          </a:p>
        </p:txBody>
      </p:sp>
      <p:sp>
        <p:nvSpPr>
          <p:cNvPr id="31" name="Text Placeholder 2"/>
          <p:cNvSpPr>
            <a:spLocks noGrp="1"/>
          </p:cNvSpPr>
          <p:nvPr>
            <p:ph type="body" sz="quarter" idx="18"/>
          </p:nvPr>
        </p:nvSpPr>
        <p:spPr>
          <a:xfrm>
            <a:off x="475413" y="1661039"/>
            <a:ext cx="2331881" cy="2512500"/>
          </a:xfrm>
          <a:prstGeom prst="rect">
            <a:avLst/>
          </a:prstGeom>
          <a:solidFill>
            <a:schemeClr val="accent1"/>
          </a:solidFill>
        </p:spPr>
        <p:txBody>
          <a:bodyPr vert="horz" lIns="108000" tIns="90000" rIns="108000" bIns="90000"/>
          <a:lstStyle>
            <a:lvl1pPr marL="0" indent="0" algn="l"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32" name="Text Placeholder 2"/>
          <p:cNvSpPr>
            <a:spLocks noGrp="1"/>
          </p:cNvSpPr>
          <p:nvPr>
            <p:ph type="body" sz="quarter" idx="19" hasCustomPrompt="1"/>
          </p:nvPr>
        </p:nvSpPr>
        <p:spPr>
          <a:xfrm>
            <a:off x="3418151" y="1335088"/>
            <a:ext cx="2331881" cy="330175"/>
          </a:xfrm>
          <a:prstGeom prst="rect">
            <a:avLst/>
          </a:prstGeom>
          <a:solidFill>
            <a:schemeClr val="accent5"/>
          </a:solidFill>
        </p:spPr>
        <p:txBody>
          <a:bodyPr vert="horz" lIns="108000" tIns="90000" rIns="108000" bIns="90000" anchor="ctr" anchorCtr="0"/>
          <a:lstStyle>
            <a:lvl1pPr marL="342900" indent="-342900" algn="l" defTabSz="912813" rtl="0" eaLnBrk="1" fontAlgn="base" hangingPunct="1">
              <a:spcBef>
                <a:spcPts val="600"/>
              </a:spcBef>
              <a:spcAft>
                <a:spcPts val="600"/>
              </a:spcAft>
              <a:buFont typeface="+mj-lt"/>
              <a:buAutoNum type="arabicPeriod" startAt="2"/>
              <a:defRPr lang="en-US" sz="1400" b="1" kern="1200" baseline="0" dirty="0" smtClean="0">
                <a:solidFill>
                  <a:srgbClr val="FFFFFF"/>
                </a:solidFill>
                <a:latin typeface="+mn-lt"/>
                <a:ea typeface="SimHei" panose="02010609060101010101" pitchFamily="49" charset="-122"/>
                <a:cs typeface="ＭＳ Ｐゴシック" charset="0"/>
              </a:defRPr>
            </a:lvl1pPr>
          </a:lstStyle>
          <a:p>
            <a:pPr lvl="0"/>
            <a:r>
              <a:rPr lang="en-AU" dirty="0"/>
              <a:t>Category</a:t>
            </a:r>
            <a:endParaRPr lang="en-US" dirty="0"/>
          </a:p>
        </p:txBody>
      </p:sp>
      <p:sp>
        <p:nvSpPr>
          <p:cNvPr id="33" name="Text Placeholder 2"/>
          <p:cNvSpPr>
            <a:spLocks noGrp="1"/>
          </p:cNvSpPr>
          <p:nvPr>
            <p:ph type="body" sz="quarter" idx="20"/>
          </p:nvPr>
        </p:nvSpPr>
        <p:spPr>
          <a:xfrm>
            <a:off x="3418151" y="1661039"/>
            <a:ext cx="2331881" cy="2512500"/>
          </a:xfrm>
          <a:prstGeom prst="rect">
            <a:avLst/>
          </a:prstGeom>
          <a:solidFill>
            <a:schemeClr val="accent1"/>
          </a:solidFill>
        </p:spPr>
        <p:txBody>
          <a:bodyPr vert="horz" lIns="108000" tIns="90000" rIns="108000" bIns="90000"/>
          <a:lstStyle>
            <a:lvl1pPr marL="0" indent="0" algn="l"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34" name="Text Placeholder 2"/>
          <p:cNvSpPr>
            <a:spLocks noGrp="1"/>
          </p:cNvSpPr>
          <p:nvPr>
            <p:ph type="body" sz="quarter" idx="21" hasCustomPrompt="1"/>
          </p:nvPr>
        </p:nvSpPr>
        <p:spPr>
          <a:xfrm>
            <a:off x="6347009" y="1335088"/>
            <a:ext cx="2331881" cy="330175"/>
          </a:xfrm>
          <a:prstGeom prst="rect">
            <a:avLst/>
          </a:prstGeom>
          <a:solidFill>
            <a:schemeClr val="accent5"/>
          </a:solidFill>
        </p:spPr>
        <p:txBody>
          <a:bodyPr vert="horz" lIns="108000" tIns="90000" rIns="108000" bIns="90000" anchor="ctr" anchorCtr="0"/>
          <a:lstStyle>
            <a:lvl1pPr marL="342900" indent="-342900" algn="l" defTabSz="912813" rtl="0" eaLnBrk="1" fontAlgn="base" hangingPunct="1">
              <a:spcBef>
                <a:spcPts val="600"/>
              </a:spcBef>
              <a:spcAft>
                <a:spcPts val="600"/>
              </a:spcAft>
              <a:buFont typeface="+mj-lt"/>
              <a:buAutoNum type="arabicPeriod" startAt="3"/>
              <a:defRPr lang="en-US" sz="1400" b="1" kern="1200" baseline="0" dirty="0" smtClean="0">
                <a:solidFill>
                  <a:srgbClr val="FFFFFF"/>
                </a:solidFill>
                <a:latin typeface="+mn-lt"/>
                <a:ea typeface="SimHei" panose="02010609060101010101" pitchFamily="49" charset="-122"/>
                <a:cs typeface="ＭＳ Ｐゴシック" charset="0"/>
              </a:defRPr>
            </a:lvl1pPr>
          </a:lstStyle>
          <a:p>
            <a:pPr lvl="0"/>
            <a:r>
              <a:rPr lang="en-AU" dirty="0"/>
              <a:t>Category</a:t>
            </a:r>
            <a:endParaRPr lang="en-US" dirty="0"/>
          </a:p>
        </p:txBody>
      </p:sp>
      <p:sp>
        <p:nvSpPr>
          <p:cNvPr id="35" name="Text Placeholder 2"/>
          <p:cNvSpPr>
            <a:spLocks noGrp="1"/>
          </p:cNvSpPr>
          <p:nvPr>
            <p:ph type="body" sz="quarter" idx="22"/>
          </p:nvPr>
        </p:nvSpPr>
        <p:spPr>
          <a:xfrm>
            <a:off x="6347009" y="1661039"/>
            <a:ext cx="2331881" cy="2512500"/>
          </a:xfrm>
          <a:prstGeom prst="rect">
            <a:avLst/>
          </a:prstGeom>
          <a:solidFill>
            <a:schemeClr val="accent1"/>
          </a:solidFill>
        </p:spPr>
        <p:txBody>
          <a:bodyPr vert="horz" lIns="108000" tIns="90000" rIns="108000" bIns="90000"/>
          <a:lstStyle>
            <a:lvl1pPr marL="0" indent="0" algn="l"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15"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4"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5"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6"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2280631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_Grouping_3">
    <p:spTree>
      <p:nvGrpSpPr>
        <p:cNvPr id="1" name=""/>
        <p:cNvGrpSpPr/>
        <p:nvPr/>
      </p:nvGrpSpPr>
      <p:grpSpPr>
        <a:xfrm>
          <a:off x="0" y="0"/>
          <a:ext cx="0" cy="0"/>
          <a:chOff x="0" y="0"/>
          <a:chExt cx="0" cy="0"/>
        </a:xfrm>
      </p:grpSpPr>
      <p:sp>
        <p:nvSpPr>
          <p:cNvPr id="60" name="Text Placeholder 3"/>
          <p:cNvSpPr>
            <a:spLocks noGrp="1"/>
          </p:cNvSpPr>
          <p:nvPr>
            <p:ph type="body" sz="quarter" idx="22"/>
          </p:nvPr>
        </p:nvSpPr>
        <p:spPr>
          <a:xfrm>
            <a:off x="2612738" y="2918488"/>
            <a:ext cx="1872000" cy="1255050"/>
          </a:xfrm>
          <a:prstGeom prst="rect">
            <a:avLst/>
          </a:prstGeom>
          <a:solidFill>
            <a:schemeClr val="accent5"/>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sp>
        <p:nvSpPr>
          <p:cNvPr id="62" name="Text Placeholder 3"/>
          <p:cNvSpPr>
            <a:spLocks noGrp="1"/>
          </p:cNvSpPr>
          <p:nvPr>
            <p:ph type="body" sz="quarter" idx="26"/>
          </p:nvPr>
        </p:nvSpPr>
        <p:spPr>
          <a:xfrm>
            <a:off x="6749467" y="2918488"/>
            <a:ext cx="1927808" cy="1255050"/>
          </a:xfrm>
          <a:prstGeom prst="rect">
            <a:avLst/>
          </a:prstGeom>
          <a:solidFill>
            <a:schemeClr val="accent5"/>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cxnSp>
        <p:nvCxnSpPr>
          <p:cNvPr id="35" name="Straight Connector 34"/>
          <p:cNvCxnSpPr/>
          <p:nvPr userDrawn="1"/>
        </p:nvCxnSpPr>
        <p:spPr>
          <a:xfrm>
            <a:off x="469062" y="1326078"/>
            <a:ext cx="0" cy="284746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4575405" y="1326078"/>
            <a:ext cx="0" cy="284746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 Placeholder 6"/>
          <p:cNvSpPr>
            <a:spLocks noGrp="1"/>
          </p:cNvSpPr>
          <p:nvPr>
            <p:ph type="body" sz="quarter" idx="20" hasCustomPrompt="1"/>
          </p:nvPr>
        </p:nvSpPr>
        <p:spPr>
          <a:xfrm>
            <a:off x="558882" y="1395897"/>
            <a:ext cx="1862940" cy="1389632"/>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a:t>
            </a:r>
            <a:r>
              <a:rPr lang="en-AU" dirty="0"/>
              <a:t>click to add text</a:t>
            </a:r>
            <a:endParaRPr lang="en-US" dirty="0"/>
          </a:p>
        </p:txBody>
      </p:sp>
      <p:sp>
        <p:nvSpPr>
          <p:cNvPr id="38" name="Text Placeholder 10"/>
          <p:cNvSpPr txBox="1">
            <a:spLocks/>
          </p:cNvSpPr>
          <p:nvPr userDrawn="1"/>
        </p:nvSpPr>
        <p:spPr>
          <a:xfrm>
            <a:off x="541262" y="1261923"/>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1</a:t>
            </a:r>
            <a:endParaRPr lang="en-AU" b="0" baseline="0" dirty="0">
              <a:solidFill>
                <a:schemeClr val="tx2"/>
              </a:solidFill>
              <a:ea typeface="SimHei" panose="02010609060101010101" pitchFamily="49" charset="-122"/>
            </a:endParaRPr>
          </a:p>
        </p:txBody>
      </p:sp>
      <p:cxnSp>
        <p:nvCxnSpPr>
          <p:cNvPr id="39" name="Straight Connector 38"/>
          <p:cNvCxnSpPr/>
          <p:nvPr userDrawn="1"/>
        </p:nvCxnSpPr>
        <p:spPr>
          <a:xfrm>
            <a:off x="2510231" y="1326078"/>
            <a:ext cx="0" cy="284746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 Placeholder 6"/>
          <p:cNvSpPr>
            <a:spLocks noGrp="1"/>
          </p:cNvSpPr>
          <p:nvPr>
            <p:ph type="body" sz="quarter" idx="21" hasCustomPrompt="1"/>
          </p:nvPr>
        </p:nvSpPr>
        <p:spPr>
          <a:xfrm>
            <a:off x="2620210" y="1395897"/>
            <a:ext cx="1857627" cy="1383281"/>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a:t>
            </a:r>
            <a:r>
              <a:rPr lang="en-AU" dirty="0"/>
              <a:t>click to add text</a:t>
            </a:r>
            <a:endParaRPr lang="en-US" dirty="0"/>
          </a:p>
        </p:txBody>
      </p:sp>
      <p:sp>
        <p:nvSpPr>
          <p:cNvPr id="41" name="Text Placeholder 10"/>
          <p:cNvSpPr txBox="1">
            <a:spLocks/>
          </p:cNvSpPr>
          <p:nvPr userDrawn="1"/>
        </p:nvSpPr>
        <p:spPr>
          <a:xfrm>
            <a:off x="2587079" y="1261923"/>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2</a:t>
            </a:r>
            <a:endParaRPr lang="en-AU" b="0" baseline="0" dirty="0">
              <a:solidFill>
                <a:schemeClr val="tx2"/>
              </a:solidFill>
              <a:ea typeface="SimHei" panose="02010609060101010101" pitchFamily="49" charset="-122"/>
            </a:endParaRPr>
          </a:p>
        </p:txBody>
      </p:sp>
      <p:sp>
        <p:nvSpPr>
          <p:cNvPr id="42" name="Text Placeholder 6"/>
          <p:cNvSpPr>
            <a:spLocks noGrp="1"/>
          </p:cNvSpPr>
          <p:nvPr>
            <p:ph type="body" sz="quarter" idx="29" hasCustomPrompt="1"/>
          </p:nvPr>
        </p:nvSpPr>
        <p:spPr>
          <a:xfrm>
            <a:off x="4685584" y="1395897"/>
            <a:ext cx="1862940" cy="1389632"/>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a:t>
            </a:r>
            <a:r>
              <a:rPr lang="en-AU" dirty="0"/>
              <a:t>click to add text</a:t>
            </a:r>
            <a:endParaRPr lang="en-US" dirty="0"/>
          </a:p>
        </p:txBody>
      </p:sp>
      <p:cxnSp>
        <p:nvCxnSpPr>
          <p:cNvPr id="50" name="Straight Connector 49"/>
          <p:cNvCxnSpPr/>
          <p:nvPr userDrawn="1"/>
        </p:nvCxnSpPr>
        <p:spPr>
          <a:xfrm>
            <a:off x="6639488" y="1326078"/>
            <a:ext cx="0" cy="284746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 Placeholder 6"/>
          <p:cNvSpPr>
            <a:spLocks noGrp="1"/>
          </p:cNvSpPr>
          <p:nvPr>
            <p:ph type="body" sz="quarter" idx="30" hasCustomPrompt="1"/>
          </p:nvPr>
        </p:nvSpPr>
        <p:spPr>
          <a:xfrm>
            <a:off x="6749468" y="1395897"/>
            <a:ext cx="1926221" cy="1383281"/>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a:t>
            </a:r>
            <a:r>
              <a:rPr lang="en-AU" dirty="0"/>
              <a:t>click to add text</a:t>
            </a:r>
            <a:endParaRPr lang="en-US" dirty="0"/>
          </a:p>
        </p:txBody>
      </p:sp>
      <p:sp>
        <p:nvSpPr>
          <p:cNvPr id="52" name="Text Placeholder 10"/>
          <p:cNvSpPr txBox="1">
            <a:spLocks/>
          </p:cNvSpPr>
          <p:nvPr userDrawn="1"/>
        </p:nvSpPr>
        <p:spPr>
          <a:xfrm>
            <a:off x="4685589" y="1261923"/>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3</a:t>
            </a:r>
            <a:endParaRPr lang="en-AU" b="0" baseline="0" dirty="0">
              <a:solidFill>
                <a:schemeClr val="tx2"/>
              </a:solidFill>
              <a:ea typeface="SimHei" panose="02010609060101010101" pitchFamily="49" charset="-122"/>
            </a:endParaRPr>
          </a:p>
        </p:txBody>
      </p:sp>
      <p:sp>
        <p:nvSpPr>
          <p:cNvPr id="53" name="Text Placeholder 10"/>
          <p:cNvSpPr txBox="1">
            <a:spLocks/>
          </p:cNvSpPr>
          <p:nvPr userDrawn="1"/>
        </p:nvSpPr>
        <p:spPr>
          <a:xfrm>
            <a:off x="6810990" y="1261923"/>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4</a:t>
            </a:r>
            <a:endParaRPr lang="en-AU" b="0" baseline="0" dirty="0">
              <a:solidFill>
                <a:schemeClr val="tx2"/>
              </a:solidFill>
              <a:ea typeface="SimHei" panose="02010609060101010101" pitchFamily="49" charset="-122"/>
            </a:endParaRPr>
          </a:p>
        </p:txBody>
      </p:sp>
      <p:sp>
        <p:nvSpPr>
          <p:cNvPr id="63" name="Text Placeholder 3"/>
          <p:cNvSpPr>
            <a:spLocks noGrp="1"/>
          </p:cNvSpPr>
          <p:nvPr>
            <p:ph type="body" sz="quarter" idx="18"/>
          </p:nvPr>
        </p:nvSpPr>
        <p:spPr>
          <a:xfrm>
            <a:off x="560117" y="2918488"/>
            <a:ext cx="1861705" cy="1255050"/>
          </a:xfrm>
          <a:prstGeom prst="rect">
            <a:avLst/>
          </a:prstGeom>
          <a:solidFill>
            <a:schemeClr val="accent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sp>
        <p:nvSpPr>
          <p:cNvPr id="64" name="Text Placeholder 3"/>
          <p:cNvSpPr>
            <a:spLocks noGrp="1"/>
          </p:cNvSpPr>
          <p:nvPr>
            <p:ph type="body" sz="quarter" idx="28"/>
          </p:nvPr>
        </p:nvSpPr>
        <p:spPr>
          <a:xfrm>
            <a:off x="4689374" y="2918488"/>
            <a:ext cx="1861705" cy="1255050"/>
          </a:xfrm>
          <a:prstGeom prst="rect">
            <a:avLst/>
          </a:prstGeom>
          <a:solidFill>
            <a:schemeClr val="accent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sp>
        <p:nvSpPr>
          <p:cNvPr id="2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7"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8"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9"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3458110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lter/Process Diagram_1">
    <p:spTree>
      <p:nvGrpSpPr>
        <p:cNvPr id="1" name=""/>
        <p:cNvGrpSpPr/>
        <p:nvPr/>
      </p:nvGrpSpPr>
      <p:grpSpPr>
        <a:xfrm>
          <a:off x="0" y="0"/>
          <a:ext cx="0" cy="0"/>
          <a:chOff x="0" y="0"/>
          <a:chExt cx="0" cy="0"/>
        </a:xfrm>
      </p:grpSpPr>
      <p:sp>
        <p:nvSpPr>
          <p:cNvPr id="24" name="Isosceles Triangle 23"/>
          <p:cNvSpPr/>
          <p:nvPr userDrawn="1"/>
        </p:nvSpPr>
        <p:spPr>
          <a:xfrm rot="5400000">
            <a:off x="2162042" y="1245633"/>
            <a:ext cx="312486"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ea typeface="SimHei" panose="02010609060101010101" pitchFamily="49" charset="-122"/>
            </a:endParaRPr>
          </a:p>
        </p:txBody>
      </p:sp>
      <p:sp>
        <p:nvSpPr>
          <p:cNvPr id="25" name="Text Placeholder 31"/>
          <p:cNvSpPr>
            <a:spLocks noGrp="1"/>
          </p:cNvSpPr>
          <p:nvPr>
            <p:ph type="body" sz="quarter" idx="11"/>
          </p:nvPr>
        </p:nvSpPr>
        <p:spPr>
          <a:xfrm>
            <a:off x="469155" y="991949"/>
            <a:ext cx="1548000" cy="178039"/>
          </a:xfrm>
          <a:prstGeom prst="rect">
            <a:avLst/>
          </a:prstGeom>
        </p:spPr>
        <p:txBody>
          <a:bodyPr vert="horz" lIns="0" tIns="0" rIns="0" bIns="0"/>
          <a:lstStyle>
            <a:lvl1pPr marL="0" indent="0" algn="ctr">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t>Edit Master text styles</a:t>
            </a:r>
          </a:p>
        </p:txBody>
      </p:sp>
      <p:sp>
        <p:nvSpPr>
          <p:cNvPr id="26" name="Text Placeholder 2"/>
          <p:cNvSpPr>
            <a:spLocks noGrp="1"/>
          </p:cNvSpPr>
          <p:nvPr>
            <p:ph type="body" sz="quarter" idx="18"/>
          </p:nvPr>
        </p:nvSpPr>
        <p:spPr>
          <a:xfrm>
            <a:off x="469155" y="1335444"/>
            <a:ext cx="1548000" cy="2838094"/>
          </a:xfrm>
          <a:prstGeom prst="rect">
            <a:avLst/>
          </a:prstGeom>
          <a:solidFill>
            <a:schemeClr val="accent1"/>
          </a:solidFill>
        </p:spPr>
        <p:txBody>
          <a:bodyPr vert="horz" lIns="108000" tIns="108000" rIns="108000" bIns="9000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27" name="Text Placeholder 2"/>
          <p:cNvSpPr>
            <a:spLocks noGrp="1"/>
          </p:cNvSpPr>
          <p:nvPr>
            <p:ph type="body" sz="quarter" idx="22"/>
          </p:nvPr>
        </p:nvSpPr>
        <p:spPr>
          <a:xfrm>
            <a:off x="4728974" y="1335088"/>
            <a:ext cx="1908000" cy="650535"/>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28" name="Text Placeholder 2"/>
          <p:cNvSpPr>
            <a:spLocks noGrp="1"/>
          </p:cNvSpPr>
          <p:nvPr>
            <p:ph type="body" sz="quarter" idx="23"/>
          </p:nvPr>
        </p:nvSpPr>
        <p:spPr>
          <a:xfrm>
            <a:off x="4728974" y="2032579"/>
            <a:ext cx="1908000" cy="650535"/>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31" name="Text Placeholder 31"/>
          <p:cNvSpPr>
            <a:spLocks noGrp="1"/>
          </p:cNvSpPr>
          <p:nvPr>
            <p:ph type="body" sz="quarter" idx="26"/>
          </p:nvPr>
        </p:nvSpPr>
        <p:spPr>
          <a:xfrm>
            <a:off x="2597574" y="991949"/>
            <a:ext cx="1548000" cy="178039"/>
          </a:xfrm>
          <a:prstGeom prst="rect">
            <a:avLst/>
          </a:prstGeom>
        </p:spPr>
        <p:txBody>
          <a:bodyPr vert="horz" lIns="0" tIns="0" rIns="0" bIns="0"/>
          <a:lstStyle>
            <a:lvl1pPr marL="0" indent="0" algn="ctr">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t>Edit Master text styles</a:t>
            </a:r>
          </a:p>
        </p:txBody>
      </p:sp>
      <p:sp>
        <p:nvSpPr>
          <p:cNvPr id="32" name="Text Placeholder 2"/>
          <p:cNvSpPr>
            <a:spLocks noGrp="1"/>
          </p:cNvSpPr>
          <p:nvPr>
            <p:ph type="body" sz="quarter" idx="27"/>
          </p:nvPr>
        </p:nvSpPr>
        <p:spPr>
          <a:xfrm>
            <a:off x="2597574" y="1335444"/>
            <a:ext cx="1548000" cy="2838094"/>
          </a:xfrm>
          <a:prstGeom prst="rect">
            <a:avLst/>
          </a:prstGeom>
          <a:solidFill>
            <a:schemeClr val="accent1"/>
          </a:solidFill>
        </p:spPr>
        <p:txBody>
          <a:bodyPr vert="horz" lIns="108000" tIns="108000" rIns="108000" bIns="9000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33" name="Isosceles Triangle 32"/>
          <p:cNvSpPr/>
          <p:nvPr userDrawn="1"/>
        </p:nvSpPr>
        <p:spPr>
          <a:xfrm rot="5400000">
            <a:off x="4292723" y="1245633"/>
            <a:ext cx="312486"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ea typeface="SimHei" panose="02010609060101010101" pitchFamily="49" charset="-122"/>
            </a:endParaRPr>
          </a:p>
        </p:txBody>
      </p:sp>
      <p:cxnSp>
        <p:nvCxnSpPr>
          <p:cNvPr id="34" name="Straight Connector 33"/>
          <p:cNvCxnSpPr/>
          <p:nvPr userDrawn="1"/>
        </p:nvCxnSpPr>
        <p:spPr>
          <a:xfrm flipV="1">
            <a:off x="4728975" y="2740742"/>
            <a:ext cx="3948301" cy="453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 Placeholder 31"/>
          <p:cNvSpPr>
            <a:spLocks noGrp="1"/>
          </p:cNvSpPr>
          <p:nvPr>
            <p:ph type="body" sz="quarter" idx="28"/>
          </p:nvPr>
        </p:nvSpPr>
        <p:spPr>
          <a:xfrm>
            <a:off x="4728975" y="991949"/>
            <a:ext cx="1907767" cy="178039"/>
          </a:xfrm>
          <a:prstGeom prst="rect">
            <a:avLst/>
          </a:prstGeom>
        </p:spPr>
        <p:txBody>
          <a:bodyPr vert="horz" lIns="0" tIns="0" rIns="0" bIns="0"/>
          <a:lstStyle>
            <a:lvl1pPr marL="0" indent="0" algn="ctr">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t>Edit Master text styles</a:t>
            </a:r>
          </a:p>
        </p:txBody>
      </p:sp>
      <p:sp>
        <p:nvSpPr>
          <p:cNvPr id="38" name="Text Placeholder 10"/>
          <p:cNvSpPr txBox="1">
            <a:spLocks/>
          </p:cNvSpPr>
          <p:nvPr userDrawn="1"/>
        </p:nvSpPr>
        <p:spPr>
          <a:xfrm>
            <a:off x="6808322" y="2779808"/>
            <a:ext cx="1868954" cy="318044"/>
          </a:xfrm>
          <a:prstGeom prst="rect">
            <a:avLst/>
          </a:prstGeom>
        </p:spPr>
        <p:txBody>
          <a:bodyPr vert="horz" lIns="0" tIns="0" rIns="0" bIns="0" anchor="b" anchorCtr="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Clr>
                <a:srgbClr val="868072"/>
              </a:buClr>
              <a:buNone/>
            </a:pPr>
            <a:r>
              <a:rPr lang="en-AU" sz="1400" baseline="0" dirty="0">
                <a:solidFill>
                  <a:schemeClr val="tx1"/>
                </a:solidFill>
                <a:ea typeface="SimHei" panose="02010609060101010101" pitchFamily="49" charset="-122"/>
              </a:rPr>
              <a:t>Step 2</a:t>
            </a:r>
            <a:endParaRPr lang="en-AU" sz="1400" b="0" baseline="0" dirty="0">
              <a:solidFill>
                <a:schemeClr val="tx1"/>
              </a:solidFill>
              <a:ea typeface="SimHei" panose="02010609060101010101" pitchFamily="49" charset="-122"/>
            </a:endParaRPr>
          </a:p>
        </p:txBody>
      </p:sp>
      <p:sp>
        <p:nvSpPr>
          <p:cNvPr id="39" name="Text Placeholder 35"/>
          <p:cNvSpPr>
            <a:spLocks noGrp="1"/>
          </p:cNvSpPr>
          <p:nvPr>
            <p:ph type="body" sz="quarter" idx="29" hasCustomPrompt="1"/>
          </p:nvPr>
        </p:nvSpPr>
        <p:spPr>
          <a:xfrm>
            <a:off x="6804439" y="3110264"/>
            <a:ext cx="1872836" cy="1063274"/>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22"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44"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45"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49" name="Text Placeholder 2"/>
          <p:cNvSpPr>
            <a:spLocks noGrp="1"/>
          </p:cNvSpPr>
          <p:nvPr>
            <p:ph type="body" sz="quarter" idx="30"/>
          </p:nvPr>
        </p:nvSpPr>
        <p:spPr>
          <a:xfrm>
            <a:off x="4728974" y="2825512"/>
            <a:ext cx="1908000" cy="650535"/>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50" name="Text Placeholder 2"/>
          <p:cNvSpPr>
            <a:spLocks noGrp="1"/>
          </p:cNvSpPr>
          <p:nvPr>
            <p:ph type="body" sz="quarter" idx="31"/>
          </p:nvPr>
        </p:nvSpPr>
        <p:spPr>
          <a:xfrm>
            <a:off x="4728974" y="3523003"/>
            <a:ext cx="1908000" cy="650535"/>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51" name="Text Placeholder 10"/>
          <p:cNvSpPr txBox="1">
            <a:spLocks/>
          </p:cNvSpPr>
          <p:nvPr userDrawn="1"/>
        </p:nvSpPr>
        <p:spPr>
          <a:xfrm>
            <a:off x="6808322" y="1281208"/>
            <a:ext cx="1868954" cy="318044"/>
          </a:xfrm>
          <a:prstGeom prst="rect">
            <a:avLst/>
          </a:prstGeom>
        </p:spPr>
        <p:txBody>
          <a:bodyPr vert="horz" lIns="0" tIns="0" rIns="0" bIns="0" anchor="b" anchorCtr="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Clr>
                <a:srgbClr val="868072"/>
              </a:buClr>
              <a:buNone/>
            </a:pPr>
            <a:r>
              <a:rPr lang="en-AU" sz="1400" baseline="0" dirty="0">
                <a:solidFill>
                  <a:schemeClr val="tx1"/>
                </a:solidFill>
                <a:ea typeface="SimHei" panose="02010609060101010101" pitchFamily="49" charset="-122"/>
              </a:rPr>
              <a:t>Step 2</a:t>
            </a:r>
            <a:endParaRPr lang="en-AU" sz="1400" b="0" baseline="0" dirty="0">
              <a:solidFill>
                <a:schemeClr val="tx1"/>
              </a:solidFill>
              <a:ea typeface="SimHei" panose="02010609060101010101" pitchFamily="49" charset="-122"/>
            </a:endParaRPr>
          </a:p>
        </p:txBody>
      </p:sp>
      <p:sp>
        <p:nvSpPr>
          <p:cNvPr id="52" name="Text Placeholder 35"/>
          <p:cNvSpPr>
            <a:spLocks noGrp="1"/>
          </p:cNvSpPr>
          <p:nvPr>
            <p:ph type="body" sz="quarter" idx="32" hasCustomPrompt="1"/>
          </p:nvPr>
        </p:nvSpPr>
        <p:spPr>
          <a:xfrm>
            <a:off x="6804439" y="1611664"/>
            <a:ext cx="1872836" cy="1063274"/>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Tree>
    <p:extLst>
      <p:ext uri="{BB962C8B-B14F-4D97-AF65-F5344CB8AC3E}">
        <p14:creationId xmlns:p14="http://schemas.microsoft.com/office/powerpoint/2010/main" val="26592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2 Presenters">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BE3FA54-EC44-4588-A837-22AC60C2B2A1}"/>
              </a:ext>
            </a:extLst>
          </p:cNvPr>
          <p:cNvSpPr/>
          <p:nvPr userDrawn="1"/>
        </p:nvSpPr>
        <p:spPr>
          <a:xfrm>
            <a:off x="-1" y="1"/>
            <a:ext cx="9144001" cy="2334326"/>
          </a:xfrm>
          <a:prstGeom prst="rect">
            <a:avLst/>
          </a:prstGeom>
          <a:solidFill>
            <a:srgbClr val="0A4D80"/>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30" name="Rectangle 29"/>
          <p:cNvSpPr/>
          <p:nvPr userDrawn="1"/>
        </p:nvSpPr>
        <p:spPr>
          <a:xfrm>
            <a:off x="471907" y="2306052"/>
            <a:ext cx="3959225" cy="10340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39" name="Text Placeholder 30"/>
          <p:cNvSpPr>
            <a:spLocks noGrp="1"/>
          </p:cNvSpPr>
          <p:nvPr>
            <p:ph type="body" sz="quarter" idx="14" hasCustomPrompt="1"/>
          </p:nvPr>
        </p:nvSpPr>
        <p:spPr>
          <a:xfrm>
            <a:off x="597189" y="2858504"/>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40" name="Text Placeholder 34"/>
          <p:cNvSpPr>
            <a:spLocks noGrp="1"/>
          </p:cNvSpPr>
          <p:nvPr>
            <p:ph type="body" sz="quarter" idx="15" hasCustomPrompt="1"/>
          </p:nvPr>
        </p:nvSpPr>
        <p:spPr>
          <a:xfrm>
            <a:off x="597189" y="3059912"/>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pic>
        <p:nvPicPr>
          <p:cNvPr id="13" name="Picture 12"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15" name="Text Placeholder 30"/>
          <p:cNvSpPr>
            <a:spLocks noGrp="1"/>
          </p:cNvSpPr>
          <p:nvPr>
            <p:ph type="body" sz="quarter" idx="16" hasCustomPrompt="1"/>
          </p:nvPr>
        </p:nvSpPr>
        <p:spPr>
          <a:xfrm>
            <a:off x="597189" y="2402306"/>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17" name="Text Placeholder 34"/>
          <p:cNvSpPr>
            <a:spLocks noGrp="1"/>
          </p:cNvSpPr>
          <p:nvPr>
            <p:ph type="body" sz="quarter" idx="17" hasCustomPrompt="1"/>
          </p:nvPr>
        </p:nvSpPr>
        <p:spPr>
          <a:xfrm>
            <a:off x="597189" y="2603713"/>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sp>
        <p:nvSpPr>
          <p:cNvPr id="18" name="Title 5"/>
          <p:cNvSpPr>
            <a:spLocks noGrp="1"/>
          </p:cNvSpPr>
          <p:nvPr>
            <p:ph type="title" hasCustomPrompt="1"/>
          </p:nvPr>
        </p:nvSpPr>
        <p:spPr>
          <a:xfrm>
            <a:off x="597190" y="1335895"/>
            <a:ext cx="8078499" cy="399724"/>
          </a:xfrm>
          <a:prstGeom prst="rect">
            <a:avLst/>
          </a:prstGeom>
        </p:spPr>
        <p:txBody>
          <a:bodyPr vert="horz" lIns="0" anchor="b" anchorCtr="0"/>
          <a:lstStyle>
            <a:lvl1pPr>
              <a:defRPr lang="en-US" sz="2600" b="1" kern="1200" baseline="0" dirty="0" smtClean="0">
                <a:solidFill>
                  <a:schemeClr val="bg1"/>
                </a:solidFill>
                <a:latin typeface="Arial" pitchFamily="34" charset="0"/>
                <a:ea typeface="SimHei" panose="02010609060101010101" pitchFamily="49" charset="-122"/>
                <a:cs typeface="Arial" pitchFamily="34" charset="0"/>
              </a:defRPr>
            </a:lvl1pPr>
          </a:lstStyle>
          <a:p>
            <a:r>
              <a:rPr lang="en-AU" dirty="0"/>
              <a:t>Click to edit internal presentation title</a:t>
            </a:r>
            <a:endParaRPr lang="en-US" dirty="0"/>
          </a:p>
        </p:txBody>
      </p:sp>
      <p:sp>
        <p:nvSpPr>
          <p:cNvPr id="19" name="Text Placeholder 9"/>
          <p:cNvSpPr>
            <a:spLocks noGrp="1"/>
          </p:cNvSpPr>
          <p:nvPr>
            <p:ph type="body" sz="quarter" idx="10" hasCustomPrompt="1"/>
          </p:nvPr>
        </p:nvSpPr>
        <p:spPr>
          <a:xfrm>
            <a:off x="597190" y="1721158"/>
            <a:ext cx="8078499" cy="270021"/>
          </a:xfrm>
          <a:prstGeom prst="rect">
            <a:avLst/>
          </a:prstGeom>
        </p:spPr>
        <p:txBody>
          <a:bodyPr vert="horz" lIns="0" tIns="0" bIns="0"/>
          <a:lstStyle>
            <a:lvl1pPr marL="0" indent="0">
              <a:buNone/>
              <a:defRPr lang="en-AU" sz="1800" b="1" kern="1200" baseline="0" dirty="0" smtClean="0">
                <a:solidFill>
                  <a:schemeClr val="bg1"/>
                </a:solidFill>
                <a:latin typeface="+mn-lt"/>
                <a:ea typeface="SimHei" panose="02010609060101010101" pitchFamily="49" charset="-122"/>
                <a:cs typeface="ＭＳ Ｐゴシック" charset="0"/>
              </a:defRPr>
            </a:lvl1pPr>
            <a:lvl2pPr>
              <a:defRPr lang="en-AU" sz="1800" b="1" kern="1200" dirty="0" smtClean="0">
                <a:solidFill>
                  <a:schemeClr val="bg1"/>
                </a:solidFill>
                <a:latin typeface="+mn-lt"/>
                <a:ea typeface="ＭＳ Ｐゴシック" charset="0"/>
                <a:cs typeface="ＭＳ Ｐゴシック" charset="0"/>
              </a:defRPr>
            </a:lvl2pPr>
            <a:lvl3pPr>
              <a:defRPr lang="en-AU" sz="1800" b="1" kern="1200" dirty="0" smtClean="0">
                <a:solidFill>
                  <a:schemeClr val="bg1"/>
                </a:solidFill>
                <a:latin typeface="+mn-lt"/>
                <a:ea typeface="ＭＳ Ｐゴシック" charset="0"/>
                <a:cs typeface="ＭＳ Ｐゴシック" charset="0"/>
              </a:defRPr>
            </a:lvl3pPr>
            <a:lvl4pPr>
              <a:defRPr lang="en-AU" sz="1800" b="1" kern="1200" dirty="0" smtClean="0">
                <a:solidFill>
                  <a:schemeClr val="bg1"/>
                </a:solidFill>
                <a:latin typeface="+mn-lt"/>
                <a:ea typeface="ＭＳ Ｐゴシック" charset="0"/>
                <a:cs typeface="ＭＳ Ｐゴシック" charset="0"/>
              </a:defRPr>
            </a:lvl4pPr>
          </a:lstStyle>
          <a:p>
            <a:pPr lvl="0"/>
            <a:r>
              <a:rPr lang="en-AU" dirty="0"/>
              <a:t>Click to edit internal presentation subtitle</a:t>
            </a:r>
          </a:p>
        </p:txBody>
      </p:sp>
      <p:sp>
        <p:nvSpPr>
          <p:cNvPr id="20" name="Text Placeholder 28"/>
          <p:cNvSpPr>
            <a:spLocks noGrp="1"/>
          </p:cNvSpPr>
          <p:nvPr>
            <p:ph type="body" sz="quarter" idx="11" hasCustomPrompt="1"/>
          </p:nvPr>
        </p:nvSpPr>
        <p:spPr>
          <a:xfrm>
            <a:off x="597189" y="2039481"/>
            <a:ext cx="8078500" cy="168604"/>
          </a:xfrm>
          <a:prstGeom prst="rect">
            <a:avLst/>
          </a:prstGeom>
        </p:spPr>
        <p:txBody>
          <a:bodyPr vert="horz" lIns="0" tIns="0" rIns="0" bIns="0"/>
          <a:lstStyle>
            <a:lvl1pPr marL="0" indent="0" algn="l" defTabSz="912813" rtl="0" eaLnBrk="1" fontAlgn="base" hangingPunct="1">
              <a:spcBef>
                <a:spcPts val="600"/>
              </a:spcBef>
              <a:spcAft>
                <a:spcPts val="600"/>
              </a:spcAft>
              <a:buFont typeface="Arial" pitchFamily="34" charset="0"/>
              <a:buNone/>
              <a:defRPr lang="en-US" sz="12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date</a:t>
            </a:r>
            <a:endParaRPr lang="en-US" dirty="0"/>
          </a:p>
        </p:txBody>
      </p:sp>
      <p:sp>
        <p:nvSpPr>
          <p:cNvPr id="16" name="Rectangle 15">
            <a:extLst>
              <a:ext uri="{FF2B5EF4-FFF2-40B4-BE49-F238E27FC236}">
                <a16:creationId xmlns:a16="http://schemas.microsoft.com/office/drawing/2014/main" id="{CDC14345-ED8F-4683-9AD3-1D7F4AFAB663}"/>
              </a:ext>
            </a:extLst>
          </p:cNvPr>
          <p:cNvSpPr/>
          <p:nvPr userDrawn="1"/>
        </p:nvSpPr>
        <p:spPr>
          <a:xfrm>
            <a:off x="3853092" y="4568927"/>
            <a:ext cx="3531476"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spcBef>
                <a:spcPct val="0"/>
              </a:spcBef>
              <a:buClr>
                <a:srgbClr val="01286D"/>
              </a:buClr>
              <a:buSzPct val="80000"/>
              <a:buFont typeface="Wingdings" pitchFamily="2" charset="2"/>
              <a:buNone/>
            </a:pPr>
            <a:r>
              <a:rPr lang="en-GB" sz="900" b="0" dirty="0">
                <a:solidFill>
                  <a:schemeClr val="tx2"/>
                </a:solidFill>
              </a:rPr>
              <a:t>PLEASE DELETE AS APPROPRIATE: Fidelity International Internal Information | Fidelity International Confidential Information | Fidelity International Highly Confidential Information</a:t>
            </a:r>
            <a:endParaRPr lang="en-US" sz="900" b="0" dirty="0">
              <a:solidFill>
                <a:schemeClr val="tx2"/>
              </a:solidFill>
            </a:endParaRPr>
          </a:p>
        </p:txBody>
      </p:sp>
    </p:spTree>
    <p:extLst>
      <p:ext uri="{BB962C8B-B14F-4D97-AF65-F5344CB8AC3E}">
        <p14:creationId xmlns:p14="http://schemas.microsoft.com/office/powerpoint/2010/main" val="15790512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lter/Process Diagram_2">
    <p:spTree>
      <p:nvGrpSpPr>
        <p:cNvPr id="1" name=""/>
        <p:cNvGrpSpPr/>
        <p:nvPr/>
      </p:nvGrpSpPr>
      <p:grpSpPr>
        <a:xfrm>
          <a:off x="0" y="0"/>
          <a:ext cx="0" cy="0"/>
          <a:chOff x="0" y="0"/>
          <a:chExt cx="0" cy="0"/>
        </a:xfrm>
      </p:grpSpPr>
      <p:cxnSp>
        <p:nvCxnSpPr>
          <p:cNvPr id="25" name="Straight Connector 24"/>
          <p:cNvCxnSpPr/>
          <p:nvPr userDrawn="1"/>
        </p:nvCxnSpPr>
        <p:spPr>
          <a:xfrm>
            <a:off x="4575405" y="1547571"/>
            <a:ext cx="0" cy="2625967"/>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 Placeholder 3"/>
          <p:cNvSpPr>
            <a:spLocks noGrp="1"/>
          </p:cNvSpPr>
          <p:nvPr userDrawn="1">
            <p:ph type="body" sz="quarter" idx="15"/>
          </p:nvPr>
        </p:nvSpPr>
        <p:spPr>
          <a:xfrm>
            <a:off x="2580482" y="1166813"/>
            <a:ext cx="3986212" cy="553641"/>
          </a:xfrm>
          <a:prstGeom prst="rect">
            <a:avLst/>
          </a:prstGeom>
          <a:solidFill>
            <a:schemeClr val="accent1"/>
          </a:solidFill>
        </p:spPr>
        <p:txBody>
          <a:bodyPr vert="horz" lIns="180000" tIns="180000" rIns="180000" bIns="180000" anchor="ctr" anchorCtr="0"/>
          <a:lstStyle>
            <a:lvl1pPr marL="0" indent="0" algn="ctr" defTabSz="912813" rtl="0" eaLnBrk="1" fontAlgn="base" hangingPunct="1">
              <a:spcBef>
                <a:spcPts val="0"/>
              </a:spcBef>
              <a:spcAft>
                <a:spcPts val="300"/>
              </a:spcAft>
              <a:buNone/>
              <a:defRPr lang="en-AU" sz="16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cxnSp>
        <p:nvCxnSpPr>
          <p:cNvPr id="23" name="Straight Connector 22"/>
          <p:cNvCxnSpPr/>
          <p:nvPr userDrawn="1"/>
        </p:nvCxnSpPr>
        <p:spPr>
          <a:xfrm>
            <a:off x="468313" y="2068701"/>
            <a:ext cx="8208962"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69062" y="2068336"/>
            <a:ext cx="5336" cy="210587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2530335" y="2068336"/>
            <a:ext cx="3096" cy="210587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6632698" y="2068336"/>
            <a:ext cx="5161" cy="210587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8685303" y="2068336"/>
            <a:ext cx="6350" cy="210587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 Placeholder 2"/>
          <p:cNvSpPr>
            <a:spLocks noGrp="1"/>
          </p:cNvSpPr>
          <p:nvPr>
            <p:ph type="body" sz="quarter" idx="25"/>
          </p:nvPr>
        </p:nvSpPr>
        <p:spPr>
          <a:xfrm>
            <a:off x="582801" y="2214314"/>
            <a:ext cx="1836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t>Edit Master text styles</a:t>
            </a:r>
          </a:p>
        </p:txBody>
      </p:sp>
      <p:sp>
        <p:nvSpPr>
          <p:cNvPr id="46" name="Text Placeholder 35"/>
          <p:cNvSpPr>
            <a:spLocks noGrp="1"/>
          </p:cNvSpPr>
          <p:nvPr>
            <p:ph type="body" sz="quarter" idx="13" hasCustomPrompt="1"/>
          </p:nvPr>
        </p:nvSpPr>
        <p:spPr>
          <a:xfrm>
            <a:off x="582801" y="2460441"/>
            <a:ext cx="1836000" cy="171376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click to add text click to add text click to add text</a:t>
            </a:r>
            <a:endParaRPr lang="en-US" dirty="0"/>
          </a:p>
        </p:txBody>
      </p:sp>
      <p:sp>
        <p:nvSpPr>
          <p:cNvPr id="47" name="Text Placeholder 2"/>
          <p:cNvSpPr>
            <a:spLocks noGrp="1"/>
          </p:cNvSpPr>
          <p:nvPr>
            <p:ph type="body" sz="quarter" idx="26"/>
          </p:nvPr>
        </p:nvSpPr>
        <p:spPr>
          <a:xfrm>
            <a:off x="2633149" y="2214314"/>
            <a:ext cx="1836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t>Edit Master text styles</a:t>
            </a:r>
          </a:p>
        </p:txBody>
      </p:sp>
      <p:sp>
        <p:nvSpPr>
          <p:cNvPr id="48" name="Text Placeholder 35"/>
          <p:cNvSpPr>
            <a:spLocks noGrp="1"/>
          </p:cNvSpPr>
          <p:nvPr>
            <p:ph type="body" sz="quarter" idx="27" hasCustomPrompt="1"/>
          </p:nvPr>
        </p:nvSpPr>
        <p:spPr>
          <a:xfrm>
            <a:off x="2633149" y="2460441"/>
            <a:ext cx="1836000" cy="171376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click to add text click to add text click to add text</a:t>
            </a:r>
            <a:endParaRPr lang="en-US" dirty="0"/>
          </a:p>
        </p:txBody>
      </p:sp>
      <p:sp>
        <p:nvSpPr>
          <p:cNvPr id="49" name="Text Placeholder 2"/>
          <p:cNvSpPr>
            <a:spLocks noGrp="1"/>
          </p:cNvSpPr>
          <p:nvPr>
            <p:ph type="body" sz="quarter" idx="28"/>
          </p:nvPr>
        </p:nvSpPr>
        <p:spPr>
          <a:xfrm>
            <a:off x="4691028" y="2214314"/>
            <a:ext cx="1836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t>Edit Master text styles</a:t>
            </a:r>
          </a:p>
        </p:txBody>
      </p:sp>
      <p:sp>
        <p:nvSpPr>
          <p:cNvPr id="50" name="Text Placeholder 35"/>
          <p:cNvSpPr>
            <a:spLocks noGrp="1"/>
          </p:cNvSpPr>
          <p:nvPr>
            <p:ph type="body" sz="quarter" idx="29" hasCustomPrompt="1"/>
          </p:nvPr>
        </p:nvSpPr>
        <p:spPr>
          <a:xfrm>
            <a:off x="4687404" y="2460441"/>
            <a:ext cx="1836000" cy="171376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click to add text click to add text click to add text</a:t>
            </a:r>
            <a:endParaRPr lang="en-US" dirty="0"/>
          </a:p>
        </p:txBody>
      </p:sp>
      <p:sp>
        <p:nvSpPr>
          <p:cNvPr id="51" name="Text Placeholder 2"/>
          <p:cNvSpPr>
            <a:spLocks noGrp="1"/>
          </p:cNvSpPr>
          <p:nvPr>
            <p:ph type="body" sz="quarter" idx="30"/>
          </p:nvPr>
        </p:nvSpPr>
        <p:spPr>
          <a:xfrm>
            <a:off x="6747955" y="2214314"/>
            <a:ext cx="1836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a:t>Edit Master text styles</a:t>
            </a:r>
          </a:p>
        </p:txBody>
      </p:sp>
      <p:sp>
        <p:nvSpPr>
          <p:cNvPr id="52" name="Text Placeholder 35"/>
          <p:cNvSpPr>
            <a:spLocks noGrp="1"/>
          </p:cNvSpPr>
          <p:nvPr>
            <p:ph type="body" sz="quarter" idx="31" hasCustomPrompt="1"/>
          </p:nvPr>
        </p:nvSpPr>
        <p:spPr>
          <a:xfrm>
            <a:off x="6744331" y="2460441"/>
            <a:ext cx="1836000" cy="171376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click to add text click to add text click to add text</a:t>
            </a:r>
            <a:endParaRPr lang="en-US" dirty="0"/>
          </a:p>
        </p:txBody>
      </p:sp>
      <p:sp>
        <p:nvSpPr>
          <p:cNvPr id="21"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1"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3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3775118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ructure Chart">
    <p:spTree>
      <p:nvGrpSpPr>
        <p:cNvPr id="1" name=""/>
        <p:cNvGrpSpPr/>
        <p:nvPr/>
      </p:nvGrpSpPr>
      <p:grpSpPr>
        <a:xfrm>
          <a:off x="0" y="0"/>
          <a:ext cx="0" cy="0"/>
          <a:chOff x="0" y="0"/>
          <a:chExt cx="0" cy="0"/>
        </a:xfrm>
      </p:grpSpPr>
      <p:cxnSp>
        <p:nvCxnSpPr>
          <p:cNvPr id="17" name="Straight Connector 16"/>
          <p:cNvCxnSpPr/>
          <p:nvPr userDrawn="1"/>
        </p:nvCxnSpPr>
        <p:spPr>
          <a:xfrm>
            <a:off x="4575405" y="1333712"/>
            <a:ext cx="0" cy="73003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 Placeholder 3"/>
          <p:cNvSpPr>
            <a:spLocks noGrp="1"/>
          </p:cNvSpPr>
          <p:nvPr userDrawn="1">
            <p:ph type="body" sz="quarter" idx="15"/>
          </p:nvPr>
        </p:nvSpPr>
        <p:spPr>
          <a:xfrm>
            <a:off x="2580482" y="1166813"/>
            <a:ext cx="3986212" cy="553641"/>
          </a:xfrm>
          <a:prstGeom prst="rect">
            <a:avLst/>
          </a:prstGeom>
          <a:solidFill>
            <a:schemeClr val="accent1"/>
          </a:solidFill>
        </p:spPr>
        <p:txBody>
          <a:bodyPr vert="horz" lIns="180000" tIns="180000" rIns="180000" bIns="180000" anchor="ctr" anchorCtr="0"/>
          <a:lstStyle>
            <a:lvl1pPr marL="0" indent="0" algn="ctr" defTabSz="912813" rtl="0" eaLnBrk="1" fontAlgn="base" hangingPunct="1">
              <a:spcBef>
                <a:spcPts val="0"/>
              </a:spcBef>
              <a:spcAft>
                <a:spcPts val="300"/>
              </a:spcAft>
              <a:buNone/>
              <a:defRPr lang="en-AU" sz="16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cxnSp>
        <p:nvCxnSpPr>
          <p:cNvPr id="23" name="Straight Connector 22"/>
          <p:cNvCxnSpPr/>
          <p:nvPr userDrawn="1"/>
        </p:nvCxnSpPr>
        <p:spPr>
          <a:xfrm>
            <a:off x="1411942" y="2066729"/>
            <a:ext cx="6335059"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1414805" y="2068915"/>
            <a:ext cx="0" cy="61990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7738948" y="2068915"/>
            <a:ext cx="0" cy="61990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630901" y="2068915"/>
            <a:ext cx="0" cy="61990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522853" y="2068915"/>
            <a:ext cx="0" cy="61990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 Placeholder 2"/>
          <p:cNvSpPr>
            <a:spLocks noGrp="1"/>
          </p:cNvSpPr>
          <p:nvPr>
            <p:ph type="body" sz="quarter" idx="22"/>
          </p:nvPr>
        </p:nvSpPr>
        <p:spPr>
          <a:xfrm>
            <a:off x="469062" y="2398885"/>
            <a:ext cx="1908000" cy="5535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27" name="Text Placeholder 2"/>
          <p:cNvSpPr>
            <a:spLocks noGrp="1"/>
          </p:cNvSpPr>
          <p:nvPr>
            <p:ph type="body" sz="quarter" idx="23"/>
          </p:nvPr>
        </p:nvSpPr>
        <p:spPr>
          <a:xfrm>
            <a:off x="6777303" y="2398885"/>
            <a:ext cx="1908000" cy="5535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29" name="Text Placeholder 2"/>
          <p:cNvSpPr>
            <a:spLocks noGrp="1"/>
          </p:cNvSpPr>
          <p:nvPr>
            <p:ph type="body" sz="quarter" idx="24"/>
          </p:nvPr>
        </p:nvSpPr>
        <p:spPr>
          <a:xfrm>
            <a:off x="4674587" y="2398885"/>
            <a:ext cx="1908000" cy="5535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30" name="Text Placeholder 2"/>
          <p:cNvSpPr>
            <a:spLocks noGrp="1"/>
          </p:cNvSpPr>
          <p:nvPr>
            <p:ph type="body" sz="quarter" idx="25"/>
          </p:nvPr>
        </p:nvSpPr>
        <p:spPr>
          <a:xfrm>
            <a:off x="2571871" y="2398885"/>
            <a:ext cx="1908000" cy="5535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a:t>Edit Master text styles</a:t>
            </a:r>
          </a:p>
        </p:txBody>
      </p:sp>
      <p:sp>
        <p:nvSpPr>
          <p:cNvPr id="18"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5"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33"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2844303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bination 1_Text Group/Graph_Qtr ">
    <p:spTree>
      <p:nvGrpSpPr>
        <p:cNvPr id="1" name=""/>
        <p:cNvGrpSpPr/>
        <p:nvPr/>
      </p:nvGrpSpPr>
      <p:grpSpPr>
        <a:xfrm>
          <a:off x="0" y="0"/>
          <a:ext cx="0" cy="0"/>
          <a:chOff x="0" y="0"/>
          <a:chExt cx="0" cy="0"/>
        </a:xfrm>
      </p:grpSpPr>
      <p:sp>
        <p:nvSpPr>
          <p:cNvPr id="27" name="Text Placeholder 3"/>
          <p:cNvSpPr>
            <a:spLocks noGrp="1"/>
          </p:cNvSpPr>
          <p:nvPr>
            <p:ph type="body" sz="quarter" idx="18"/>
          </p:nvPr>
        </p:nvSpPr>
        <p:spPr>
          <a:xfrm>
            <a:off x="4717968" y="2868085"/>
            <a:ext cx="1908000" cy="1305453"/>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cxnSp>
        <p:nvCxnSpPr>
          <p:cNvPr id="28" name="Straight Connector 27"/>
          <p:cNvCxnSpPr/>
          <p:nvPr userDrawn="1"/>
        </p:nvCxnSpPr>
        <p:spPr>
          <a:xfrm>
            <a:off x="474398" y="2861389"/>
            <a:ext cx="0" cy="1312149"/>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 Placeholder 6"/>
          <p:cNvSpPr>
            <a:spLocks noGrp="1"/>
          </p:cNvSpPr>
          <p:nvPr>
            <p:ph type="body" sz="quarter" idx="20" hasCustomPrompt="1"/>
          </p:nvPr>
        </p:nvSpPr>
        <p:spPr>
          <a:xfrm>
            <a:off x="578935" y="2924434"/>
            <a:ext cx="1672115" cy="1249104"/>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click to </a:t>
            </a:r>
            <a:r>
              <a:rPr lang="en-AU" dirty="0"/>
              <a:t>add text</a:t>
            </a:r>
            <a:endParaRPr lang="en-US" dirty="0"/>
          </a:p>
        </p:txBody>
      </p:sp>
      <p:sp>
        <p:nvSpPr>
          <p:cNvPr id="30" name="Text Placeholder 10"/>
          <p:cNvSpPr txBox="1">
            <a:spLocks/>
          </p:cNvSpPr>
          <p:nvPr userDrawn="1"/>
        </p:nvSpPr>
        <p:spPr>
          <a:xfrm>
            <a:off x="561314" y="2790519"/>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1</a:t>
            </a:r>
            <a:endParaRPr lang="en-AU" b="0" baseline="0" dirty="0">
              <a:solidFill>
                <a:schemeClr val="tx2"/>
              </a:solidFill>
              <a:ea typeface="SimHei" panose="02010609060101010101" pitchFamily="49" charset="-122"/>
            </a:endParaRPr>
          </a:p>
        </p:txBody>
      </p:sp>
      <p:cxnSp>
        <p:nvCxnSpPr>
          <p:cNvPr id="32" name="Straight Connector 31"/>
          <p:cNvCxnSpPr/>
          <p:nvPr userDrawn="1"/>
        </p:nvCxnSpPr>
        <p:spPr>
          <a:xfrm>
            <a:off x="2503547" y="2861389"/>
            <a:ext cx="0" cy="1312149"/>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 Placeholder 6"/>
          <p:cNvSpPr>
            <a:spLocks noGrp="1"/>
          </p:cNvSpPr>
          <p:nvPr>
            <p:ph type="body" sz="quarter" idx="21" hasCustomPrompt="1"/>
          </p:nvPr>
        </p:nvSpPr>
        <p:spPr>
          <a:xfrm>
            <a:off x="2618276" y="2924434"/>
            <a:ext cx="1672115" cy="1249104"/>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click to </a:t>
            </a:r>
            <a:r>
              <a:rPr lang="en-AU" dirty="0"/>
              <a:t>add text</a:t>
            </a:r>
            <a:endParaRPr lang="en-US" dirty="0"/>
          </a:p>
        </p:txBody>
      </p:sp>
      <p:sp>
        <p:nvSpPr>
          <p:cNvPr id="41" name="Text Placeholder 10"/>
          <p:cNvSpPr txBox="1">
            <a:spLocks/>
          </p:cNvSpPr>
          <p:nvPr userDrawn="1"/>
        </p:nvSpPr>
        <p:spPr>
          <a:xfrm>
            <a:off x="2600655" y="2790519"/>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2</a:t>
            </a:r>
            <a:endParaRPr lang="en-AU" b="0" baseline="0" dirty="0">
              <a:solidFill>
                <a:schemeClr val="tx2"/>
              </a:solidFill>
              <a:ea typeface="SimHei" panose="02010609060101010101" pitchFamily="49" charset="-122"/>
            </a:endParaRPr>
          </a:p>
        </p:txBody>
      </p:sp>
      <p:sp>
        <p:nvSpPr>
          <p:cNvPr id="45" name="Chart Placeholder 25"/>
          <p:cNvSpPr>
            <a:spLocks noGrp="1"/>
          </p:cNvSpPr>
          <p:nvPr>
            <p:ph type="chart" sz="quarter" idx="17"/>
          </p:nvPr>
        </p:nvSpPr>
        <p:spPr>
          <a:xfrm>
            <a:off x="469062" y="1341835"/>
            <a:ext cx="3965575" cy="1393031"/>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46" name="Text Placeholder 3"/>
          <p:cNvSpPr>
            <a:spLocks noGrp="1"/>
          </p:cNvSpPr>
          <p:nvPr>
            <p:ph type="body" sz="quarter" idx="15"/>
          </p:nvPr>
        </p:nvSpPr>
        <p:spPr>
          <a:xfrm>
            <a:off x="4717968" y="1042987"/>
            <a:ext cx="3957720" cy="1698929"/>
          </a:xfrm>
          <a:prstGeom prst="rect">
            <a:avLst/>
          </a:prstGeom>
          <a:solidFill>
            <a:schemeClr val="accent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sp>
        <p:nvSpPr>
          <p:cNvPr id="50" name="Text Placeholder 31"/>
          <p:cNvSpPr>
            <a:spLocks noGrp="1"/>
          </p:cNvSpPr>
          <p:nvPr>
            <p:ph type="body" sz="quarter" idx="24" hasCustomPrompt="1"/>
          </p:nvPr>
        </p:nvSpPr>
        <p:spPr>
          <a:xfrm>
            <a:off x="469063"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55" name="Text Placeholder 3"/>
          <p:cNvSpPr>
            <a:spLocks noGrp="1"/>
          </p:cNvSpPr>
          <p:nvPr>
            <p:ph type="body" sz="quarter" idx="25"/>
          </p:nvPr>
        </p:nvSpPr>
        <p:spPr>
          <a:xfrm>
            <a:off x="6769275" y="2868085"/>
            <a:ext cx="1908000" cy="1305453"/>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cxnSp>
        <p:nvCxnSpPr>
          <p:cNvPr id="20" name="Straight Connector 19"/>
          <p:cNvCxnSpPr/>
          <p:nvPr userDrawn="1"/>
        </p:nvCxnSpPr>
        <p:spPr>
          <a:xfrm flipH="1">
            <a:off x="4575407" y="1048544"/>
            <a:ext cx="1" cy="3124994"/>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3"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4"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5588018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bination 2_Text/Graph_2 Col">
    <p:spTree>
      <p:nvGrpSpPr>
        <p:cNvPr id="1" name=""/>
        <p:cNvGrpSpPr/>
        <p:nvPr/>
      </p:nvGrpSpPr>
      <p:grpSpPr>
        <a:xfrm>
          <a:off x="0" y="0"/>
          <a:ext cx="0" cy="0"/>
          <a:chOff x="0" y="0"/>
          <a:chExt cx="0" cy="0"/>
        </a:xfrm>
      </p:grpSpPr>
      <p:sp>
        <p:nvSpPr>
          <p:cNvPr id="24" name="Chart Placeholder 25"/>
          <p:cNvSpPr>
            <a:spLocks noGrp="1"/>
          </p:cNvSpPr>
          <p:nvPr>
            <p:ph type="chart" sz="quarter" idx="19"/>
          </p:nvPr>
        </p:nvSpPr>
        <p:spPr>
          <a:xfrm>
            <a:off x="4721225" y="1328738"/>
            <a:ext cx="395605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15" name="Text Placeholder 3"/>
          <p:cNvSpPr>
            <a:spLocks noGrp="1"/>
          </p:cNvSpPr>
          <p:nvPr>
            <p:ph type="body" sz="quarter" idx="18"/>
          </p:nvPr>
        </p:nvSpPr>
        <p:spPr>
          <a:xfrm>
            <a:off x="477838" y="2287588"/>
            <a:ext cx="1908000" cy="1224353"/>
          </a:xfrm>
          <a:prstGeom prst="rect">
            <a:avLst/>
          </a:prstGeom>
          <a:solidFill>
            <a:schemeClr val="accent5"/>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sp>
        <p:nvSpPr>
          <p:cNvPr id="16" name="Text Placeholder 2"/>
          <p:cNvSpPr>
            <a:spLocks noGrp="1"/>
          </p:cNvSpPr>
          <p:nvPr>
            <p:ph type="body" sz="quarter" idx="20" hasCustomPrompt="1"/>
          </p:nvPr>
        </p:nvSpPr>
        <p:spPr>
          <a:xfrm>
            <a:off x="2555243" y="2219482"/>
            <a:ext cx="1864688" cy="196967"/>
          </a:xfrm>
          <a:prstGeom prst="rect">
            <a:avLst/>
          </a:prstGeom>
        </p:spPr>
        <p:txBody>
          <a:bodyPr vert="horz" lIns="0" tIns="0" rIns="0" bIns="0"/>
          <a:lstStyle>
            <a:lvl1pPr marL="0" indent="0">
              <a:buNone/>
              <a:defRPr lang="en-US" sz="1400" b="1"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7" name="Text Placeholder 35"/>
          <p:cNvSpPr>
            <a:spLocks noGrp="1"/>
          </p:cNvSpPr>
          <p:nvPr>
            <p:ph type="body" sz="quarter" idx="13" hasCustomPrompt="1"/>
          </p:nvPr>
        </p:nvSpPr>
        <p:spPr>
          <a:xfrm>
            <a:off x="2555243" y="2491008"/>
            <a:ext cx="1868312" cy="1682530"/>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a:t>
            </a:r>
            <a:endParaRPr lang="en-US" dirty="0"/>
          </a:p>
        </p:txBody>
      </p:sp>
      <p:sp>
        <p:nvSpPr>
          <p:cNvPr id="18" name="Text Placeholder 2"/>
          <p:cNvSpPr>
            <a:spLocks noGrp="1"/>
          </p:cNvSpPr>
          <p:nvPr>
            <p:ph type="body" sz="quarter" idx="17" hasCustomPrompt="1"/>
          </p:nvPr>
        </p:nvSpPr>
        <p:spPr>
          <a:xfrm>
            <a:off x="469156" y="1328738"/>
            <a:ext cx="3960813" cy="817562"/>
          </a:xfrm>
          <a:prstGeom prst="rect">
            <a:avLst/>
          </a:prstGeom>
        </p:spPr>
        <p:txBody>
          <a:bodyPr vert="horz" lIns="0" tIns="0" rIns="0" bIns="0"/>
          <a:lstStyle>
            <a:lvl1pPr marL="0" indent="0">
              <a:buNone/>
              <a:defRPr lang="en-US" sz="13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intro paragraph click to edit intro paragraph click to edit intro paragraph click to edit intro paragraph click to edit intro paragraph click to edit intro paragraph</a:t>
            </a:r>
            <a:endParaRPr lang="en-US" dirty="0"/>
          </a:p>
        </p:txBody>
      </p:sp>
      <p:sp>
        <p:nvSpPr>
          <p:cNvPr id="25" name="Text Placeholder 31"/>
          <p:cNvSpPr>
            <a:spLocks noGrp="1"/>
          </p:cNvSpPr>
          <p:nvPr>
            <p:ph type="body" sz="quarter" idx="21" hasCustomPrompt="1"/>
          </p:nvPr>
        </p:nvSpPr>
        <p:spPr>
          <a:xfrm>
            <a:off x="4719638"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14" name="Straight Connector 13"/>
          <p:cNvCxnSpPr/>
          <p:nvPr userDrawn="1"/>
        </p:nvCxnSpPr>
        <p:spPr>
          <a:xfrm>
            <a:off x="4575405"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 Placeholder 31"/>
          <p:cNvSpPr>
            <a:spLocks noGrp="1"/>
          </p:cNvSpPr>
          <p:nvPr>
            <p:ph type="body" sz="quarter" idx="26" hasCustomPrompt="1"/>
          </p:nvPr>
        </p:nvSpPr>
        <p:spPr>
          <a:xfrm>
            <a:off x="469063"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36"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9"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40"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2580075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bination 3_Text/Graph_2 Col">
    <p:spTree>
      <p:nvGrpSpPr>
        <p:cNvPr id="1" name=""/>
        <p:cNvGrpSpPr/>
        <p:nvPr/>
      </p:nvGrpSpPr>
      <p:grpSpPr>
        <a:xfrm>
          <a:off x="0" y="0"/>
          <a:ext cx="0" cy="0"/>
          <a:chOff x="0" y="0"/>
          <a:chExt cx="0" cy="0"/>
        </a:xfrm>
      </p:grpSpPr>
      <p:sp>
        <p:nvSpPr>
          <p:cNvPr id="19" name="Text Placeholder 2"/>
          <p:cNvSpPr>
            <a:spLocks noGrp="1"/>
          </p:cNvSpPr>
          <p:nvPr>
            <p:ph type="body" sz="quarter" idx="17" hasCustomPrompt="1"/>
          </p:nvPr>
        </p:nvSpPr>
        <p:spPr>
          <a:xfrm>
            <a:off x="476691" y="1049338"/>
            <a:ext cx="3950848" cy="652462"/>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dirty="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edit intro paragraph click to edit intro paragraph click to edit intro paragraph</a:t>
            </a:r>
            <a:r>
              <a:rPr lang="en-US" dirty="0"/>
              <a:t> </a:t>
            </a:r>
            <a:r>
              <a:rPr lang="en-AU" dirty="0"/>
              <a:t>click to edit intro paragraph</a:t>
            </a:r>
            <a:endParaRPr lang="en-US" dirty="0"/>
          </a:p>
        </p:txBody>
      </p:sp>
      <p:sp>
        <p:nvSpPr>
          <p:cNvPr id="14" name="Text Placeholder 6"/>
          <p:cNvSpPr>
            <a:spLocks noGrp="1"/>
          </p:cNvSpPr>
          <p:nvPr>
            <p:ph type="body" sz="quarter" idx="23" hasCustomPrompt="1"/>
          </p:nvPr>
        </p:nvSpPr>
        <p:spPr>
          <a:xfrm>
            <a:off x="477903" y="1765300"/>
            <a:ext cx="3949635" cy="2408238"/>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3" name="Chart Placeholder 25"/>
          <p:cNvSpPr>
            <a:spLocks noGrp="1"/>
          </p:cNvSpPr>
          <p:nvPr>
            <p:ph type="chart" sz="quarter" idx="19"/>
          </p:nvPr>
        </p:nvSpPr>
        <p:spPr>
          <a:xfrm>
            <a:off x="4721225" y="1328738"/>
            <a:ext cx="395605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cxnSp>
        <p:nvCxnSpPr>
          <p:cNvPr id="12" name="Straight Connector 11"/>
          <p:cNvCxnSpPr/>
          <p:nvPr userDrawn="1"/>
        </p:nvCxnSpPr>
        <p:spPr>
          <a:xfrm flipH="1">
            <a:off x="4575405" y="1042988"/>
            <a:ext cx="1" cy="313055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1"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4" name="Text Placeholder 31"/>
          <p:cNvSpPr>
            <a:spLocks noGrp="1"/>
          </p:cNvSpPr>
          <p:nvPr>
            <p:ph type="body" sz="quarter" idx="21" hasCustomPrompt="1"/>
          </p:nvPr>
        </p:nvSpPr>
        <p:spPr>
          <a:xfrm>
            <a:off x="4719638"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165620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bination 4_Text/Graph_2 Col_Qtr">
    <p:spTree>
      <p:nvGrpSpPr>
        <p:cNvPr id="1" name=""/>
        <p:cNvGrpSpPr/>
        <p:nvPr/>
      </p:nvGrpSpPr>
      <p:grpSpPr>
        <a:xfrm>
          <a:off x="0" y="0"/>
          <a:ext cx="0" cy="0"/>
          <a:chOff x="0" y="0"/>
          <a:chExt cx="0" cy="0"/>
        </a:xfrm>
      </p:grpSpPr>
      <p:sp>
        <p:nvSpPr>
          <p:cNvPr id="18" name="Chart Placeholder 25"/>
          <p:cNvSpPr>
            <a:spLocks noGrp="1"/>
          </p:cNvSpPr>
          <p:nvPr>
            <p:ph type="chart" sz="quarter" idx="30"/>
          </p:nvPr>
        </p:nvSpPr>
        <p:spPr>
          <a:xfrm>
            <a:off x="4721226" y="1248967"/>
            <a:ext cx="3965575"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15"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5"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6"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7" name="Text Placeholder 31"/>
          <p:cNvSpPr>
            <a:spLocks noGrp="1"/>
          </p:cNvSpPr>
          <p:nvPr>
            <p:ph type="body" sz="quarter" idx="21" hasCustomPrompt="1"/>
          </p:nvPr>
        </p:nvSpPr>
        <p:spPr>
          <a:xfrm>
            <a:off x="4719638"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8" name="Text Placeholder 2"/>
          <p:cNvSpPr>
            <a:spLocks noGrp="1"/>
          </p:cNvSpPr>
          <p:nvPr>
            <p:ph type="body" sz="quarter" idx="17" hasCustomPrompt="1"/>
          </p:nvPr>
        </p:nvSpPr>
        <p:spPr>
          <a:xfrm>
            <a:off x="476691" y="1049338"/>
            <a:ext cx="3950848" cy="652462"/>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dirty="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edit intro paragraph click to edit intro paragraph click to edit intro paragraph</a:t>
            </a:r>
            <a:r>
              <a:rPr lang="en-US" dirty="0"/>
              <a:t> </a:t>
            </a:r>
            <a:r>
              <a:rPr lang="en-AU" dirty="0"/>
              <a:t>click to edit intro paragraph</a:t>
            </a:r>
            <a:endParaRPr lang="en-US" dirty="0"/>
          </a:p>
        </p:txBody>
      </p:sp>
      <p:sp>
        <p:nvSpPr>
          <p:cNvPr id="29" name="Text Placeholder 6"/>
          <p:cNvSpPr>
            <a:spLocks noGrp="1"/>
          </p:cNvSpPr>
          <p:nvPr>
            <p:ph type="body" sz="quarter" idx="23" hasCustomPrompt="1"/>
          </p:nvPr>
        </p:nvSpPr>
        <p:spPr>
          <a:xfrm>
            <a:off x="477903" y="1765300"/>
            <a:ext cx="3949635" cy="2408238"/>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32" name="Chart Placeholder 25"/>
          <p:cNvSpPr>
            <a:spLocks noGrp="1"/>
          </p:cNvSpPr>
          <p:nvPr>
            <p:ph type="chart" sz="quarter" idx="31"/>
          </p:nvPr>
        </p:nvSpPr>
        <p:spPr>
          <a:xfrm>
            <a:off x="4721226" y="2864177"/>
            <a:ext cx="3965575"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33" name="Text Placeholder 31"/>
          <p:cNvSpPr>
            <a:spLocks noGrp="1"/>
          </p:cNvSpPr>
          <p:nvPr>
            <p:ph type="body" sz="quarter" idx="32" hasCustomPrompt="1"/>
          </p:nvPr>
        </p:nvSpPr>
        <p:spPr>
          <a:xfrm>
            <a:off x="4719638" y="260715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34" name="Straight Connector 33"/>
          <p:cNvCxnSpPr/>
          <p:nvPr userDrawn="1"/>
        </p:nvCxnSpPr>
        <p:spPr>
          <a:xfrm flipH="1">
            <a:off x="4575405" y="1042988"/>
            <a:ext cx="1" cy="313055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9302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bination 5_Graph_2-up">
    <p:spTree>
      <p:nvGrpSpPr>
        <p:cNvPr id="1" name=""/>
        <p:cNvGrpSpPr/>
        <p:nvPr/>
      </p:nvGrpSpPr>
      <p:grpSpPr>
        <a:xfrm>
          <a:off x="0" y="0"/>
          <a:ext cx="0" cy="0"/>
          <a:chOff x="0" y="0"/>
          <a:chExt cx="0" cy="0"/>
        </a:xfrm>
      </p:grpSpPr>
      <p:sp>
        <p:nvSpPr>
          <p:cNvPr id="25" name="Chart Placeholder 25"/>
          <p:cNvSpPr>
            <a:spLocks noGrp="1"/>
          </p:cNvSpPr>
          <p:nvPr>
            <p:ph type="chart" sz="quarter" idx="19"/>
          </p:nvPr>
        </p:nvSpPr>
        <p:spPr>
          <a:xfrm>
            <a:off x="4721225" y="1328738"/>
            <a:ext cx="395605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28" name="Chart Placeholder 25"/>
          <p:cNvSpPr>
            <a:spLocks noGrp="1"/>
          </p:cNvSpPr>
          <p:nvPr>
            <p:ph type="chart" sz="quarter" idx="23"/>
          </p:nvPr>
        </p:nvSpPr>
        <p:spPr>
          <a:xfrm>
            <a:off x="478587" y="1328738"/>
            <a:ext cx="3948951"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12" name="Text Placeholder 31"/>
          <p:cNvSpPr>
            <a:spLocks noGrp="1"/>
          </p:cNvSpPr>
          <p:nvPr>
            <p:ph type="body" sz="quarter" idx="21" hasCustomPrompt="1"/>
          </p:nvPr>
        </p:nvSpPr>
        <p:spPr>
          <a:xfrm>
            <a:off x="4719638"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3" name="Text Placeholder 37"/>
          <p:cNvSpPr>
            <a:spLocks noGrp="1"/>
          </p:cNvSpPr>
          <p:nvPr>
            <p:ph type="body" sz="quarter" idx="25" hasCustomPrompt="1"/>
          </p:nvPr>
        </p:nvSpPr>
        <p:spPr>
          <a:xfrm>
            <a:off x="469062" y="4246563"/>
            <a:ext cx="3958476"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4"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0"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1" name="Text Placeholder 37"/>
          <p:cNvSpPr>
            <a:spLocks noGrp="1"/>
          </p:cNvSpPr>
          <p:nvPr>
            <p:ph type="body" sz="quarter" idx="26" hasCustomPrompt="1"/>
          </p:nvPr>
        </p:nvSpPr>
        <p:spPr>
          <a:xfrm>
            <a:off x="4718799" y="4246563"/>
            <a:ext cx="3958476"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2" name="Text Placeholder 31"/>
          <p:cNvSpPr>
            <a:spLocks noGrp="1"/>
          </p:cNvSpPr>
          <p:nvPr>
            <p:ph type="body" sz="quarter" idx="24" hasCustomPrompt="1"/>
          </p:nvPr>
        </p:nvSpPr>
        <p:spPr>
          <a:xfrm>
            <a:off x="469063" y="991949"/>
            <a:ext cx="3958475"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23" name="Straight Connector 22"/>
          <p:cNvCxnSpPr/>
          <p:nvPr userDrawn="1"/>
        </p:nvCxnSpPr>
        <p:spPr>
          <a:xfrm flipH="1">
            <a:off x="4575405" y="1042988"/>
            <a:ext cx="1" cy="313055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893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bination 6_Text/Graph_3 col">
    <p:spTree>
      <p:nvGrpSpPr>
        <p:cNvPr id="1" name=""/>
        <p:cNvGrpSpPr/>
        <p:nvPr/>
      </p:nvGrpSpPr>
      <p:grpSpPr>
        <a:xfrm>
          <a:off x="0" y="0"/>
          <a:ext cx="0" cy="0"/>
          <a:chOff x="0" y="0"/>
          <a:chExt cx="0" cy="0"/>
        </a:xfrm>
      </p:grpSpPr>
      <p:sp>
        <p:nvSpPr>
          <p:cNvPr id="20" name="Chart Placeholder 25"/>
          <p:cNvSpPr>
            <a:spLocks noGrp="1"/>
          </p:cNvSpPr>
          <p:nvPr>
            <p:ph type="chart" sz="quarter" idx="19"/>
          </p:nvPr>
        </p:nvSpPr>
        <p:spPr>
          <a:xfrm>
            <a:off x="2664112" y="1335088"/>
            <a:ext cx="6013164" cy="28384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15"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8"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9"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3" name="Text Placeholder 2"/>
          <p:cNvSpPr>
            <a:spLocks noGrp="1"/>
          </p:cNvSpPr>
          <p:nvPr>
            <p:ph type="body" sz="quarter" idx="17" hasCustomPrompt="1"/>
          </p:nvPr>
        </p:nvSpPr>
        <p:spPr>
          <a:xfrm>
            <a:off x="476691" y="1049338"/>
            <a:ext cx="1880747" cy="652462"/>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dirty="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edit intro paragraph click to edit intro paragraph</a:t>
            </a:r>
            <a:endParaRPr lang="en-US" dirty="0"/>
          </a:p>
        </p:txBody>
      </p:sp>
      <p:sp>
        <p:nvSpPr>
          <p:cNvPr id="24" name="Text Placeholder 6"/>
          <p:cNvSpPr>
            <a:spLocks noGrp="1"/>
          </p:cNvSpPr>
          <p:nvPr>
            <p:ph type="body" sz="quarter" idx="23" hasCustomPrompt="1"/>
          </p:nvPr>
        </p:nvSpPr>
        <p:spPr>
          <a:xfrm>
            <a:off x="477903" y="1765300"/>
            <a:ext cx="1879535" cy="2408238"/>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cxnSp>
        <p:nvCxnSpPr>
          <p:cNvPr id="27" name="Straight Connector 26"/>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 Placeholder 31"/>
          <p:cNvSpPr>
            <a:spLocks noGrp="1"/>
          </p:cNvSpPr>
          <p:nvPr>
            <p:ph type="body" sz="quarter" idx="21" hasCustomPrompt="1"/>
          </p:nvPr>
        </p:nvSpPr>
        <p:spPr>
          <a:xfrm>
            <a:off x="2664111" y="991949"/>
            <a:ext cx="6013164"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10103270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bination 7_Text/Graph_3 col">
    <p:spTree>
      <p:nvGrpSpPr>
        <p:cNvPr id="1" name=""/>
        <p:cNvGrpSpPr/>
        <p:nvPr/>
      </p:nvGrpSpPr>
      <p:grpSpPr>
        <a:xfrm>
          <a:off x="0" y="0"/>
          <a:ext cx="0" cy="0"/>
          <a:chOff x="0" y="0"/>
          <a:chExt cx="0" cy="0"/>
        </a:xfrm>
      </p:grpSpPr>
      <p:sp>
        <p:nvSpPr>
          <p:cNvPr id="11"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0" name="Text Placeholder 35"/>
          <p:cNvSpPr>
            <a:spLocks noGrp="1"/>
          </p:cNvSpPr>
          <p:nvPr>
            <p:ph type="body" sz="quarter" idx="22" hasCustomPrompt="1"/>
          </p:nvPr>
        </p:nvSpPr>
        <p:spPr>
          <a:xfrm>
            <a:off x="475571" y="2397126"/>
            <a:ext cx="1881867" cy="1776412"/>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21" name="Text Placeholder 3"/>
          <p:cNvSpPr>
            <a:spLocks noGrp="1"/>
          </p:cNvSpPr>
          <p:nvPr>
            <p:ph type="body" sz="quarter" idx="20"/>
          </p:nvPr>
        </p:nvSpPr>
        <p:spPr>
          <a:xfrm>
            <a:off x="475569" y="1049338"/>
            <a:ext cx="1881869" cy="1238250"/>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cxnSp>
        <p:nvCxnSpPr>
          <p:cNvPr id="23" name="Straight Connector 22"/>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 Placeholder 31"/>
          <p:cNvSpPr>
            <a:spLocks noGrp="1"/>
          </p:cNvSpPr>
          <p:nvPr>
            <p:ph type="body" sz="quarter" idx="21" hasCustomPrompt="1"/>
          </p:nvPr>
        </p:nvSpPr>
        <p:spPr>
          <a:xfrm>
            <a:off x="2664111" y="991949"/>
            <a:ext cx="6013164"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6" name="Chart Placeholder 25"/>
          <p:cNvSpPr>
            <a:spLocks noGrp="1"/>
          </p:cNvSpPr>
          <p:nvPr>
            <p:ph type="chart" sz="quarter" idx="19"/>
          </p:nvPr>
        </p:nvSpPr>
        <p:spPr>
          <a:xfrm>
            <a:off x="2664112" y="1335088"/>
            <a:ext cx="6013164" cy="28384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Tree>
    <p:extLst>
      <p:ext uri="{BB962C8B-B14F-4D97-AF65-F5344CB8AC3E}">
        <p14:creationId xmlns:p14="http://schemas.microsoft.com/office/powerpoint/2010/main" val="8029598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ph_Full Page">
    <p:spTree>
      <p:nvGrpSpPr>
        <p:cNvPr id="1" name=""/>
        <p:cNvGrpSpPr/>
        <p:nvPr/>
      </p:nvGrpSpPr>
      <p:grpSpPr>
        <a:xfrm>
          <a:off x="0" y="0"/>
          <a:ext cx="0" cy="0"/>
          <a:chOff x="0" y="0"/>
          <a:chExt cx="0" cy="0"/>
        </a:xfrm>
      </p:grpSpPr>
      <p:sp>
        <p:nvSpPr>
          <p:cNvPr id="7" name="Chart Placeholder 25"/>
          <p:cNvSpPr>
            <a:spLocks noGrp="1"/>
          </p:cNvSpPr>
          <p:nvPr>
            <p:ph type="chart" sz="quarter" idx="19"/>
          </p:nvPr>
        </p:nvSpPr>
        <p:spPr>
          <a:xfrm>
            <a:off x="475414" y="1335088"/>
            <a:ext cx="8201862" cy="28384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9"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0"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1"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2"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121167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3 Presenters">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790A14D-A264-411F-A1E4-DFEEA17933C2}"/>
              </a:ext>
            </a:extLst>
          </p:cNvPr>
          <p:cNvSpPr/>
          <p:nvPr userDrawn="1"/>
        </p:nvSpPr>
        <p:spPr>
          <a:xfrm>
            <a:off x="-1" y="1"/>
            <a:ext cx="9144001" cy="2334326"/>
          </a:xfrm>
          <a:prstGeom prst="rect">
            <a:avLst/>
          </a:prstGeom>
          <a:solidFill>
            <a:srgbClr val="0A4D80"/>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38" name="Rectangle 37"/>
          <p:cNvSpPr/>
          <p:nvPr userDrawn="1"/>
        </p:nvSpPr>
        <p:spPr>
          <a:xfrm>
            <a:off x="471907" y="2301040"/>
            <a:ext cx="3959225" cy="14962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40" name="Title 5"/>
          <p:cNvSpPr>
            <a:spLocks noGrp="1"/>
          </p:cNvSpPr>
          <p:nvPr>
            <p:ph type="title" hasCustomPrompt="1"/>
          </p:nvPr>
        </p:nvSpPr>
        <p:spPr>
          <a:xfrm>
            <a:off x="597190" y="1335895"/>
            <a:ext cx="8078499" cy="399724"/>
          </a:xfrm>
          <a:prstGeom prst="rect">
            <a:avLst/>
          </a:prstGeom>
        </p:spPr>
        <p:txBody>
          <a:bodyPr vert="horz" lIns="0" anchor="b" anchorCtr="0"/>
          <a:lstStyle>
            <a:lvl1pPr>
              <a:defRPr lang="en-US" sz="2600" b="1" kern="1200" baseline="0" dirty="0" smtClean="0">
                <a:solidFill>
                  <a:schemeClr val="bg1"/>
                </a:solidFill>
                <a:latin typeface="Arial" pitchFamily="34" charset="0"/>
                <a:ea typeface="SimHei" panose="02010609060101010101" pitchFamily="49" charset="-122"/>
                <a:cs typeface="Arial" pitchFamily="34" charset="0"/>
              </a:defRPr>
            </a:lvl1pPr>
          </a:lstStyle>
          <a:p>
            <a:r>
              <a:rPr lang="en-AU" dirty="0"/>
              <a:t>Click to edit internal presentation title</a:t>
            </a:r>
            <a:endParaRPr lang="en-US" dirty="0"/>
          </a:p>
        </p:txBody>
      </p:sp>
      <p:sp>
        <p:nvSpPr>
          <p:cNvPr id="41" name="Text Placeholder 9"/>
          <p:cNvSpPr>
            <a:spLocks noGrp="1"/>
          </p:cNvSpPr>
          <p:nvPr>
            <p:ph type="body" sz="quarter" idx="10" hasCustomPrompt="1"/>
          </p:nvPr>
        </p:nvSpPr>
        <p:spPr>
          <a:xfrm>
            <a:off x="597190" y="1721158"/>
            <a:ext cx="8078499" cy="270021"/>
          </a:xfrm>
          <a:prstGeom prst="rect">
            <a:avLst/>
          </a:prstGeom>
        </p:spPr>
        <p:txBody>
          <a:bodyPr vert="horz" lIns="0" tIns="0" bIns="0"/>
          <a:lstStyle>
            <a:lvl1pPr marL="0" indent="0">
              <a:buNone/>
              <a:defRPr lang="en-AU" sz="1800" b="1" kern="1200" baseline="0" dirty="0" smtClean="0">
                <a:solidFill>
                  <a:schemeClr val="bg1"/>
                </a:solidFill>
                <a:latin typeface="+mn-lt"/>
                <a:ea typeface="SimHei" panose="02010609060101010101" pitchFamily="49" charset="-122"/>
                <a:cs typeface="ＭＳ Ｐゴシック" charset="0"/>
              </a:defRPr>
            </a:lvl1pPr>
            <a:lvl2pPr>
              <a:defRPr lang="en-AU" sz="1800" b="1" kern="1200" dirty="0" smtClean="0">
                <a:solidFill>
                  <a:schemeClr val="bg1"/>
                </a:solidFill>
                <a:latin typeface="+mn-lt"/>
                <a:ea typeface="ＭＳ Ｐゴシック" charset="0"/>
                <a:cs typeface="ＭＳ Ｐゴシック" charset="0"/>
              </a:defRPr>
            </a:lvl2pPr>
            <a:lvl3pPr>
              <a:defRPr lang="en-AU" sz="1800" b="1" kern="1200" dirty="0" smtClean="0">
                <a:solidFill>
                  <a:schemeClr val="bg1"/>
                </a:solidFill>
                <a:latin typeface="+mn-lt"/>
                <a:ea typeface="ＭＳ Ｐゴシック" charset="0"/>
                <a:cs typeface="ＭＳ Ｐゴシック" charset="0"/>
              </a:defRPr>
            </a:lvl3pPr>
            <a:lvl4pPr>
              <a:defRPr lang="en-AU" sz="1800" b="1" kern="1200" dirty="0" smtClean="0">
                <a:solidFill>
                  <a:schemeClr val="bg1"/>
                </a:solidFill>
                <a:latin typeface="+mn-lt"/>
                <a:ea typeface="ＭＳ Ｐゴシック" charset="0"/>
                <a:cs typeface="ＭＳ Ｐゴシック" charset="0"/>
              </a:defRPr>
            </a:lvl4pPr>
          </a:lstStyle>
          <a:p>
            <a:pPr lvl="0"/>
            <a:r>
              <a:rPr lang="en-AU" dirty="0"/>
              <a:t>Click to edit internal presentation subtitle</a:t>
            </a:r>
          </a:p>
        </p:txBody>
      </p:sp>
      <p:sp>
        <p:nvSpPr>
          <p:cNvPr id="42" name="Text Placeholder 28"/>
          <p:cNvSpPr>
            <a:spLocks noGrp="1"/>
          </p:cNvSpPr>
          <p:nvPr>
            <p:ph type="body" sz="quarter" idx="11" hasCustomPrompt="1"/>
          </p:nvPr>
        </p:nvSpPr>
        <p:spPr>
          <a:xfrm>
            <a:off x="597189" y="2039481"/>
            <a:ext cx="8078500" cy="168604"/>
          </a:xfrm>
          <a:prstGeom prst="rect">
            <a:avLst/>
          </a:prstGeom>
        </p:spPr>
        <p:txBody>
          <a:bodyPr vert="horz" lIns="0" tIns="0" rIns="0" bIns="0"/>
          <a:lstStyle>
            <a:lvl1pPr marL="0" indent="0" algn="l" defTabSz="912813" rtl="0" eaLnBrk="1" fontAlgn="base" hangingPunct="1">
              <a:spcBef>
                <a:spcPts val="600"/>
              </a:spcBef>
              <a:spcAft>
                <a:spcPts val="600"/>
              </a:spcAft>
              <a:buFont typeface="Arial" pitchFamily="34" charset="0"/>
              <a:buNone/>
              <a:defRPr lang="en-US" sz="12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date</a:t>
            </a:r>
            <a:endParaRPr lang="en-US" dirty="0"/>
          </a:p>
        </p:txBody>
      </p:sp>
      <p:sp>
        <p:nvSpPr>
          <p:cNvPr id="45" name="Text Placeholder 30"/>
          <p:cNvSpPr>
            <a:spLocks noGrp="1"/>
          </p:cNvSpPr>
          <p:nvPr>
            <p:ph type="body" sz="quarter" idx="14" hasCustomPrompt="1"/>
          </p:nvPr>
        </p:nvSpPr>
        <p:spPr>
          <a:xfrm>
            <a:off x="597189" y="2858504"/>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46" name="Text Placeholder 34"/>
          <p:cNvSpPr>
            <a:spLocks noGrp="1"/>
          </p:cNvSpPr>
          <p:nvPr>
            <p:ph type="body" sz="quarter" idx="15" hasCustomPrompt="1"/>
          </p:nvPr>
        </p:nvSpPr>
        <p:spPr>
          <a:xfrm>
            <a:off x="597189" y="3059912"/>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sp>
        <p:nvSpPr>
          <p:cNvPr id="47" name="Text Placeholder 30"/>
          <p:cNvSpPr>
            <a:spLocks noGrp="1"/>
          </p:cNvSpPr>
          <p:nvPr>
            <p:ph type="body" sz="quarter" idx="16" hasCustomPrompt="1"/>
          </p:nvPr>
        </p:nvSpPr>
        <p:spPr>
          <a:xfrm>
            <a:off x="597189" y="3319715"/>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48" name="Text Placeholder 34"/>
          <p:cNvSpPr>
            <a:spLocks noGrp="1"/>
          </p:cNvSpPr>
          <p:nvPr>
            <p:ph type="body" sz="quarter" idx="17" hasCustomPrompt="1"/>
          </p:nvPr>
        </p:nvSpPr>
        <p:spPr>
          <a:xfrm>
            <a:off x="597189" y="3521123"/>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pic>
        <p:nvPicPr>
          <p:cNvPr id="15" name="Picture 14"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18" name="Text Placeholder 30"/>
          <p:cNvSpPr>
            <a:spLocks noGrp="1"/>
          </p:cNvSpPr>
          <p:nvPr>
            <p:ph type="body" sz="quarter" idx="18" hasCustomPrompt="1"/>
          </p:nvPr>
        </p:nvSpPr>
        <p:spPr>
          <a:xfrm>
            <a:off x="597189" y="2402306"/>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19" name="Text Placeholder 34"/>
          <p:cNvSpPr>
            <a:spLocks noGrp="1"/>
          </p:cNvSpPr>
          <p:nvPr>
            <p:ph type="body" sz="quarter" idx="19" hasCustomPrompt="1"/>
          </p:nvPr>
        </p:nvSpPr>
        <p:spPr>
          <a:xfrm>
            <a:off x="597189" y="2603713"/>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sp>
        <p:nvSpPr>
          <p:cNvPr id="17" name="Rectangle 16">
            <a:extLst>
              <a:ext uri="{FF2B5EF4-FFF2-40B4-BE49-F238E27FC236}">
                <a16:creationId xmlns:a16="http://schemas.microsoft.com/office/drawing/2014/main" id="{DB292B27-B784-4C04-9A67-5C477D7CADAA}"/>
              </a:ext>
            </a:extLst>
          </p:cNvPr>
          <p:cNvSpPr/>
          <p:nvPr userDrawn="1"/>
        </p:nvSpPr>
        <p:spPr>
          <a:xfrm>
            <a:off x="3853092" y="4568927"/>
            <a:ext cx="3531476"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spcBef>
                <a:spcPct val="0"/>
              </a:spcBef>
              <a:buClr>
                <a:srgbClr val="01286D"/>
              </a:buClr>
              <a:buSzPct val="80000"/>
              <a:buFont typeface="Wingdings" pitchFamily="2" charset="2"/>
              <a:buNone/>
            </a:pPr>
            <a:r>
              <a:rPr lang="en-GB" sz="900" b="0" dirty="0">
                <a:solidFill>
                  <a:schemeClr val="tx2"/>
                </a:solidFill>
              </a:rPr>
              <a:t>PLEASE DELETE AS APPROPRIATE: Fidelity International Internal Information | Fidelity International Confidential Information | Fidelity International Highly Confidential Information</a:t>
            </a:r>
            <a:endParaRPr lang="en-US" sz="900" b="0" dirty="0">
              <a:solidFill>
                <a:schemeClr val="tx2"/>
              </a:solidFill>
            </a:endParaRPr>
          </a:p>
        </p:txBody>
      </p:sp>
    </p:spTree>
    <p:extLst>
      <p:ext uri="{BB962C8B-B14F-4D97-AF65-F5344CB8AC3E}">
        <p14:creationId xmlns:p14="http://schemas.microsoft.com/office/powerpoint/2010/main" val="19427412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mbination 3 col_Graph_3-up">
    <p:spTree>
      <p:nvGrpSpPr>
        <p:cNvPr id="1" name=""/>
        <p:cNvGrpSpPr/>
        <p:nvPr/>
      </p:nvGrpSpPr>
      <p:grpSpPr>
        <a:xfrm>
          <a:off x="0" y="0"/>
          <a:ext cx="0" cy="0"/>
          <a:chOff x="0" y="0"/>
          <a:chExt cx="0" cy="0"/>
        </a:xfrm>
      </p:grpSpPr>
      <p:sp>
        <p:nvSpPr>
          <p:cNvPr id="18" name="Chart Placeholder 25"/>
          <p:cNvSpPr>
            <a:spLocks noGrp="1"/>
          </p:cNvSpPr>
          <p:nvPr>
            <p:ph type="chart" sz="quarter" idx="23"/>
          </p:nvPr>
        </p:nvSpPr>
        <p:spPr>
          <a:xfrm>
            <a:off x="3274788" y="1328738"/>
            <a:ext cx="259200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19" name="Chart Placeholder 25"/>
          <p:cNvSpPr>
            <a:spLocks noGrp="1"/>
          </p:cNvSpPr>
          <p:nvPr>
            <p:ph type="chart" sz="quarter" idx="24"/>
          </p:nvPr>
        </p:nvSpPr>
        <p:spPr>
          <a:xfrm>
            <a:off x="6080513" y="1328738"/>
            <a:ext cx="259200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26" name="Text Placeholder 37"/>
          <p:cNvSpPr>
            <a:spLocks noGrp="1"/>
          </p:cNvSpPr>
          <p:nvPr>
            <p:ph type="body" sz="quarter" idx="14" hasCustomPrompt="1"/>
          </p:nvPr>
        </p:nvSpPr>
        <p:spPr>
          <a:xfrm>
            <a:off x="469062"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0" name="Text Placeholder 37"/>
          <p:cNvSpPr>
            <a:spLocks noGrp="1"/>
          </p:cNvSpPr>
          <p:nvPr>
            <p:ph type="body" sz="quarter" idx="28" hasCustomPrompt="1"/>
          </p:nvPr>
        </p:nvSpPr>
        <p:spPr>
          <a:xfrm>
            <a:off x="3274788"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1" name="Text Placeholder 37"/>
          <p:cNvSpPr>
            <a:spLocks noGrp="1"/>
          </p:cNvSpPr>
          <p:nvPr>
            <p:ph type="body" sz="quarter" idx="29" hasCustomPrompt="1"/>
          </p:nvPr>
        </p:nvSpPr>
        <p:spPr>
          <a:xfrm>
            <a:off x="6080513"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cxnSp>
        <p:nvCxnSpPr>
          <p:cNvPr id="35" name="Straight Connector 34"/>
          <p:cNvCxnSpPr/>
          <p:nvPr userDrawn="1"/>
        </p:nvCxnSpPr>
        <p:spPr>
          <a:xfrm>
            <a:off x="597535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16865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 Placeholder 2"/>
          <p:cNvSpPr>
            <a:spLocks noGrp="1"/>
          </p:cNvSpPr>
          <p:nvPr>
            <p:ph type="body" sz="quarter" idx="18" hasCustomPrompt="1"/>
          </p:nvPr>
        </p:nvSpPr>
        <p:spPr>
          <a:xfrm>
            <a:off x="469062"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6" name="Text Placeholder 2"/>
          <p:cNvSpPr>
            <a:spLocks noGrp="1"/>
          </p:cNvSpPr>
          <p:nvPr>
            <p:ph type="body" sz="quarter" idx="20" hasCustomPrompt="1"/>
          </p:nvPr>
        </p:nvSpPr>
        <p:spPr>
          <a:xfrm>
            <a:off x="3274788"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7" name="Text Placeholder 2"/>
          <p:cNvSpPr>
            <a:spLocks noGrp="1"/>
          </p:cNvSpPr>
          <p:nvPr>
            <p:ph type="body" sz="quarter" idx="22" hasCustomPrompt="1"/>
          </p:nvPr>
        </p:nvSpPr>
        <p:spPr>
          <a:xfrm>
            <a:off x="6080513"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0" name="Text Placeholder 6"/>
          <p:cNvSpPr>
            <a:spLocks noGrp="1"/>
          </p:cNvSpPr>
          <p:nvPr>
            <p:ph type="body" sz="quarter" idx="25" hasCustomPrompt="1"/>
          </p:nvPr>
        </p:nvSpPr>
        <p:spPr>
          <a:xfrm>
            <a:off x="469062" y="1328737"/>
            <a:ext cx="2592000" cy="2844801"/>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3"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4"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2547785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bination 3 col_Graph_3-up">
    <p:spTree>
      <p:nvGrpSpPr>
        <p:cNvPr id="1" name=""/>
        <p:cNvGrpSpPr/>
        <p:nvPr/>
      </p:nvGrpSpPr>
      <p:grpSpPr>
        <a:xfrm>
          <a:off x="0" y="0"/>
          <a:ext cx="0" cy="0"/>
          <a:chOff x="0" y="0"/>
          <a:chExt cx="0" cy="0"/>
        </a:xfrm>
      </p:grpSpPr>
      <p:sp>
        <p:nvSpPr>
          <p:cNvPr id="18" name="Chart Placeholder 25"/>
          <p:cNvSpPr>
            <a:spLocks noGrp="1"/>
          </p:cNvSpPr>
          <p:nvPr>
            <p:ph type="chart" sz="quarter" idx="23"/>
          </p:nvPr>
        </p:nvSpPr>
        <p:spPr>
          <a:xfrm>
            <a:off x="3274788" y="1328738"/>
            <a:ext cx="259200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19" name="Chart Placeholder 25"/>
          <p:cNvSpPr>
            <a:spLocks noGrp="1"/>
          </p:cNvSpPr>
          <p:nvPr>
            <p:ph type="chart" sz="quarter" idx="24"/>
          </p:nvPr>
        </p:nvSpPr>
        <p:spPr>
          <a:xfrm>
            <a:off x="6080513" y="1328738"/>
            <a:ext cx="259200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27" name="Chart Placeholder 25"/>
          <p:cNvSpPr>
            <a:spLocks noGrp="1"/>
          </p:cNvSpPr>
          <p:nvPr>
            <p:ph type="chart" sz="quarter" idx="27"/>
          </p:nvPr>
        </p:nvSpPr>
        <p:spPr>
          <a:xfrm>
            <a:off x="468313" y="1328738"/>
            <a:ext cx="2592749"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15"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6"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7" name="Text Placeholder 37"/>
          <p:cNvSpPr>
            <a:spLocks noGrp="1"/>
          </p:cNvSpPr>
          <p:nvPr>
            <p:ph type="body" sz="quarter" idx="14" hasCustomPrompt="1"/>
          </p:nvPr>
        </p:nvSpPr>
        <p:spPr>
          <a:xfrm>
            <a:off x="469062"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6" name="Text Placeholder 37"/>
          <p:cNvSpPr>
            <a:spLocks noGrp="1"/>
          </p:cNvSpPr>
          <p:nvPr>
            <p:ph type="body" sz="quarter" idx="28" hasCustomPrompt="1"/>
          </p:nvPr>
        </p:nvSpPr>
        <p:spPr>
          <a:xfrm>
            <a:off x="3274788"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0" name="Text Placeholder 37"/>
          <p:cNvSpPr>
            <a:spLocks noGrp="1"/>
          </p:cNvSpPr>
          <p:nvPr>
            <p:ph type="body" sz="quarter" idx="29" hasCustomPrompt="1"/>
          </p:nvPr>
        </p:nvSpPr>
        <p:spPr>
          <a:xfrm>
            <a:off x="6080513"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1" name="Text Placeholder 2"/>
          <p:cNvSpPr>
            <a:spLocks noGrp="1"/>
          </p:cNvSpPr>
          <p:nvPr>
            <p:ph type="body" sz="quarter" idx="18" hasCustomPrompt="1"/>
          </p:nvPr>
        </p:nvSpPr>
        <p:spPr>
          <a:xfrm>
            <a:off x="469062"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34" name="Text Placeholder 2"/>
          <p:cNvSpPr>
            <a:spLocks noGrp="1"/>
          </p:cNvSpPr>
          <p:nvPr>
            <p:ph type="body" sz="quarter" idx="20" hasCustomPrompt="1"/>
          </p:nvPr>
        </p:nvSpPr>
        <p:spPr>
          <a:xfrm>
            <a:off x="3274788"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35" name="Text Placeholder 2"/>
          <p:cNvSpPr>
            <a:spLocks noGrp="1"/>
          </p:cNvSpPr>
          <p:nvPr>
            <p:ph type="body" sz="quarter" idx="22" hasCustomPrompt="1"/>
          </p:nvPr>
        </p:nvSpPr>
        <p:spPr>
          <a:xfrm>
            <a:off x="6080513"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36" name="Straight Connector 35"/>
          <p:cNvCxnSpPr/>
          <p:nvPr userDrawn="1"/>
        </p:nvCxnSpPr>
        <p:spPr>
          <a:xfrm>
            <a:off x="597535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16865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7857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bination 8_Graph_4-up ">
    <p:spTree>
      <p:nvGrpSpPr>
        <p:cNvPr id="1" name=""/>
        <p:cNvGrpSpPr/>
        <p:nvPr/>
      </p:nvGrpSpPr>
      <p:grpSpPr>
        <a:xfrm>
          <a:off x="0" y="0"/>
          <a:ext cx="0" cy="0"/>
          <a:chOff x="0" y="0"/>
          <a:chExt cx="0" cy="0"/>
        </a:xfrm>
      </p:grpSpPr>
      <p:sp>
        <p:nvSpPr>
          <p:cNvPr id="32" name="Text Placeholder 37"/>
          <p:cNvSpPr>
            <a:spLocks noGrp="1"/>
          </p:cNvSpPr>
          <p:nvPr>
            <p:ph type="body" sz="quarter" idx="14" hasCustomPrompt="1"/>
          </p:nvPr>
        </p:nvSpPr>
        <p:spPr>
          <a:xfrm>
            <a:off x="469063" y="4169749"/>
            <a:ext cx="3952459"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3" name="Text Placeholder 37"/>
          <p:cNvSpPr>
            <a:spLocks noGrp="1"/>
          </p:cNvSpPr>
          <p:nvPr>
            <p:ph type="body" sz="quarter" idx="22" hasCustomPrompt="1"/>
          </p:nvPr>
        </p:nvSpPr>
        <p:spPr>
          <a:xfrm>
            <a:off x="4721226" y="4169749"/>
            <a:ext cx="3952459"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6"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7"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5" name="Chart Placeholder 25"/>
          <p:cNvSpPr>
            <a:spLocks noGrp="1"/>
          </p:cNvSpPr>
          <p:nvPr>
            <p:ph type="chart" sz="quarter" idx="30"/>
          </p:nvPr>
        </p:nvSpPr>
        <p:spPr>
          <a:xfrm>
            <a:off x="4721226" y="1248967"/>
            <a:ext cx="3956049"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26" name="Text Placeholder 31"/>
          <p:cNvSpPr>
            <a:spLocks noGrp="1"/>
          </p:cNvSpPr>
          <p:nvPr>
            <p:ph type="body" sz="quarter" idx="21" hasCustomPrompt="1"/>
          </p:nvPr>
        </p:nvSpPr>
        <p:spPr>
          <a:xfrm>
            <a:off x="4725988" y="991949"/>
            <a:ext cx="3951287"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7" name="Chart Placeholder 25"/>
          <p:cNvSpPr>
            <a:spLocks noGrp="1"/>
          </p:cNvSpPr>
          <p:nvPr>
            <p:ph type="chart" sz="quarter" idx="31"/>
          </p:nvPr>
        </p:nvSpPr>
        <p:spPr>
          <a:xfrm>
            <a:off x="4721226" y="2864177"/>
            <a:ext cx="3956049"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28" name="Text Placeholder 31"/>
          <p:cNvSpPr>
            <a:spLocks noGrp="1"/>
          </p:cNvSpPr>
          <p:nvPr>
            <p:ph type="body" sz="quarter" idx="32" hasCustomPrompt="1"/>
          </p:nvPr>
        </p:nvSpPr>
        <p:spPr>
          <a:xfrm>
            <a:off x="4725988" y="2607159"/>
            <a:ext cx="3951287"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29" name="Straight Connector 28"/>
          <p:cNvCxnSpPr/>
          <p:nvPr userDrawn="1"/>
        </p:nvCxnSpPr>
        <p:spPr>
          <a:xfrm flipH="1">
            <a:off x="4575405" y="1042988"/>
            <a:ext cx="1" cy="313055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Chart Placeholder 25"/>
          <p:cNvSpPr>
            <a:spLocks noGrp="1"/>
          </p:cNvSpPr>
          <p:nvPr>
            <p:ph type="chart" sz="quarter" idx="33"/>
          </p:nvPr>
        </p:nvSpPr>
        <p:spPr>
          <a:xfrm>
            <a:off x="468313" y="1248967"/>
            <a:ext cx="3959225"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31" name="Text Placeholder 31"/>
          <p:cNvSpPr>
            <a:spLocks noGrp="1"/>
          </p:cNvSpPr>
          <p:nvPr>
            <p:ph type="body" sz="quarter" idx="34" hasCustomPrompt="1"/>
          </p:nvPr>
        </p:nvSpPr>
        <p:spPr>
          <a:xfrm>
            <a:off x="476251" y="991949"/>
            <a:ext cx="3951287"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34" name="Chart Placeholder 25"/>
          <p:cNvSpPr>
            <a:spLocks noGrp="1"/>
          </p:cNvSpPr>
          <p:nvPr>
            <p:ph type="chart" sz="quarter" idx="35"/>
          </p:nvPr>
        </p:nvSpPr>
        <p:spPr>
          <a:xfrm>
            <a:off x="468313" y="2864177"/>
            <a:ext cx="3959225"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36" name="Text Placeholder 31"/>
          <p:cNvSpPr>
            <a:spLocks noGrp="1"/>
          </p:cNvSpPr>
          <p:nvPr>
            <p:ph type="body" sz="quarter" idx="36" hasCustomPrompt="1"/>
          </p:nvPr>
        </p:nvSpPr>
        <p:spPr>
          <a:xfrm>
            <a:off x="476251" y="2607159"/>
            <a:ext cx="3951287"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4208431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bination 9_Text/Table_3 col ">
    <p:spTree>
      <p:nvGrpSpPr>
        <p:cNvPr id="1" name=""/>
        <p:cNvGrpSpPr/>
        <p:nvPr/>
      </p:nvGrpSpPr>
      <p:grpSpPr>
        <a:xfrm>
          <a:off x="0" y="0"/>
          <a:ext cx="0" cy="0"/>
          <a:chOff x="0" y="0"/>
          <a:chExt cx="0" cy="0"/>
        </a:xfrm>
      </p:grpSpPr>
      <p:sp>
        <p:nvSpPr>
          <p:cNvPr id="30" name="Table Placeholder 2"/>
          <p:cNvSpPr>
            <a:spLocks noGrp="1"/>
          </p:cNvSpPr>
          <p:nvPr>
            <p:ph type="tbl" sz="quarter" idx="17"/>
          </p:nvPr>
        </p:nvSpPr>
        <p:spPr>
          <a:xfrm>
            <a:off x="2664110" y="1335088"/>
            <a:ext cx="6013165" cy="28384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table</a:t>
            </a:r>
            <a:endParaRPr lang="en-US" dirty="0"/>
          </a:p>
        </p:txBody>
      </p:sp>
      <p:sp>
        <p:nvSpPr>
          <p:cNvPr id="11"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7" name="Text Placeholder 31"/>
          <p:cNvSpPr>
            <a:spLocks noGrp="1"/>
          </p:cNvSpPr>
          <p:nvPr>
            <p:ph type="body" sz="quarter" idx="21" hasCustomPrompt="1"/>
          </p:nvPr>
        </p:nvSpPr>
        <p:spPr>
          <a:xfrm>
            <a:off x="2664111" y="991949"/>
            <a:ext cx="6013164"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8" name="Text Placeholder 35"/>
          <p:cNvSpPr>
            <a:spLocks noGrp="1"/>
          </p:cNvSpPr>
          <p:nvPr>
            <p:ph type="body" sz="quarter" idx="22" hasCustomPrompt="1"/>
          </p:nvPr>
        </p:nvSpPr>
        <p:spPr>
          <a:xfrm>
            <a:off x="475571" y="2397126"/>
            <a:ext cx="1881867" cy="1776412"/>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19" name="Text Placeholder 3"/>
          <p:cNvSpPr>
            <a:spLocks noGrp="1"/>
          </p:cNvSpPr>
          <p:nvPr>
            <p:ph type="body" sz="quarter" idx="20"/>
          </p:nvPr>
        </p:nvSpPr>
        <p:spPr>
          <a:xfrm>
            <a:off x="475569" y="1049338"/>
            <a:ext cx="1881869" cy="1238250"/>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a:t>Edit Master text styles</a:t>
            </a:r>
          </a:p>
        </p:txBody>
      </p:sp>
      <p:cxnSp>
        <p:nvCxnSpPr>
          <p:cNvPr id="20" name="Straight Connector 19"/>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7888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_Full Page">
    <p:spTree>
      <p:nvGrpSpPr>
        <p:cNvPr id="1" name=""/>
        <p:cNvGrpSpPr/>
        <p:nvPr/>
      </p:nvGrpSpPr>
      <p:grpSpPr>
        <a:xfrm>
          <a:off x="0" y="0"/>
          <a:ext cx="0" cy="0"/>
          <a:chOff x="0" y="0"/>
          <a:chExt cx="0" cy="0"/>
        </a:xfrm>
      </p:grpSpPr>
      <p:sp>
        <p:nvSpPr>
          <p:cNvPr id="12" name="Table Placeholder 2"/>
          <p:cNvSpPr>
            <a:spLocks noGrp="1"/>
          </p:cNvSpPr>
          <p:nvPr>
            <p:ph type="tbl" sz="quarter" idx="17"/>
          </p:nvPr>
        </p:nvSpPr>
        <p:spPr>
          <a:xfrm>
            <a:off x="469063" y="1328738"/>
            <a:ext cx="8212137"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table</a:t>
            </a:r>
            <a:endParaRPr lang="en-US" dirty="0"/>
          </a:p>
        </p:txBody>
      </p:sp>
      <p:sp>
        <p:nvSpPr>
          <p:cNvPr id="8"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9"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0"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4"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37650043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0" name="Title 6"/>
          <p:cNvSpPr txBox="1">
            <a:spLocks/>
          </p:cNvSpPr>
          <p:nvPr userDrawn="1"/>
        </p:nvSpPr>
        <p:spPr>
          <a:xfrm>
            <a:off x="470222" y="99281"/>
            <a:ext cx="8201045" cy="520020"/>
          </a:xfrm>
          <a:prstGeom prst="rect">
            <a:avLst/>
          </a:prstGeom>
        </p:spPr>
        <p:txBody>
          <a:bodyPr lIns="0" tIns="0" rIns="0" bIns="0" anchor="b" anchorCtr="0"/>
          <a:lstStyle>
            <a:lvl1pPr algn="l" rtl="0" eaLnBrk="1" fontAlgn="base" hangingPunct="1">
              <a:spcBef>
                <a:spcPct val="0"/>
              </a:spcBef>
              <a:spcAft>
                <a:spcPct val="0"/>
              </a:spcAft>
              <a:defRPr sz="2200" kern="1200">
                <a:solidFill>
                  <a:srgbClr val="094D8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000">
                <a:solidFill>
                  <a:schemeClr val="tx2"/>
                </a:solidFill>
                <a:latin typeface="Arial" charset="0"/>
                <a:ea typeface="ＭＳ Ｐゴシック" charset="0"/>
              </a:defRPr>
            </a:lvl2pPr>
            <a:lvl3pPr algn="l" rtl="0" eaLnBrk="1" fontAlgn="base" hangingPunct="1">
              <a:spcBef>
                <a:spcPct val="0"/>
              </a:spcBef>
              <a:spcAft>
                <a:spcPct val="0"/>
              </a:spcAft>
              <a:defRPr sz="2000">
                <a:solidFill>
                  <a:schemeClr val="tx2"/>
                </a:solidFill>
                <a:latin typeface="Arial" charset="0"/>
                <a:ea typeface="ＭＳ Ｐゴシック" charset="0"/>
              </a:defRPr>
            </a:lvl3pPr>
            <a:lvl4pPr algn="l" rtl="0" eaLnBrk="1" fontAlgn="base" hangingPunct="1">
              <a:spcBef>
                <a:spcPct val="0"/>
              </a:spcBef>
              <a:spcAft>
                <a:spcPct val="0"/>
              </a:spcAft>
              <a:defRPr sz="2000">
                <a:solidFill>
                  <a:schemeClr val="tx2"/>
                </a:solidFill>
                <a:latin typeface="Arial" charset="0"/>
                <a:ea typeface="ＭＳ Ｐゴシック" charset="0"/>
              </a:defRPr>
            </a:lvl4pPr>
            <a:lvl5pPr algn="l" rtl="0" eaLnBrk="1" fontAlgn="base" hangingPunct="1">
              <a:spcBef>
                <a:spcPct val="0"/>
              </a:spcBef>
              <a:spcAft>
                <a:spcPct val="0"/>
              </a:spcAft>
              <a:defRPr sz="2000">
                <a:solidFill>
                  <a:schemeClr val="tx2"/>
                </a:solidFill>
                <a:latin typeface="Arial" charset="0"/>
                <a:ea typeface="ＭＳ Ｐゴシック" charset="0"/>
              </a:defRPr>
            </a:lvl5pPr>
            <a:lvl6pPr marL="457200" algn="l" rtl="0" eaLnBrk="1" fontAlgn="base" hangingPunct="1">
              <a:spcBef>
                <a:spcPct val="0"/>
              </a:spcBef>
              <a:spcAft>
                <a:spcPct val="0"/>
              </a:spcAft>
              <a:defRPr sz="2000">
                <a:solidFill>
                  <a:schemeClr val="tx2"/>
                </a:solidFill>
                <a:latin typeface="Arial" charset="0"/>
                <a:ea typeface="ＭＳ Ｐゴシック" charset="0"/>
              </a:defRPr>
            </a:lvl6pPr>
            <a:lvl7pPr marL="914400" algn="l" rtl="0" eaLnBrk="1" fontAlgn="base" hangingPunct="1">
              <a:spcBef>
                <a:spcPct val="0"/>
              </a:spcBef>
              <a:spcAft>
                <a:spcPct val="0"/>
              </a:spcAft>
              <a:defRPr sz="2000">
                <a:solidFill>
                  <a:schemeClr val="tx2"/>
                </a:solidFill>
                <a:latin typeface="Arial" charset="0"/>
                <a:ea typeface="ＭＳ Ｐゴシック" charset="0"/>
              </a:defRPr>
            </a:lvl7pPr>
            <a:lvl8pPr marL="1371600" algn="l" rtl="0" eaLnBrk="1" fontAlgn="base" hangingPunct="1">
              <a:spcBef>
                <a:spcPct val="0"/>
              </a:spcBef>
              <a:spcAft>
                <a:spcPct val="0"/>
              </a:spcAft>
              <a:defRPr sz="2000">
                <a:solidFill>
                  <a:schemeClr val="tx2"/>
                </a:solidFill>
                <a:latin typeface="Arial" charset="0"/>
                <a:ea typeface="ＭＳ Ｐゴシック" charset="0"/>
              </a:defRPr>
            </a:lvl8pPr>
            <a:lvl9pPr marL="1828800" algn="l" rtl="0" eaLnBrk="1" fontAlgn="base" hangingPunct="1">
              <a:spcBef>
                <a:spcPct val="0"/>
              </a:spcBef>
              <a:spcAft>
                <a:spcPct val="0"/>
              </a:spcAft>
              <a:defRPr sz="2000">
                <a:solidFill>
                  <a:schemeClr val="tx2"/>
                </a:solidFill>
                <a:latin typeface="Arial" charset="0"/>
                <a:ea typeface="ＭＳ Ｐゴシック" charset="0"/>
              </a:defRPr>
            </a:lvl9pPr>
          </a:lstStyle>
          <a:p>
            <a:r>
              <a:rPr lang="en-US" sz="2400" baseline="0" dirty="0">
                <a:solidFill>
                  <a:schemeClr val="tx2"/>
                </a:solidFill>
                <a:ea typeface="SimHei" panose="02010609060101010101" pitchFamily="49" charset="-122"/>
              </a:rPr>
              <a:t>Important information</a:t>
            </a:r>
          </a:p>
        </p:txBody>
      </p:sp>
      <p:sp>
        <p:nvSpPr>
          <p:cNvPr id="11" name="Text Placeholder 2"/>
          <p:cNvSpPr>
            <a:spLocks noGrp="1"/>
          </p:cNvSpPr>
          <p:nvPr>
            <p:ph type="body" sz="quarter" idx="10" hasCustomPrompt="1"/>
          </p:nvPr>
        </p:nvSpPr>
        <p:spPr>
          <a:xfrm>
            <a:off x="476572" y="1049339"/>
            <a:ext cx="8205467" cy="3124200"/>
          </a:xfrm>
          <a:prstGeom prst="rect">
            <a:avLst/>
          </a:prstGeom>
        </p:spPr>
        <p:txBody>
          <a:bodyPr vert="horz" lIns="0" tIns="0" rIns="0" bIns="0"/>
          <a:lstStyle>
            <a:lvl1pPr marL="0" indent="0" algn="l" defTabSz="912813" rtl="0" eaLnBrk="1" fontAlgn="base" hangingPunct="1">
              <a:spcBef>
                <a:spcPts val="300"/>
              </a:spcBef>
              <a:spcAft>
                <a:spcPts val="300"/>
              </a:spcAft>
              <a:buFont typeface="Wingdings" charset="0"/>
              <a:buNone/>
              <a:defRPr lang="en-US" sz="1000" b="0" kern="1200" baseline="0" dirty="0">
                <a:solidFill>
                  <a:schemeClr val="tx1"/>
                </a:solidFill>
                <a:latin typeface="Arial" charset="0"/>
                <a:ea typeface="SimHei" panose="02010609060101010101" pitchFamily="49" charset="-122"/>
                <a:cs typeface="ＭＳ Ｐゴシック" charset="0"/>
              </a:defRPr>
            </a:lvl1pPr>
          </a:lstStyle>
          <a:p>
            <a:pPr lvl="0"/>
            <a:r>
              <a:rPr lang="en-AU" dirty="0"/>
              <a:t>Click to add disclaimer</a:t>
            </a:r>
            <a:endParaRPr lang="en-US" dirty="0"/>
          </a:p>
        </p:txBody>
      </p:sp>
    </p:spTree>
    <p:extLst>
      <p:ext uri="{BB962C8B-B14F-4D97-AF65-F5344CB8AC3E}">
        <p14:creationId xmlns:p14="http://schemas.microsoft.com/office/powerpoint/2010/main" val="300325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_4 sections">
    <p:bg>
      <p:bgPr>
        <a:solidFill>
          <a:schemeClr val="bg1"/>
        </a:solidFill>
        <a:effectLst/>
      </p:bgPr>
    </p:bg>
    <p:spTree>
      <p:nvGrpSpPr>
        <p:cNvPr id="1" name=""/>
        <p:cNvGrpSpPr/>
        <p:nvPr/>
      </p:nvGrpSpPr>
      <p:grpSpPr>
        <a:xfrm>
          <a:off x="0" y="0"/>
          <a:ext cx="0" cy="0"/>
          <a:chOff x="0" y="0"/>
          <a:chExt cx="0" cy="0"/>
        </a:xfrm>
      </p:grpSpPr>
      <p:sp>
        <p:nvSpPr>
          <p:cNvPr id="28" name="Rectangle 27"/>
          <p:cNvSpPr/>
          <p:nvPr userDrawn="1"/>
        </p:nvSpPr>
        <p:spPr>
          <a:xfrm>
            <a:off x="471907" y="1886162"/>
            <a:ext cx="3959225" cy="500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29" name="Rectangle 28"/>
          <p:cNvSpPr/>
          <p:nvPr userDrawn="1"/>
        </p:nvSpPr>
        <p:spPr>
          <a:xfrm>
            <a:off x="471907" y="2323741"/>
            <a:ext cx="3959225" cy="1180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31" name="Text Placeholder 2"/>
          <p:cNvSpPr>
            <a:spLocks noGrp="1"/>
          </p:cNvSpPr>
          <p:nvPr>
            <p:ph type="body" sz="quarter" idx="10" hasCustomPrompt="1"/>
          </p:nvPr>
        </p:nvSpPr>
        <p:spPr>
          <a:xfrm>
            <a:off x="597872" y="2435989"/>
            <a:ext cx="3658632" cy="203333"/>
          </a:xfrm>
          <a:prstGeom prst="rect">
            <a:avLst/>
          </a:prstGeom>
        </p:spPr>
        <p:txBody>
          <a:bodyPr vert="horz" lIns="0" tIns="0" rIns="0" bIns="0" anchor="ctr" anchorCtr="0"/>
          <a:lstStyle>
            <a:lvl1pPr marL="0" indent="0">
              <a:buNone/>
              <a:defRPr lang="en-US" sz="16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section 1</a:t>
            </a:r>
            <a:endParaRPr lang="en-US" dirty="0"/>
          </a:p>
        </p:txBody>
      </p:sp>
      <p:sp>
        <p:nvSpPr>
          <p:cNvPr id="32" name="Text Placeholder 2"/>
          <p:cNvSpPr>
            <a:spLocks noGrp="1"/>
          </p:cNvSpPr>
          <p:nvPr>
            <p:ph type="body" sz="quarter" idx="11" hasCustomPrompt="1"/>
          </p:nvPr>
        </p:nvSpPr>
        <p:spPr>
          <a:xfrm>
            <a:off x="597872" y="2691910"/>
            <a:ext cx="3658632" cy="203333"/>
          </a:xfrm>
          <a:prstGeom prst="rect">
            <a:avLst/>
          </a:prstGeom>
        </p:spPr>
        <p:txBody>
          <a:bodyPr vert="horz" lIns="0" tIns="0" rIns="0" bIns="0" anchor="ctr" anchorCtr="0"/>
          <a:lstStyle>
            <a:lvl1pPr marL="0" indent="0">
              <a:buNone/>
              <a:defRPr lang="en-US" sz="16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section 2</a:t>
            </a:r>
            <a:endParaRPr lang="en-US" dirty="0"/>
          </a:p>
        </p:txBody>
      </p:sp>
      <p:sp>
        <p:nvSpPr>
          <p:cNvPr id="33" name="Text Placeholder 2"/>
          <p:cNvSpPr>
            <a:spLocks noGrp="1"/>
          </p:cNvSpPr>
          <p:nvPr>
            <p:ph type="body" sz="quarter" idx="12" hasCustomPrompt="1"/>
          </p:nvPr>
        </p:nvSpPr>
        <p:spPr>
          <a:xfrm>
            <a:off x="597872" y="2947831"/>
            <a:ext cx="3658632" cy="203333"/>
          </a:xfrm>
          <a:prstGeom prst="rect">
            <a:avLst/>
          </a:prstGeom>
        </p:spPr>
        <p:txBody>
          <a:bodyPr vert="horz" lIns="0" tIns="0" rIns="0" bIns="0" anchor="ctr" anchorCtr="0"/>
          <a:lstStyle>
            <a:lvl1pPr marL="0" indent="0">
              <a:buNone/>
              <a:defRPr lang="en-US" sz="16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section 3</a:t>
            </a:r>
            <a:endParaRPr lang="en-US" dirty="0"/>
          </a:p>
        </p:txBody>
      </p:sp>
      <p:sp>
        <p:nvSpPr>
          <p:cNvPr id="34" name="Text Placeholder 2"/>
          <p:cNvSpPr>
            <a:spLocks noGrp="1"/>
          </p:cNvSpPr>
          <p:nvPr>
            <p:ph type="body" sz="quarter" idx="13" hasCustomPrompt="1"/>
          </p:nvPr>
        </p:nvSpPr>
        <p:spPr>
          <a:xfrm>
            <a:off x="597872" y="3203751"/>
            <a:ext cx="3658632" cy="203333"/>
          </a:xfrm>
          <a:prstGeom prst="rect">
            <a:avLst/>
          </a:prstGeom>
        </p:spPr>
        <p:txBody>
          <a:bodyPr vert="horz" lIns="0" tIns="0" rIns="0" bIns="0" anchor="ctr" anchorCtr="0"/>
          <a:lstStyle>
            <a:lvl1pPr marL="0" indent="0">
              <a:buNone/>
              <a:defRPr lang="en-US" sz="16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section 4</a:t>
            </a:r>
            <a:endParaRPr lang="en-US" dirty="0"/>
          </a:p>
        </p:txBody>
      </p:sp>
      <p:cxnSp>
        <p:nvCxnSpPr>
          <p:cNvPr id="35" name="Straight Connector 34"/>
          <p:cNvCxnSpPr/>
          <p:nvPr userDrawn="1"/>
        </p:nvCxnSpPr>
        <p:spPr>
          <a:xfrm>
            <a:off x="0" y="2324100"/>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10"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12" name="Text Placeholder 2"/>
          <p:cNvSpPr txBox="1">
            <a:spLocks/>
          </p:cNvSpPr>
          <p:nvPr userDrawn="1"/>
        </p:nvSpPr>
        <p:spPr bwMode="auto">
          <a:xfrm>
            <a:off x="597873" y="1947608"/>
            <a:ext cx="3833259" cy="216436"/>
          </a:xfrm>
          <a:prstGeom prst="rect">
            <a:avLst/>
          </a:prstGeom>
          <a:noFill/>
          <a:ln algn="ct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rtl="0" eaLnBrk="1" fontAlgn="base" hangingPunct="1">
              <a:spcBef>
                <a:spcPts val="600"/>
              </a:spcBef>
              <a:spcAft>
                <a:spcPts val="600"/>
              </a:spcAft>
              <a:buFont typeface="Arial" pitchFamily="34" charset="0"/>
              <a:buNone/>
              <a:defRPr sz="1600" kern="1200" smtClean="0">
                <a:solidFill>
                  <a:schemeClr val="bg1"/>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baseline="0" dirty="0">
                <a:ea typeface="SimHei" panose="02010609060101010101" pitchFamily="49" charset="-122"/>
              </a:rPr>
              <a:t>Contents</a:t>
            </a:r>
            <a:endParaRPr lang="en-GB" sz="2000" b="1" baseline="0" dirty="0">
              <a:ea typeface="SimHei" panose="02010609060101010101" pitchFamily="49" charset="-122"/>
            </a:endParaRPr>
          </a:p>
        </p:txBody>
      </p:sp>
    </p:spTree>
    <p:extLst>
      <p:ext uri="{BB962C8B-B14F-4D97-AF65-F5344CB8AC3E}">
        <p14:creationId xmlns:p14="http://schemas.microsoft.com/office/powerpoint/2010/main" val="163920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s_Tabl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471907" y="1886163"/>
            <a:ext cx="3959225" cy="4399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a:solidFill>
                <a:srgbClr val="FFFFFF"/>
              </a:solidFill>
              <a:ea typeface="SimHei" panose="02010609060101010101" pitchFamily="49" charset="-122"/>
            </a:endParaRPr>
          </a:p>
        </p:txBody>
      </p:sp>
      <p:sp>
        <p:nvSpPr>
          <p:cNvPr id="14" name="Text Placeholder 2"/>
          <p:cNvSpPr txBox="1">
            <a:spLocks/>
          </p:cNvSpPr>
          <p:nvPr userDrawn="1"/>
        </p:nvSpPr>
        <p:spPr bwMode="auto">
          <a:xfrm>
            <a:off x="597873" y="1947608"/>
            <a:ext cx="3833259" cy="216436"/>
          </a:xfrm>
          <a:prstGeom prst="rect">
            <a:avLst/>
          </a:prstGeom>
          <a:noFill/>
          <a:ln algn="ct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rtl="0" eaLnBrk="1" fontAlgn="base" hangingPunct="1">
              <a:spcBef>
                <a:spcPts val="600"/>
              </a:spcBef>
              <a:spcAft>
                <a:spcPts val="600"/>
              </a:spcAft>
              <a:buFont typeface="Arial" pitchFamily="34" charset="0"/>
              <a:buNone/>
              <a:defRPr sz="1600" kern="1200" smtClean="0">
                <a:solidFill>
                  <a:schemeClr val="bg1"/>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baseline="0" dirty="0">
                <a:ea typeface="SimHei" panose="02010609060101010101" pitchFamily="49" charset="-122"/>
              </a:rPr>
              <a:t>Contents</a:t>
            </a:r>
            <a:endParaRPr lang="en-GB" sz="2000" b="1" baseline="0" dirty="0">
              <a:ea typeface="SimHei" panose="02010609060101010101" pitchFamily="49" charset="-122"/>
            </a:endParaRPr>
          </a:p>
        </p:txBody>
      </p:sp>
      <p:cxnSp>
        <p:nvCxnSpPr>
          <p:cNvPr id="15" name="Straight Connector 14"/>
          <p:cNvCxnSpPr/>
          <p:nvPr userDrawn="1"/>
        </p:nvCxnSpPr>
        <p:spPr>
          <a:xfrm>
            <a:off x="0" y="2324100"/>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5"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Tree>
    <p:extLst>
      <p:ext uri="{BB962C8B-B14F-4D97-AF65-F5344CB8AC3E}">
        <p14:creationId xmlns:p14="http://schemas.microsoft.com/office/powerpoint/2010/main" val="75823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bg1"/>
        </a:solidFill>
        <a:effectLst/>
      </p:bgPr>
    </p:bg>
    <p:spTree>
      <p:nvGrpSpPr>
        <p:cNvPr id="1" name=""/>
        <p:cNvGrpSpPr/>
        <p:nvPr/>
      </p:nvGrpSpPr>
      <p:grpSpPr>
        <a:xfrm>
          <a:off x="0" y="0"/>
          <a:ext cx="0" cy="0"/>
          <a:chOff x="0" y="0"/>
          <a:chExt cx="0" cy="0"/>
        </a:xfrm>
      </p:grpSpPr>
      <p:cxnSp>
        <p:nvCxnSpPr>
          <p:cNvPr id="10" name="Straight Connector 9"/>
          <p:cNvCxnSpPr/>
          <p:nvPr userDrawn="1"/>
        </p:nvCxnSpPr>
        <p:spPr>
          <a:xfrm>
            <a:off x="0" y="2324100"/>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478254" y="1969260"/>
            <a:ext cx="8203784" cy="282957"/>
          </a:xfrm>
          <a:prstGeom prst="rect">
            <a:avLst/>
          </a:prstGeom>
        </p:spPr>
        <p:txBody>
          <a:bodyPr vert="horz" lIns="0" tIns="0" rIns="0" bIns="0" anchor="b" anchorCtr="0"/>
          <a:lstStyle>
            <a:lvl1pPr>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section title</a:t>
            </a:r>
            <a:endParaRPr lang="en-US" dirty="0"/>
          </a:p>
        </p:txBody>
      </p:sp>
      <p:pic>
        <p:nvPicPr>
          <p:cNvPr id="5" name="Picture 4"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Tree>
    <p:extLst>
      <p:ext uri="{BB962C8B-B14F-4D97-AF65-F5344CB8AC3E}">
        <p14:creationId xmlns:p14="http://schemas.microsoft.com/office/powerpoint/2010/main" val="267436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11"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7"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8"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421874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er Profile_1">
    <p:bg>
      <p:bgPr>
        <a:solidFill>
          <a:schemeClr val="bg1"/>
        </a:solidFill>
        <a:effectLst/>
      </p:bgPr>
    </p:bg>
    <p:spTree>
      <p:nvGrpSpPr>
        <p:cNvPr id="1" name=""/>
        <p:cNvGrpSpPr/>
        <p:nvPr/>
      </p:nvGrpSpPr>
      <p:grpSpPr>
        <a:xfrm>
          <a:off x="0" y="0"/>
          <a:ext cx="0" cy="0"/>
          <a:chOff x="0" y="0"/>
          <a:chExt cx="0" cy="0"/>
        </a:xfrm>
      </p:grpSpPr>
      <p:sp>
        <p:nvSpPr>
          <p:cNvPr id="20" name="Text Placeholder 29"/>
          <p:cNvSpPr>
            <a:spLocks noGrp="1"/>
          </p:cNvSpPr>
          <p:nvPr>
            <p:ph type="body" sz="quarter" idx="10" hasCustomPrompt="1"/>
          </p:nvPr>
        </p:nvSpPr>
        <p:spPr>
          <a:xfrm>
            <a:off x="1731797" y="649684"/>
            <a:ext cx="6945478"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add position title</a:t>
            </a:r>
            <a:endParaRPr lang="en-US" dirty="0"/>
          </a:p>
        </p:txBody>
      </p:sp>
      <p:sp>
        <p:nvSpPr>
          <p:cNvPr id="23" name="Title 9"/>
          <p:cNvSpPr>
            <a:spLocks noGrp="1"/>
          </p:cNvSpPr>
          <p:nvPr>
            <p:ph type="title" hasCustomPrompt="1"/>
          </p:nvPr>
        </p:nvSpPr>
        <p:spPr>
          <a:xfrm>
            <a:off x="1731797" y="99281"/>
            <a:ext cx="6945478" cy="520020"/>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add name</a:t>
            </a:r>
            <a:endParaRPr lang="en-US" dirty="0"/>
          </a:p>
        </p:txBody>
      </p:sp>
      <p:sp>
        <p:nvSpPr>
          <p:cNvPr id="10" name="Text Placeholder 35"/>
          <p:cNvSpPr>
            <a:spLocks noGrp="1"/>
          </p:cNvSpPr>
          <p:nvPr>
            <p:ph type="body" sz="quarter" idx="21" hasCustomPrompt="1"/>
          </p:nvPr>
        </p:nvSpPr>
        <p:spPr>
          <a:xfrm>
            <a:off x="475571" y="2285014"/>
            <a:ext cx="1881868" cy="1888524"/>
          </a:xfrm>
          <a:prstGeom prst="rect">
            <a:avLst/>
          </a:prstGeom>
          <a:solidFill>
            <a:schemeClr val="tx1"/>
          </a:solidFill>
        </p:spPr>
        <p:txBody>
          <a:bodyPr vert="horz" lIns="180000" tIns="108000" rIns="180000" bIns="180000"/>
          <a:lstStyle>
            <a:lvl1pPr marL="0" indent="0">
              <a:buFont typeface="Wingdings" charset="2"/>
              <a:buNone/>
              <a:defRPr lang="en-US" sz="1200" b="0" kern="1200" baseline="0" dirty="0">
                <a:solidFill>
                  <a:schemeClr val="bg1"/>
                </a:solidFill>
                <a:latin typeface="+mn-lt"/>
                <a:ea typeface="SimHei" panose="02010609060101010101" pitchFamily="49" charset="-122"/>
                <a:cs typeface="ＭＳ Ｐゴシック" charset="0"/>
              </a:defRPr>
            </a:lvl1pPr>
          </a:lstStyle>
          <a:p>
            <a:pPr lvl="0"/>
            <a:r>
              <a:rPr lang="en-AU" dirty="0"/>
              <a:t>Click to add text</a:t>
            </a:r>
          </a:p>
          <a:p>
            <a:pPr lvl="0"/>
            <a:endParaRPr lang="en-US" dirty="0"/>
          </a:p>
        </p:txBody>
      </p:sp>
      <p:sp>
        <p:nvSpPr>
          <p:cNvPr id="11" name="Text Placeholder 3"/>
          <p:cNvSpPr>
            <a:spLocks noGrp="1"/>
          </p:cNvSpPr>
          <p:nvPr>
            <p:ph type="body" sz="quarter" idx="20" hasCustomPrompt="1"/>
          </p:nvPr>
        </p:nvSpPr>
        <p:spPr>
          <a:xfrm>
            <a:off x="475569" y="1042988"/>
            <a:ext cx="1881869" cy="1242026"/>
          </a:xfrm>
          <a:prstGeom prst="rect">
            <a:avLst/>
          </a:prstGeom>
          <a:solidFill>
            <a:schemeClr val="tx2"/>
          </a:solidFill>
        </p:spPr>
        <p:txBody>
          <a:bodyPr vert="horz" lIns="180000" tIns="108000" rIns="180000" bIns="180000"/>
          <a:lstStyle>
            <a:lvl1pPr marL="0" indent="0" algn="l" defTabSz="912813" rtl="0" eaLnBrk="1" fontAlgn="base" hangingPunct="1">
              <a:spcBef>
                <a:spcPts val="0"/>
              </a:spcBef>
              <a:spcAft>
                <a:spcPts val="300"/>
              </a:spcAft>
              <a:buNone/>
              <a:defRPr lang="en-AU" sz="1200" b="0"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AU" dirty="0"/>
              <a:t>Click to edit text</a:t>
            </a:r>
            <a:endParaRPr lang="en-US" dirty="0"/>
          </a:p>
        </p:txBody>
      </p:sp>
      <p:sp>
        <p:nvSpPr>
          <p:cNvPr id="12" name="Table Placeholder 2"/>
          <p:cNvSpPr>
            <a:spLocks noGrp="1"/>
          </p:cNvSpPr>
          <p:nvPr>
            <p:ph type="tbl" sz="quarter" idx="17"/>
          </p:nvPr>
        </p:nvSpPr>
        <p:spPr>
          <a:xfrm>
            <a:off x="2668588" y="1049338"/>
            <a:ext cx="6008687" cy="12382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table</a:t>
            </a:r>
            <a:endParaRPr lang="en-US" dirty="0"/>
          </a:p>
        </p:txBody>
      </p:sp>
      <p:sp>
        <p:nvSpPr>
          <p:cNvPr id="13" name="Text Placeholder 35"/>
          <p:cNvSpPr>
            <a:spLocks noGrp="1"/>
          </p:cNvSpPr>
          <p:nvPr>
            <p:ph type="body" sz="quarter" idx="22" hasCustomPrompt="1"/>
          </p:nvPr>
        </p:nvSpPr>
        <p:spPr>
          <a:xfrm>
            <a:off x="475571" y="2660650"/>
            <a:ext cx="1881868" cy="1512888"/>
          </a:xfrm>
          <a:prstGeom prst="rect">
            <a:avLst/>
          </a:prstGeom>
          <a:noFill/>
        </p:spPr>
        <p:txBody>
          <a:bodyPr vert="horz" lIns="180000" tIns="0" rIns="180000" bIns="180000"/>
          <a:lstStyle>
            <a:lvl1pPr marL="171450" indent="-171450">
              <a:spcBef>
                <a:spcPts val="0"/>
              </a:spcBef>
              <a:spcAft>
                <a:spcPts val="300"/>
              </a:spcAft>
              <a:buFont typeface="Wingdings" charset="2"/>
              <a:buChar char="§"/>
              <a:defRPr lang="en-US" sz="1200" b="0" kern="1200" baseline="0" dirty="0">
                <a:solidFill>
                  <a:schemeClr val="bg1"/>
                </a:solidFill>
                <a:latin typeface="+mn-lt"/>
                <a:ea typeface="SimHei" panose="02010609060101010101" pitchFamily="49" charset="-122"/>
                <a:cs typeface="ＭＳ Ｐゴシック" charset="0"/>
              </a:defRPr>
            </a:lvl1pPr>
            <a:lvl2pPr>
              <a:spcBef>
                <a:spcPts val="0"/>
              </a:spcBef>
              <a:spcAft>
                <a:spcPts val="300"/>
              </a:spcAft>
              <a:defRPr sz="1200">
                <a:solidFill>
                  <a:schemeClr val="bg1"/>
                </a:solidFill>
              </a:defRPr>
            </a:lvl2pPr>
            <a:lvl3pPr marL="474663" indent="-109538">
              <a:spcBef>
                <a:spcPts val="0"/>
              </a:spcBef>
              <a:spcAft>
                <a:spcPts val="300"/>
              </a:spcAft>
              <a:buFont typeface="Lucida Grande"/>
              <a:buChar char="-"/>
              <a:defRPr sz="1200">
                <a:solidFill>
                  <a:schemeClr val="bg1"/>
                </a:solidFill>
              </a:defRPr>
            </a:lvl3pPr>
            <a:lvl4pPr>
              <a:spcBef>
                <a:spcPts val="0"/>
              </a:spcBef>
              <a:spcAft>
                <a:spcPts val="300"/>
              </a:spcAft>
              <a:defRPr sz="1200">
                <a:solidFill>
                  <a:schemeClr val="bg1"/>
                </a:solidFill>
              </a:defRPr>
            </a:lvl4pPr>
          </a:lstStyle>
          <a:p>
            <a:pPr lvl="0"/>
            <a:r>
              <a:rPr lang="en-AU" dirty="0"/>
              <a:t>Click to add text</a:t>
            </a:r>
            <a:endParaRPr lang="en-US" dirty="0"/>
          </a:p>
        </p:txBody>
      </p:sp>
      <p:sp>
        <p:nvSpPr>
          <p:cNvPr id="4" name="Picture Placeholder 3"/>
          <p:cNvSpPr>
            <a:spLocks noGrp="1"/>
          </p:cNvSpPr>
          <p:nvPr>
            <p:ph type="pic" sz="quarter" idx="23"/>
          </p:nvPr>
        </p:nvSpPr>
        <p:spPr>
          <a:xfrm>
            <a:off x="475568" y="99281"/>
            <a:ext cx="1059752" cy="780194"/>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t>Click icon to add picture</a:t>
            </a:r>
            <a:endParaRPr lang="en-US" dirty="0"/>
          </a:p>
        </p:txBody>
      </p:sp>
      <p:sp>
        <p:nvSpPr>
          <p:cNvPr id="5" name="TextBox 4"/>
          <p:cNvSpPr txBox="1"/>
          <p:nvPr userDrawn="1"/>
        </p:nvSpPr>
        <p:spPr bwMode="auto">
          <a:xfrm>
            <a:off x="2900681" y="5148578"/>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baseline="0" dirty="0">
              <a:solidFill>
                <a:schemeClr val="tx1"/>
              </a:solidFill>
              <a:ea typeface="SimHei" panose="02010609060101010101" pitchFamily="49" charset="-122"/>
            </a:endParaRPr>
          </a:p>
        </p:txBody>
      </p:sp>
      <p:sp>
        <p:nvSpPr>
          <p:cNvPr id="14" name="Chart Placeholder 25"/>
          <p:cNvSpPr>
            <a:spLocks noGrp="1"/>
          </p:cNvSpPr>
          <p:nvPr>
            <p:ph type="chart" sz="quarter" idx="19"/>
          </p:nvPr>
        </p:nvSpPr>
        <p:spPr>
          <a:xfrm>
            <a:off x="2668588" y="2398713"/>
            <a:ext cx="6008687" cy="1774825"/>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chart</a:t>
            </a:r>
            <a:endParaRPr lang="en-US" dirty="0"/>
          </a:p>
        </p:txBody>
      </p:sp>
      <p:sp>
        <p:nvSpPr>
          <p:cNvPr id="15" name="Text Placeholder 37"/>
          <p:cNvSpPr>
            <a:spLocks noGrp="1"/>
          </p:cNvSpPr>
          <p:nvPr>
            <p:ph type="body" sz="quarter" idx="2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cxnSp>
        <p:nvCxnSpPr>
          <p:cNvPr id="24" name="Straight Connector 23"/>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17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resenter Profile_2">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bwMode="auto">
          <a:xfrm>
            <a:off x="2900681" y="5148578"/>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baseline="0" dirty="0">
              <a:solidFill>
                <a:schemeClr val="tx1"/>
              </a:solidFill>
              <a:ea typeface="SimHei" panose="02010609060101010101" pitchFamily="49" charset="-122"/>
            </a:endParaRPr>
          </a:p>
        </p:txBody>
      </p:sp>
      <p:sp>
        <p:nvSpPr>
          <p:cNvPr id="21" name="Picture Placeholder 3"/>
          <p:cNvSpPr>
            <a:spLocks noGrp="1"/>
          </p:cNvSpPr>
          <p:nvPr>
            <p:ph type="pic" sz="quarter" idx="24"/>
          </p:nvPr>
        </p:nvSpPr>
        <p:spPr>
          <a:xfrm>
            <a:off x="475569" y="1042988"/>
            <a:ext cx="1881870" cy="1174598"/>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a:t>Click icon to add picture</a:t>
            </a:r>
            <a:endParaRPr lang="en-US" dirty="0"/>
          </a:p>
        </p:txBody>
      </p:sp>
      <p:sp>
        <p:nvSpPr>
          <p:cNvPr id="13" name="Text Placeholder 35"/>
          <p:cNvSpPr>
            <a:spLocks noGrp="1"/>
          </p:cNvSpPr>
          <p:nvPr>
            <p:ph type="body" sz="quarter" idx="28" hasCustomPrompt="1"/>
          </p:nvPr>
        </p:nvSpPr>
        <p:spPr>
          <a:xfrm>
            <a:off x="475571" y="2211385"/>
            <a:ext cx="1881868" cy="1962154"/>
          </a:xfrm>
          <a:prstGeom prst="rect">
            <a:avLst/>
          </a:prstGeom>
          <a:solidFill>
            <a:schemeClr val="accent1"/>
          </a:solidFill>
        </p:spPr>
        <p:txBody>
          <a:bodyPr vert="horz" lIns="180000" tIns="180000" rIns="180000" bIns="180000"/>
          <a:lstStyle>
            <a:lvl1pPr marL="0" indent="0">
              <a:buFont typeface="Wingdings" charset="2"/>
              <a:buNone/>
              <a:defRPr lang="en-US" sz="1000" b="1" kern="1200" baseline="0" dirty="0">
                <a:solidFill>
                  <a:schemeClr val="bg1"/>
                </a:solidFill>
                <a:latin typeface="+mn-lt"/>
                <a:ea typeface="SimHei" panose="02010609060101010101" pitchFamily="49" charset="-122"/>
                <a:cs typeface="ＭＳ Ｐゴシック" charset="0"/>
              </a:defRPr>
            </a:lvl1pPr>
          </a:lstStyle>
          <a:p>
            <a:pPr lvl="0"/>
            <a:r>
              <a:rPr lang="en-AU" dirty="0"/>
              <a:t>Click to edit title</a:t>
            </a:r>
          </a:p>
          <a:p>
            <a:pPr lvl="0"/>
            <a:endParaRPr lang="en-US" dirty="0"/>
          </a:p>
        </p:txBody>
      </p:sp>
      <p:sp>
        <p:nvSpPr>
          <p:cNvPr id="16" name="Table Placeholder 2"/>
          <p:cNvSpPr>
            <a:spLocks noGrp="1"/>
          </p:cNvSpPr>
          <p:nvPr>
            <p:ph type="tbl" sz="quarter" idx="17"/>
          </p:nvPr>
        </p:nvSpPr>
        <p:spPr>
          <a:xfrm>
            <a:off x="2668588" y="1049338"/>
            <a:ext cx="6008687" cy="31432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a:t>Click icon to add table</a:t>
            </a:r>
            <a:endParaRPr lang="en-US" dirty="0"/>
          </a:p>
        </p:txBody>
      </p:sp>
      <p:sp>
        <p:nvSpPr>
          <p:cNvPr id="10"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7"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8"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cxnSp>
        <p:nvCxnSpPr>
          <p:cNvPr id="22" name="Straight Connector 21"/>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26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3" name="Straight Connector 22"/>
          <p:cNvCxnSpPr/>
          <p:nvPr userDrawn="1"/>
        </p:nvCxnSpPr>
        <p:spPr>
          <a:xfrm>
            <a:off x="0" y="4568927"/>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 name="Picture 7" descr="_FIDELITY LOGO_NEW_RGB_FINAL.ai"/>
          <p:cNvPicPr>
            <a:picLocks noChangeAspect="1"/>
          </p:cNvPicPr>
          <p:nvPr userDrawn="1"/>
        </p:nvPicPr>
        <p:blipFill rotWithShape="1">
          <a:blip r:embed="rId37"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9" name="Slide Number Placeholder 5"/>
          <p:cNvSpPr txBox="1">
            <a:spLocks/>
          </p:cNvSpPr>
          <p:nvPr userDrawn="1"/>
        </p:nvSpPr>
        <p:spPr bwMode="auto">
          <a:xfrm>
            <a:off x="718524" y="4741170"/>
            <a:ext cx="56444" cy="18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defPPr>
              <a:defRPr lang="en-US"/>
            </a:defPPr>
            <a:lvl1pPr algn="r" defTabSz="912813" rtl="0" fontAlgn="base">
              <a:spcBef>
                <a:spcPct val="0"/>
              </a:spcBef>
              <a:spcAft>
                <a:spcPct val="0"/>
              </a:spcAft>
              <a:defRPr sz="1000" b="0" kern="1200">
                <a:solidFill>
                  <a:srgbClr val="8D847A"/>
                </a:solidFill>
                <a:latin typeface="Arial" charset="0"/>
                <a:ea typeface="ＭＳ Ｐゴシック" charset="0"/>
                <a:cs typeface="ＭＳ Ｐゴシック" charset="0"/>
              </a:defRPr>
            </a:lvl1pPr>
            <a:lvl2pPr marL="4556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2pPr>
            <a:lvl3pPr marL="9128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3pPr>
            <a:lvl4pPr marL="13700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4pPr>
            <a:lvl5pPr marL="18272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a:lstStyle>
          <a:p>
            <a:pPr algn="l"/>
            <a:r>
              <a:rPr lang="en-US" sz="900" baseline="0" dirty="0">
                <a:solidFill>
                  <a:schemeClr val="tx1"/>
                </a:solidFill>
                <a:ea typeface="SimHei" panose="02010609060101010101" pitchFamily="49" charset="-122"/>
              </a:rPr>
              <a:t>|</a:t>
            </a:r>
          </a:p>
        </p:txBody>
      </p:sp>
      <p:sp>
        <p:nvSpPr>
          <p:cNvPr id="10" name="Slide Number Placeholder 5"/>
          <p:cNvSpPr txBox="1">
            <a:spLocks/>
          </p:cNvSpPr>
          <p:nvPr userDrawn="1"/>
        </p:nvSpPr>
        <p:spPr bwMode="auto">
          <a:xfrm>
            <a:off x="469434" y="4762907"/>
            <a:ext cx="242338" cy="17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defPPr>
              <a:defRPr lang="en-US"/>
            </a:defPPr>
            <a:lvl1pPr algn="r" defTabSz="912813" rtl="0" fontAlgn="base">
              <a:spcBef>
                <a:spcPct val="0"/>
              </a:spcBef>
              <a:spcAft>
                <a:spcPct val="0"/>
              </a:spcAft>
              <a:defRPr sz="1000" b="0" kern="1200">
                <a:solidFill>
                  <a:srgbClr val="8D847A"/>
                </a:solidFill>
                <a:latin typeface="Arial" charset="0"/>
                <a:ea typeface="ＭＳ Ｐゴシック" charset="0"/>
                <a:cs typeface="ＭＳ Ｐゴシック" charset="0"/>
              </a:defRPr>
            </a:lvl1pPr>
            <a:lvl2pPr marL="4556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2pPr>
            <a:lvl3pPr marL="9128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3pPr>
            <a:lvl4pPr marL="13700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4pPr>
            <a:lvl5pPr marL="18272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a:lstStyle>
          <a:p>
            <a:pPr algn="l"/>
            <a:fld id="{91270AED-9B57-3943-988F-815CA556DED6}" type="slidenum">
              <a:rPr lang="en-US" sz="900" b="1" baseline="0" smtClean="0">
                <a:solidFill>
                  <a:schemeClr val="tx2"/>
                </a:solidFill>
                <a:ea typeface="SimHei" panose="02010609060101010101" pitchFamily="49" charset="-122"/>
              </a:rPr>
              <a:pPr algn="l"/>
              <a:t>‹#›</a:t>
            </a:fld>
            <a:endParaRPr lang="en-US" sz="900" b="1" baseline="0" dirty="0">
              <a:solidFill>
                <a:schemeClr val="tx2"/>
              </a:solidFill>
              <a:ea typeface="SimHei" panose="02010609060101010101" pitchFamily="49" charset="-122"/>
            </a:endParaRPr>
          </a:p>
        </p:txBody>
      </p:sp>
      <p:sp>
        <p:nvSpPr>
          <p:cNvPr id="11" name="Rectangle 10">
            <a:extLst>
              <a:ext uri="{FF2B5EF4-FFF2-40B4-BE49-F238E27FC236}">
                <a16:creationId xmlns:a16="http://schemas.microsoft.com/office/drawing/2014/main" id="{31999A98-703D-423A-90BD-51DAE354BDAD}"/>
              </a:ext>
            </a:extLst>
          </p:cNvPr>
          <p:cNvSpPr/>
          <p:nvPr userDrawn="1"/>
        </p:nvSpPr>
        <p:spPr>
          <a:xfrm>
            <a:off x="3853092" y="4568927"/>
            <a:ext cx="3531476"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spcBef>
                <a:spcPct val="0"/>
              </a:spcBef>
              <a:buClr>
                <a:srgbClr val="01286D"/>
              </a:buClr>
              <a:buSzPct val="80000"/>
              <a:buFont typeface="Wingdings" pitchFamily="2" charset="2"/>
              <a:buNone/>
            </a:pPr>
            <a:r>
              <a:rPr lang="en-GB" sz="900" b="0" dirty="0">
                <a:solidFill>
                  <a:schemeClr val="tx2"/>
                </a:solidFill>
              </a:rPr>
              <a:t>PLEASE DELETE AS APPROPRIATE: Fidelity International Internal Information | Fidelity International Confidential Information | Fidelity International Highly Confidential Information</a:t>
            </a:r>
            <a:endParaRPr lang="en-US" sz="900" b="0" dirty="0">
              <a:solidFill>
                <a:schemeClr val="tx2"/>
              </a:solidFill>
            </a:endParaRPr>
          </a:p>
        </p:txBody>
      </p:sp>
      <p:sp>
        <p:nvSpPr>
          <p:cNvPr id="13" name="Rectangle 12">
            <a:extLst>
              <a:ext uri="{FF2B5EF4-FFF2-40B4-BE49-F238E27FC236}">
                <a16:creationId xmlns:a16="http://schemas.microsoft.com/office/drawing/2014/main" id="{B6754295-2650-4CFC-A612-045834918F77}"/>
              </a:ext>
            </a:extLst>
          </p:cNvPr>
          <p:cNvSpPr/>
          <p:nvPr userDrawn="1"/>
        </p:nvSpPr>
        <p:spPr>
          <a:xfrm>
            <a:off x="710670" y="4576957"/>
            <a:ext cx="3142422"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baseline="0" dirty="0">
                <a:solidFill>
                  <a:schemeClr val="tx2"/>
                </a:solidFill>
                <a:ea typeface="SimHei" panose="02010609060101010101" pitchFamily="49" charset="-122"/>
              </a:rPr>
              <a:t>Presentation title</a:t>
            </a:r>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69" r:id="rId6"/>
    <p:sldLayoutId id="2147483791" r:id="rId7"/>
    <p:sldLayoutId id="2147483792" r:id="rId8"/>
    <p:sldLayoutId id="2147483795" r:id="rId9"/>
    <p:sldLayoutId id="2147483794" r:id="rId10"/>
    <p:sldLayoutId id="2147483793" r:id="rId11"/>
    <p:sldLayoutId id="2147483777" r:id="rId12"/>
    <p:sldLayoutId id="2147483778" r:id="rId13"/>
    <p:sldLayoutId id="2147483767" r:id="rId14"/>
    <p:sldLayoutId id="2147483768" r:id="rId15"/>
    <p:sldLayoutId id="2147483779" r:id="rId16"/>
    <p:sldLayoutId id="2147483780" r:id="rId17"/>
    <p:sldLayoutId id="2147483757" r:id="rId18"/>
    <p:sldLayoutId id="2147483783" r:id="rId19"/>
    <p:sldLayoutId id="2147483763" r:id="rId20"/>
    <p:sldLayoutId id="2147483764" r:id="rId21"/>
    <p:sldLayoutId id="2147483752" r:id="rId22"/>
    <p:sldLayoutId id="2147483754" r:id="rId23"/>
    <p:sldLayoutId id="2147483774" r:id="rId24"/>
    <p:sldLayoutId id="2147483775" r:id="rId25"/>
    <p:sldLayoutId id="2147483753" r:id="rId26"/>
    <p:sldLayoutId id="2147483773" r:id="rId27"/>
    <p:sldLayoutId id="2147483755" r:id="rId28"/>
    <p:sldLayoutId id="2147483785" r:id="rId29"/>
    <p:sldLayoutId id="2147483797" r:id="rId30"/>
    <p:sldLayoutId id="2147483781" r:id="rId31"/>
    <p:sldLayoutId id="2147483756" r:id="rId32"/>
    <p:sldLayoutId id="2147483765" r:id="rId33"/>
    <p:sldLayoutId id="2147483784" r:id="rId34"/>
    <p:sldLayoutId id="2147483750" r:id="rId35"/>
  </p:sldLayoutIdLst>
  <p:hf hdr="0" ftr="0" dt="0"/>
  <p:txStyles>
    <p:titleStyle>
      <a:lvl1pPr algn="l" rtl="0" eaLnBrk="1" fontAlgn="base" hangingPunct="1">
        <a:spcBef>
          <a:spcPct val="0"/>
        </a:spcBef>
        <a:spcAft>
          <a:spcPct val="0"/>
        </a:spcAft>
        <a:defRPr sz="2200" kern="1200">
          <a:solidFill>
            <a:srgbClr val="094D8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000">
          <a:solidFill>
            <a:schemeClr val="tx2"/>
          </a:solidFill>
          <a:latin typeface="Arial" charset="0"/>
          <a:ea typeface="ＭＳ Ｐゴシック" charset="0"/>
        </a:defRPr>
      </a:lvl2pPr>
      <a:lvl3pPr algn="l" rtl="0" eaLnBrk="1" fontAlgn="base" hangingPunct="1">
        <a:spcBef>
          <a:spcPct val="0"/>
        </a:spcBef>
        <a:spcAft>
          <a:spcPct val="0"/>
        </a:spcAft>
        <a:defRPr sz="2000">
          <a:solidFill>
            <a:schemeClr val="tx2"/>
          </a:solidFill>
          <a:latin typeface="Arial" charset="0"/>
          <a:ea typeface="ＭＳ Ｐゴシック" charset="0"/>
        </a:defRPr>
      </a:lvl3pPr>
      <a:lvl4pPr algn="l" rtl="0" eaLnBrk="1" fontAlgn="base" hangingPunct="1">
        <a:spcBef>
          <a:spcPct val="0"/>
        </a:spcBef>
        <a:spcAft>
          <a:spcPct val="0"/>
        </a:spcAft>
        <a:defRPr sz="2000">
          <a:solidFill>
            <a:schemeClr val="tx2"/>
          </a:solidFill>
          <a:latin typeface="Arial" charset="0"/>
          <a:ea typeface="ＭＳ Ｐゴシック" charset="0"/>
        </a:defRPr>
      </a:lvl4pPr>
      <a:lvl5pPr algn="l" rtl="0" eaLnBrk="1" fontAlgn="base" hangingPunct="1">
        <a:spcBef>
          <a:spcPct val="0"/>
        </a:spcBef>
        <a:spcAft>
          <a:spcPct val="0"/>
        </a:spcAft>
        <a:defRPr sz="2000">
          <a:solidFill>
            <a:schemeClr val="tx2"/>
          </a:solidFill>
          <a:latin typeface="Arial" charset="0"/>
          <a:ea typeface="ＭＳ Ｐゴシック" charset="0"/>
        </a:defRPr>
      </a:lvl5pPr>
      <a:lvl6pPr marL="457200" algn="l" rtl="0" eaLnBrk="1" fontAlgn="base" hangingPunct="1">
        <a:spcBef>
          <a:spcPct val="0"/>
        </a:spcBef>
        <a:spcAft>
          <a:spcPct val="0"/>
        </a:spcAft>
        <a:defRPr sz="2000">
          <a:solidFill>
            <a:schemeClr val="tx2"/>
          </a:solidFill>
          <a:latin typeface="Arial" charset="0"/>
          <a:ea typeface="ＭＳ Ｐゴシック" charset="0"/>
        </a:defRPr>
      </a:lvl6pPr>
      <a:lvl7pPr marL="914400" algn="l" rtl="0" eaLnBrk="1" fontAlgn="base" hangingPunct="1">
        <a:spcBef>
          <a:spcPct val="0"/>
        </a:spcBef>
        <a:spcAft>
          <a:spcPct val="0"/>
        </a:spcAft>
        <a:defRPr sz="2000">
          <a:solidFill>
            <a:schemeClr val="tx2"/>
          </a:solidFill>
          <a:latin typeface="Arial" charset="0"/>
          <a:ea typeface="ＭＳ Ｐゴシック" charset="0"/>
        </a:defRPr>
      </a:lvl7pPr>
      <a:lvl8pPr marL="1371600" algn="l" rtl="0" eaLnBrk="1" fontAlgn="base" hangingPunct="1">
        <a:spcBef>
          <a:spcPct val="0"/>
        </a:spcBef>
        <a:spcAft>
          <a:spcPct val="0"/>
        </a:spcAft>
        <a:defRPr sz="2000">
          <a:solidFill>
            <a:schemeClr val="tx2"/>
          </a:solidFill>
          <a:latin typeface="Arial" charset="0"/>
          <a:ea typeface="ＭＳ Ｐゴシック" charset="0"/>
        </a:defRPr>
      </a:lvl8pPr>
      <a:lvl9pPr marL="1828800" algn="l" rtl="0" eaLnBrk="1" fontAlgn="base" hangingPunct="1">
        <a:spcBef>
          <a:spcPct val="0"/>
        </a:spcBef>
        <a:spcAft>
          <a:spcPct val="0"/>
        </a:spcAft>
        <a:defRPr sz="2000">
          <a:solidFill>
            <a:schemeClr val="tx2"/>
          </a:solidFill>
          <a:latin typeface="Arial" charset="0"/>
          <a:ea typeface="ＭＳ Ｐゴシック" charset="0"/>
        </a:defRPr>
      </a:lvl9pPr>
    </p:titleStyle>
    <p:bodyStyle>
      <a:lvl1pPr marL="177800" indent="-177800" algn="l" rtl="0" eaLnBrk="1" fontAlgn="base" hangingPunct="1">
        <a:spcBef>
          <a:spcPts val="600"/>
        </a:spcBef>
        <a:spcAft>
          <a:spcPts val="600"/>
        </a:spcAft>
        <a:buFont typeface="Wingdings" charset="0"/>
        <a:buChar char="§"/>
        <a:defRPr sz="1400" kern="1200">
          <a:solidFill>
            <a:srgbClr val="3F4C64"/>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https://commons.wikimedia.org/wiki/File:Document_text.svg" TargetMode="External"/><Relationship Id="rId7" Type="http://schemas.openxmlformats.org/officeDocument/2006/relationships/hyperlink" Target="http://graphicdesign.stackexchange.com/questions/21633/draw-rectangle-with-stroke-in-inkscape" TargetMode="External"/><Relationship Id="rId12" Type="http://schemas.openxmlformats.org/officeDocument/2006/relationships/hyperlink" Target="http://commons.wikimedia.org/wiki/file:tag_font_awesome.svg" TargetMode="External"/><Relationship Id="rId2"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image" Target="../media/image14.jpeg"/><Relationship Id="rId11" Type="http://schemas.openxmlformats.org/officeDocument/2006/relationships/image" Target="../media/image17.png"/><Relationship Id="rId5" Type="http://schemas.openxmlformats.org/officeDocument/2006/relationships/hyperlink" Target="http://thecenterformindfuleating.org/page-1736595/3155925" TargetMode="External"/><Relationship Id="rId10" Type="http://schemas.openxmlformats.org/officeDocument/2006/relationships/hyperlink" Target="https://epriego.blog/2014/12/18/the-ref-according-to-twitter-a-ref2014-update-181214-1628-gmt/" TargetMode="External"/><Relationship Id="rId4" Type="http://schemas.openxmlformats.org/officeDocument/2006/relationships/image" Target="../media/image13.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on-of-encouragement.blogspot.com/2015/03/which-pre-trib-rapture-view-by-dave.html" TargetMode="External"/><Relationship Id="rId2" Type="http://schemas.openxmlformats.org/officeDocument/2006/relationships/image" Target="../media/image7.png"/><Relationship Id="rId1" Type="http://schemas.openxmlformats.org/officeDocument/2006/relationships/slideLayout" Target="../slideLayouts/slideLayout14.xml"/><Relationship Id="rId5" Type="http://schemas.openxmlformats.org/officeDocument/2006/relationships/hyperlink" Target="https://stats.stackexchange.com/questions/80398/how-can-svm-find-an-infinite-feature-space-where-linear-separation-is-always-p" TargetMode="Externa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amicidellapoliziapostale.blogspot.com/2011/11/spiava-nei-bagni-con-la-webcam-e.html" TargetMode="External"/><Relationship Id="rId7" Type="http://schemas.openxmlformats.org/officeDocument/2006/relationships/hyperlink" Target="https://commons.wikimedia.org/wiki/File:Gorilla-server.svg" TargetMode="External"/><Relationship Id="rId2"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hyperlink" Target="https://stackoverflow.com/questions/36870377/opencv-android-hand-detection" TargetMode="External"/><Relationship Id="rId4" Type="http://schemas.openxmlformats.org/officeDocument/2006/relationships/image" Target="../media/image3.png"/><Relationship Id="rId9" Type="http://schemas.openxmlformats.org/officeDocument/2006/relationships/hyperlink" Target="http://reload4btech.blogspot.com/2011_09_01_archiv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remix3d.com/details/G009SXQB4VGW" TargetMode="External"/><Relationship Id="rId2" Type="http://schemas.microsoft.com/office/2017/06/relationships/model3d" Target="../media/model3d1.glb"/><Relationship Id="rId1" Type="http://schemas.openxmlformats.org/officeDocument/2006/relationships/slideLayout" Target="../slideLayouts/slideLayout14.xml"/><Relationship Id="rId6" Type="http://schemas.openxmlformats.org/officeDocument/2006/relationships/hyperlink" Target="http://son-of-encouragement.blogspot.com/2015/03/which-pre-trib-rapture-view-by-dave.html"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publicdomainpictures.net/view-image.php?image=42081&amp;picture=telephone-receiver-silhouette" TargetMode="External"/><Relationship Id="rId7" Type="http://schemas.openxmlformats.org/officeDocument/2006/relationships/hyperlink" Target="https://commons.wikimedia.org/wiki/File:Document_text.svg" TargetMode="External"/><Relationship Id="rId2" Type="http://schemas.openxmlformats.org/officeDocument/2006/relationships/image" Target="../media/image8.jpeg"/><Relationship Id="rId1" Type="http://schemas.openxmlformats.org/officeDocument/2006/relationships/slideLayout" Target="../slideLayouts/slideLayout14.xml"/><Relationship Id="rId6" Type="http://schemas.openxmlformats.org/officeDocument/2006/relationships/image" Target="../media/image10.png"/><Relationship Id="rId11" Type="http://schemas.openxmlformats.org/officeDocument/2006/relationships/hyperlink" Target="http://orion.lnu.se/pub/education/course/1IK424/VT14/sessions/F07.html" TargetMode="External"/><Relationship Id="rId5" Type="http://schemas.openxmlformats.org/officeDocument/2006/relationships/hyperlink" Target="http://digitalpresent.myblog.arts.ac.uk/2013/11/19/personal-recording-devices/" TargetMode="Externa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hyperlink" Target="https://commons.wikimedia.org/wiki/File:Gorilla-server.sv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p:txBody>
          <a:bodyPr/>
          <a:lstStyle/>
          <a:p>
            <a:r>
              <a:rPr lang="en-US" dirty="0"/>
              <a:t>Kunal, Siddharth, Yogesh</a:t>
            </a:r>
          </a:p>
        </p:txBody>
      </p:sp>
      <p:sp>
        <p:nvSpPr>
          <p:cNvPr id="13" name="Text Placeholder 12"/>
          <p:cNvSpPr>
            <a:spLocks noGrp="1"/>
          </p:cNvSpPr>
          <p:nvPr>
            <p:ph type="body" sz="quarter" idx="13"/>
          </p:nvPr>
        </p:nvSpPr>
        <p:spPr/>
        <p:txBody>
          <a:bodyPr/>
          <a:lstStyle/>
          <a:p>
            <a:r>
              <a:rPr lang="en-US" dirty="0"/>
              <a:t>Intern-Technology</a:t>
            </a:r>
          </a:p>
        </p:txBody>
      </p:sp>
      <p:sp>
        <p:nvSpPr>
          <p:cNvPr id="9" name="Title 8"/>
          <p:cNvSpPr>
            <a:spLocks noGrp="1"/>
          </p:cNvSpPr>
          <p:nvPr>
            <p:ph type="title"/>
          </p:nvPr>
        </p:nvSpPr>
        <p:spPr/>
        <p:txBody>
          <a:bodyPr/>
          <a:lstStyle/>
          <a:p>
            <a:r>
              <a:rPr lang="en-US" dirty="0"/>
              <a:t>FILIPA</a:t>
            </a:r>
          </a:p>
        </p:txBody>
      </p:sp>
      <p:sp>
        <p:nvSpPr>
          <p:cNvPr id="10" name="Text Placeholder 9"/>
          <p:cNvSpPr>
            <a:spLocks noGrp="1"/>
          </p:cNvSpPr>
          <p:nvPr>
            <p:ph type="body" sz="quarter" idx="10"/>
          </p:nvPr>
        </p:nvSpPr>
        <p:spPr/>
        <p:txBody>
          <a:bodyPr/>
          <a:lstStyle/>
          <a:p>
            <a:r>
              <a:rPr lang="en-US" dirty="0"/>
              <a:t>Realtime Hand Gesture Control System</a:t>
            </a:r>
          </a:p>
        </p:txBody>
      </p:sp>
    </p:spTree>
    <p:extLst>
      <p:ext uri="{BB962C8B-B14F-4D97-AF65-F5344CB8AC3E}">
        <p14:creationId xmlns:p14="http://schemas.microsoft.com/office/powerpoint/2010/main" val="811718850"/>
      </p:ext>
    </p:extLst>
  </p:cSld>
  <p:clrMapOvr>
    <a:masterClrMapping/>
  </p:clrMapOvr>
  <p:transition spd="slow">
    <p:cover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 Flow</a:t>
            </a:r>
          </a:p>
        </p:txBody>
      </p:sp>
      <p:pic>
        <p:nvPicPr>
          <p:cNvPr id="15" name="Picture 14">
            <a:extLst>
              <a:ext uri="{FF2B5EF4-FFF2-40B4-BE49-F238E27FC236}">
                <a16:creationId xmlns:a16="http://schemas.microsoft.com/office/drawing/2014/main" id="{9588B2B8-9166-400C-BDA1-064AB84A51CB}"/>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95531" y="877552"/>
            <a:ext cx="938533" cy="938533"/>
          </a:xfrm>
          <a:prstGeom prst="rect">
            <a:avLst/>
          </a:prstGeom>
        </p:spPr>
      </p:pic>
      <p:sp>
        <p:nvSpPr>
          <p:cNvPr id="19" name="TextBox 18">
            <a:extLst>
              <a:ext uri="{FF2B5EF4-FFF2-40B4-BE49-F238E27FC236}">
                <a16:creationId xmlns:a16="http://schemas.microsoft.com/office/drawing/2014/main" id="{00D14C8C-403B-45BD-A5BC-3C5316149F44}"/>
              </a:ext>
            </a:extLst>
          </p:cNvPr>
          <p:cNvSpPr txBox="1"/>
          <p:nvPr/>
        </p:nvSpPr>
        <p:spPr bwMode="auto">
          <a:xfrm>
            <a:off x="3455236" y="3903177"/>
            <a:ext cx="19140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endParaRPr lang="en-GB" sz="900" dirty="0"/>
          </a:p>
          <a:p>
            <a:endParaRPr lang="en-GB" sz="900" dirty="0"/>
          </a:p>
        </p:txBody>
      </p:sp>
      <p:sp>
        <p:nvSpPr>
          <p:cNvPr id="34" name="TextBox 33">
            <a:extLst>
              <a:ext uri="{FF2B5EF4-FFF2-40B4-BE49-F238E27FC236}">
                <a16:creationId xmlns:a16="http://schemas.microsoft.com/office/drawing/2014/main" id="{175BBE2D-0A90-49EE-A12D-01E541F8FEB0}"/>
              </a:ext>
            </a:extLst>
          </p:cNvPr>
          <p:cNvSpPr txBox="1"/>
          <p:nvPr/>
        </p:nvSpPr>
        <p:spPr bwMode="auto">
          <a:xfrm>
            <a:off x="3715455" y="4179485"/>
            <a:ext cx="15257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endParaRPr lang="en-GB" sz="900" dirty="0"/>
          </a:p>
          <a:p>
            <a:endParaRPr lang="en-GB" sz="900" dirty="0"/>
          </a:p>
        </p:txBody>
      </p:sp>
      <p:pic>
        <p:nvPicPr>
          <p:cNvPr id="6" name="Picture 5">
            <a:extLst>
              <a:ext uri="{FF2B5EF4-FFF2-40B4-BE49-F238E27FC236}">
                <a16:creationId xmlns:a16="http://schemas.microsoft.com/office/drawing/2014/main" id="{1DFA676D-33CF-4CE7-B321-3B7CCFE434A0}"/>
              </a:ext>
            </a:extLst>
          </p:cNvPr>
          <p:cNvPicPr>
            <a:picLocks noChangeAspect="1"/>
          </p:cNvPicPr>
          <p:nvPr/>
        </p:nvPicPr>
        <p:blipFill>
          <a:blip r:embed="rId4" cstate="email">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85451" y="1129411"/>
            <a:ext cx="720928" cy="566873"/>
          </a:xfrm>
          <a:prstGeom prst="rect">
            <a:avLst/>
          </a:prstGeom>
          <a:ln>
            <a:solidFill>
              <a:schemeClr val="tx1"/>
            </a:solidFill>
          </a:ln>
        </p:spPr>
      </p:pic>
      <p:sp>
        <p:nvSpPr>
          <p:cNvPr id="7" name="TextBox 6">
            <a:extLst>
              <a:ext uri="{FF2B5EF4-FFF2-40B4-BE49-F238E27FC236}">
                <a16:creationId xmlns:a16="http://schemas.microsoft.com/office/drawing/2014/main" id="{6A897C5D-70AB-4AAB-9F1D-2088D49DD32A}"/>
              </a:ext>
            </a:extLst>
          </p:cNvPr>
          <p:cNvSpPr txBox="1"/>
          <p:nvPr/>
        </p:nvSpPr>
        <p:spPr bwMode="auto">
          <a:xfrm>
            <a:off x="469063" y="1696284"/>
            <a:ext cx="10479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endParaRPr lang="en-GB" sz="900" dirty="0"/>
          </a:p>
          <a:p>
            <a:endParaRPr lang="en-GB" sz="900" dirty="0"/>
          </a:p>
        </p:txBody>
      </p:sp>
      <p:pic>
        <p:nvPicPr>
          <p:cNvPr id="11" name="Picture 10">
            <a:extLst>
              <a:ext uri="{FF2B5EF4-FFF2-40B4-BE49-F238E27FC236}">
                <a16:creationId xmlns:a16="http://schemas.microsoft.com/office/drawing/2014/main" id="{497E4625-69FB-4AB8-B498-1187E26C48DB}"/>
              </a:ext>
            </a:extLst>
          </p:cNvPr>
          <p:cNvPicPr>
            <a:picLocks noChangeAspect="1"/>
          </p:cNvPicPr>
          <p:nvPr/>
        </p:nvPicPr>
        <p:blipFill>
          <a:blip r:embed="rId6" cstate="email">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flipV="1">
            <a:off x="1517004" y="1095963"/>
            <a:ext cx="1341265" cy="614375"/>
          </a:xfrm>
          <a:prstGeom prst="rect">
            <a:avLst/>
          </a:prstGeom>
        </p:spPr>
      </p:pic>
      <p:sp>
        <p:nvSpPr>
          <p:cNvPr id="13" name="TextBox 12">
            <a:extLst>
              <a:ext uri="{FF2B5EF4-FFF2-40B4-BE49-F238E27FC236}">
                <a16:creationId xmlns:a16="http://schemas.microsoft.com/office/drawing/2014/main" id="{81CA79AA-2168-4519-B837-784FB74C59AE}"/>
              </a:ext>
            </a:extLst>
          </p:cNvPr>
          <p:cNvSpPr txBox="1"/>
          <p:nvPr/>
        </p:nvSpPr>
        <p:spPr bwMode="auto">
          <a:xfrm flipV="1">
            <a:off x="1382696" y="1831240"/>
            <a:ext cx="2486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endParaRPr lang="en-GB" sz="900" dirty="0"/>
          </a:p>
          <a:p>
            <a:endParaRPr lang="en-GB" sz="900" dirty="0"/>
          </a:p>
        </p:txBody>
      </p:sp>
      <p:sp>
        <p:nvSpPr>
          <p:cNvPr id="16" name="TextBox 15">
            <a:extLst>
              <a:ext uri="{FF2B5EF4-FFF2-40B4-BE49-F238E27FC236}">
                <a16:creationId xmlns:a16="http://schemas.microsoft.com/office/drawing/2014/main" id="{202F3B39-B784-4736-9FE3-BD203822EE6E}"/>
              </a:ext>
            </a:extLst>
          </p:cNvPr>
          <p:cNvSpPr txBox="1"/>
          <p:nvPr/>
        </p:nvSpPr>
        <p:spPr bwMode="auto">
          <a:xfrm>
            <a:off x="1726064" y="1310817"/>
            <a:ext cx="105375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pPr algn="l">
              <a:spcBef>
                <a:spcPct val="0"/>
              </a:spcBef>
              <a:buClr>
                <a:srgbClr val="01286D"/>
              </a:buClr>
              <a:buSzPct val="80000"/>
              <a:buFont typeface="Wingdings" pitchFamily="2" charset="2"/>
              <a:buNone/>
            </a:pPr>
            <a:r>
              <a:rPr lang="en-GB" sz="1200" b="0" dirty="0">
                <a:solidFill>
                  <a:schemeClr val="tx1"/>
                </a:solidFill>
              </a:rPr>
              <a:t>Jasper Model</a:t>
            </a:r>
          </a:p>
        </p:txBody>
      </p:sp>
      <p:pic>
        <p:nvPicPr>
          <p:cNvPr id="20" name="Picture 19">
            <a:extLst>
              <a:ext uri="{FF2B5EF4-FFF2-40B4-BE49-F238E27FC236}">
                <a16:creationId xmlns:a16="http://schemas.microsoft.com/office/drawing/2014/main" id="{0B522D05-091E-44D2-A19E-FDD910CFF148}"/>
              </a:ext>
            </a:extLst>
          </p:cNvPr>
          <p:cNvPicPr>
            <a:picLocks noChangeAspect="1"/>
          </p:cNvPicPr>
          <p:nvPr/>
        </p:nvPicPr>
        <p:blipFill>
          <a:blip r:embed="rId8" cstate="email">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921790" y="1011850"/>
            <a:ext cx="1385369" cy="765859"/>
          </a:xfrm>
          <a:prstGeom prst="rect">
            <a:avLst/>
          </a:prstGeom>
        </p:spPr>
      </p:pic>
      <p:sp>
        <p:nvSpPr>
          <p:cNvPr id="24" name="TextBox 23">
            <a:extLst>
              <a:ext uri="{FF2B5EF4-FFF2-40B4-BE49-F238E27FC236}">
                <a16:creationId xmlns:a16="http://schemas.microsoft.com/office/drawing/2014/main" id="{CACF2D2A-256F-4E06-8B8A-E77726123A8B}"/>
              </a:ext>
            </a:extLst>
          </p:cNvPr>
          <p:cNvSpPr txBox="1"/>
          <p:nvPr/>
        </p:nvSpPr>
        <p:spPr bwMode="auto">
          <a:xfrm>
            <a:off x="5044607" y="1278878"/>
            <a:ext cx="11397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GB" sz="1200" b="0" dirty="0">
                <a:solidFill>
                  <a:schemeClr val="tx1"/>
                </a:solidFill>
              </a:rPr>
              <a:t>Language Model</a:t>
            </a:r>
          </a:p>
        </p:txBody>
      </p:sp>
      <p:pic>
        <p:nvPicPr>
          <p:cNvPr id="32" name="Picture 31">
            <a:extLst>
              <a:ext uri="{FF2B5EF4-FFF2-40B4-BE49-F238E27FC236}">
                <a16:creationId xmlns:a16="http://schemas.microsoft.com/office/drawing/2014/main" id="{FBC262C3-FD69-4232-BA46-772CBA130597}"/>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94087" y="860258"/>
            <a:ext cx="938533" cy="938533"/>
          </a:xfrm>
          <a:prstGeom prst="rect">
            <a:avLst/>
          </a:prstGeom>
        </p:spPr>
      </p:pic>
      <p:sp>
        <p:nvSpPr>
          <p:cNvPr id="35" name="TextBox 34">
            <a:extLst>
              <a:ext uri="{FF2B5EF4-FFF2-40B4-BE49-F238E27FC236}">
                <a16:creationId xmlns:a16="http://schemas.microsoft.com/office/drawing/2014/main" id="{8764C118-1BB9-43F0-8BEE-BE050736BBBA}"/>
              </a:ext>
            </a:extLst>
          </p:cNvPr>
          <p:cNvSpPr txBox="1"/>
          <p:nvPr/>
        </p:nvSpPr>
        <p:spPr bwMode="auto">
          <a:xfrm>
            <a:off x="609600" y="4000644"/>
            <a:ext cx="48946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endParaRPr lang="en-GB" sz="900" dirty="0"/>
          </a:p>
          <a:p>
            <a:endParaRPr lang="en-GB" sz="900" dirty="0"/>
          </a:p>
        </p:txBody>
      </p:sp>
      <p:pic>
        <p:nvPicPr>
          <p:cNvPr id="37" name="Picture 36">
            <a:extLst>
              <a:ext uri="{FF2B5EF4-FFF2-40B4-BE49-F238E27FC236}">
                <a16:creationId xmlns:a16="http://schemas.microsoft.com/office/drawing/2014/main" id="{F1D99475-EEE8-435C-AB6C-15CAC5AF6767}"/>
              </a:ext>
            </a:extLst>
          </p:cNvPr>
          <p:cNvPicPr>
            <a:picLocks noChangeAspect="1"/>
          </p:cNvPicPr>
          <p:nvPr/>
        </p:nvPicPr>
        <p:blipFill>
          <a:blip r:embed="rId9" cstate="email">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164463" y="3170218"/>
            <a:ext cx="1607588" cy="778287"/>
          </a:xfrm>
          <a:prstGeom prst="rect">
            <a:avLst/>
          </a:prstGeom>
        </p:spPr>
      </p:pic>
      <p:sp>
        <p:nvSpPr>
          <p:cNvPr id="38" name="TextBox 37">
            <a:extLst>
              <a:ext uri="{FF2B5EF4-FFF2-40B4-BE49-F238E27FC236}">
                <a16:creationId xmlns:a16="http://schemas.microsoft.com/office/drawing/2014/main" id="{A8962832-0F68-4D52-A423-C438C157230E}"/>
              </a:ext>
            </a:extLst>
          </p:cNvPr>
          <p:cNvSpPr txBox="1"/>
          <p:nvPr/>
        </p:nvSpPr>
        <p:spPr bwMode="auto">
          <a:xfrm>
            <a:off x="759600" y="4281699"/>
            <a:ext cx="48946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endParaRPr lang="en-GB" sz="900" dirty="0"/>
          </a:p>
          <a:p>
            <a:endParaRPr lang="en-GB" sz="900" dirty="0"/>
          </a:p>
        </p:txBody>
      </p:sp>
      <p:pic>
        <p:nvPicPr>
          <p:cNvPr id="39" name="Picture 38">
            <a:extLst>
              <a:ext uri="{FF2B5EF4-FFF2-40B4-BE49-F238E27FC236}">
                <a16:creationId xmlns:a16="http://schemas.microsoft.com/office/drawing/2014/main" id="{64079628-3768-4763-A1A8-D83702292486}"/>
              </a:ext>
            </a:extLst>
          </p:cNvPr>
          <p:cNvPicPr>
            <a:picLocks noChangeAspect="1"/>
          </p:cNvPicPr>
          <p:nvPr/>
        </p:nvPicPr>
        <p:blipFill>
          <a:blip r:embed="rId6" cstate="email">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flipV="1">
            <a:off x="2362679" y="3269524"/>
            <a:ext cx="1341265" cy="614375"/>
          </a:xfrm>
          <a:prstGeom prst="rect">
            <a:avLst/>
          </a:prstGeom>
        </p:spPr>
      </p:pic>
      <p:pic>
        <p:nvPicPr>
          <p:cNvPr id="40" name="Picture 39">
            <a:extLst>
              <a:ext uri="{FF2B5EF4-FFF2-40B4-BE49-F238E27FC236}">
                <a16:creationId xmlns:a16="http://schemas.microsoft.com/office/drawing/2014/main" id="{09CAC803-8045-406E-B318-975A02F98E3E}"/>
              </a:ext>
            </a:extLst>
          </p:cNvPr>
          <p:cNvPicPr>
            <a:picLocks noChangeAspect="1"/>
          </p:cNvPicPr>
          <p:nvPr/>
        </p:nvPicPr>
        <p:blipFill>
          <a:blip r:embed="rId6" cstate="email">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flipV="1">
            <a:off x="4585618" y="3250247"/>
            <a:ext cx="1341265" cy="614375"/>
          </a:xfrm>
          <a:prstGeom prst="rect">
            <a:avLst/>
          </a:prstGeom>
        </p:spPr>
      </p:pic>
      <p:sp>
        <p:nvSpPr>
          <p:cNvPr id="41" name="TextBox 40">
            <a:extLst>
              <a:ext uri="{FF2B5EF4-FFF2-40B4-BE49-F238E27FC236}">
                <a16:creationId xmlns:a16="http://schemas.microsoft.com/office/drawing/2014/main" id="{15E7D2DE-E44C-4A44-999C-0DEB19E5EA8E}"/>
              </a:ext>
            </a:extLst>
          </p:cNvPr>
          <p:cNvSpPr txBox="1"/>
          <p:nvPr/>
        </p:nvSpPr>
        <p:spPr bwMode="auto">
          <a:xfrm>
            <a:off x="2779815" y="3465101"/>
            <a:ext cx="48891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GB" sz="1200" b="0" dirty="0">
                <a:solidFill>
                  <a:schemeClr val="tx1"/>
                </a:solidFill>
              </a:rPr>
              <a:t>TF-IDF</a:t>
            </a:r>
          </a:p>
        </p:txBody>
      </p:sp>
      <p:sp>
        <p:nvSpPr>
          <p:cNvPr id="42" name="TextBox 41">
            <a:extLst>
              <a:ext uri="{FF2B5EF4-FFF2-40B4-BE49-F238E27FC236}">
                <a16:creationId xmlns:a16="http://schemas.microsoft.com/office/drawing/2014/main" id="{409E506A-EE19-44DB-8ABD-64B7646D028C}"/>
              </a:ext>
            </a:extLst>
          </p:cNvPr>
          <p:cNvSpPr txBox="1"/>
          <p:nvPr/>
        </p:nvSpPr>
        <p:spPr bwMode="auto">
          <a:xfrm>
            <a:off x="4734697" y="3469412"/>
            <a:ext cx="104310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GB" sz="1200" b="0" dirty="0"/>
              <a:t>Trained TF-IDF</a:t>
            </a:r>
            <a:endParaRPr lang="en-GB" sz="1200" b="0" dirty="0">
              <a:solidFill>
                <a:schemeClr val="tx1"/>
              </a:solidFill>
            </a:endParaRPr>
          </a:p>
        </p:txBody>
      </p:sp>
      <p:cxnSp>
        <p:nvCxnSpPr>
          <p:cNvPr id="44" name="Straight Arrow Connector 43">
            <a:extLst>
              <a:ext uri="{FF2B5EF4-FFF2-40B4-BE49-F238E27FC236}">
                <a16:creationId xmlns:a16="http://schemas.microsoft.com/office/drawing/2014/main" id="{095DF066-F30E-4DAD-AEF6-0E7DB59443FD}"/>
              </a:ext>
            </a:extLst>
          </p:cNvPr>
          <p:cNvCxnSpPr/>
          <p:nvPr/>
        </p:nvCxnSpPr>
        <p:spPr>
          <a:xfrm>
            <a:off x="993033" y="1412847"/>
            <a:ext cx="38966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4572910-7878-475F-A002-D19CEDE4F835}"/>
              </a:ext>
            </a:extLst>
          </p:cNvPr>
          <p:cNvCxnSpPr>
            <a:cxnSpLocks/>
          </p:cNvCxnSpPr>
          <p:nvPr/>
        </p:nvCxnSpPr>
        <p:spPr>
          <a:xfrm>
            <a:off x="2898564" y="1394779"/>
            <a:ext cx="59696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EE639D5-1FE2-410C-8D00-79EECF3B78F0}"/>
              </a:ext>
            </a:extLst>
          </p:cNvPr>
          <p:cNvCxnSpPr/>
          <p:nvPr/>
        </p:nvCxnSpPr>
        <p:spPr>
          <a:xfrm>
            <a:off x="4291263" y="1412847"/>
            <a:ext cx="44343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4C85E62-9CD5-4454-9F82-A3CF3EDA7BB0}"/>
              </a:ext>
            </a:extLst>
          </p:cNvPr>
          <p:cNvCxnSpPr/>
          <p:nvPr/>
        </p:nvCxnSpPr>
        <p:spPr>
          <a:xfrm>
            <a:off x="6424863" y="1394779"/>
            <a:ext cx="689811" cy="837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A36D9703-6BB9-438C-967D-A6C92753BF26}"/>
              </a:ext>
            </a:extLst>
          </p:cNvPr>
          <p:cNvCxnSpPr>
            <a:cxnSpLocks/>
          </p:cNvCxnSpPr>
          <p:nvPr/>
        </p:nvCxnSpPr>
        <p:spPr>
          <a:xfrm rot="10800000" flipV="1">
            <a:off x="5275281" y="2156804"/>
            <a:ext cx="2264508" cy="749396"/>
          </a:xfrm>
          <a:prstGeom prst="bentConnector3">
            <a:avLst>
              <a:gd name="adj1" fmla="val 56376"/>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E705F42-AFCD-4779-9F23-8879ABB21433}"/>
              </a:ext>
            </a:extLst>
          </p:cNvPr>
          <p:cNvCxnSpPr>
            <a:cxnSpLocks/>
          </p:cNvCxnSpPr>
          <p:nvPr/>
        </p:nvCxnSpPr>
        <p:spPr>
          <a:xfrm>
            <a:off x="7539789" y="2058465"/>
            <a:ext cx="0" cy="995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408919A-9713-4612-AAD6-F6705458F97F}"/>
              </a:ext>
            </a:extLst>
          </p:cNvPr>
          <p:cNvCxnSpPr>
            <a:cxnSpLocks/>
          </p:cNvCxnSpPr>
          <p:nvPr/>
        </p:nvCxnSpPr>
        <p:spPr>
          <a:xfrm>
            <a:off x="5275281" y="2906200"/>
            <a:ext cx="0" cy="26401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FC3D155-8FA4-4F48-AF7E-7202102505EC}"/>
              </a:ext>
            </a:extLst>
          </p:cNvPr>
          <p:cNvCxnSpPr>
            <a:cxnSpLocks/>
          </p:cNvCxnSpPr>
          <p:nvPr/>
        </p:nvCxnSpPr>
        <p:spPr>
          <a:xfrm>
            <a:off x="6120063" y="3557434"/>
            <a:ext cx="133951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195C2FC-BC25-4D78-BFE6-3621DB484A91}"/>
              </a:ext>
            </a:extLst>
          </p:cNvPr>
          <p:cNvCxnSpPr>
            <a:stCxn id="37" idx="3"/>
          </p:cNvCxnSpPr>
          <p:nvPr/>
        </p:nvCxnSpPr>
        <p:spPr>
          <a:xfrm flipV="1">
            <a:off x="1772051" y="3557434"/>
            <a:ext cx="480888" cy="19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A97587B-4B1A-4DB6-8428-B89C0C31B5F6}"/>
              </a:ext>
            </a:extLst>
          </p:cNvPr>
          <p:cNvCxnSpPr/>
          <p:nvPr/>
        </p:nvCxnSpPr>
        <p:spPr>
          <a:xfrm>
            <a:off x="3793958" y="3576711"/>
            <a:ext cx="61829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id="{E4C54DCE-8622-4197-858D-B72902433B34}"/>
              </a:ext>
            </a:extLst>
          </p:cNvPr>
          <p:cNvPicPr>
            <a:picLocks noChangeAspect="1"/>
          </p:cNvPicPr>
          <p:nvPr/>
        </p:nvPicPr>
        <p:blipFill>
          <a:blip r:embed="rId11" cstate="email">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rot="18931214">
            <a:off x="7671840" y="3014864"/>
            <a:ext cx="1025030" cy="1025030"/>
          </a:xfrm>
          <a:prstGeom prst="rect">
            <a:avLst/>
          </a:prstGeom>
        </p:spPr>
      </p:pic>
      <p:sp>
        <p:nvSpPr>
          <p:cNvPr id="74" name="TextBox 73">
            <a:extLst>
              <a:ext uri="{FF2B5EF4-FFF2-40B4-BE49-F238E27FC236}">
                <a16:creationId xmlns:a16="http://schemas.microsoft.com/office/drawing/2014/main" id="{30007F69-961E-4215-B67D-CDE9AB7C42E5}"/>
              </a:ext>
            </a:extLst>
          </p:cNvPr>
          <p:cNvSpPr txBox="1"/>
          <p:nvPr/>
        </p:nvSpPr>
        <p:spPr bwMode="auto">
          <a:xfrm rot="19043060">
            <a:off x="3184388" y="4073802"/>
            <a:ext cx="4170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endParaRPr lang="en-GB" sz="900" dirty="0"/>
          </a:p>
          <a:p>
            <a:endParaRPr lang="en-GB" sz="900" dirty="0"/>
          </a:p>
        </p:txBody>
      </p:sp>
      <p:sp>
        <p:nvSpPr>
          <p:cNvPr id="75" name="TextBox 74">
            <a:extLst>
              <a:ext uri="{FF2B5EF4-FFF2-40B4-BE49-F238E27FC236}">
                <a16:creationId xmlns:a16="http://schemas.microsoft.com/office/drawing/2014/main" id="{9531D3E2-D1A3-49DE-BF4A-77D29B5D26D8}"/>
              </a:ext>
            </a:extLst>
          </p:cNvPr>
          <p:cNvSpPr txBox="1"/>
          <p:nvPr/>
        </p:nvSpPr>
        <p:spPr bwMode="auto">
          <a:xfrm>
            <a:off x="297190" y="1852200"/>
            <a:ext cx="42479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GB" sz="800" b="0" dirty="0">
                <a:solidFill>
                  <a:schemeClr val="tx1"/>
                </a:solidFill>
              </a:rPr>
              <a:t>Audio file</a:t>
            </a:r>
          </a:p>
        </p:txBody>
      </p:sp>
      <p:sp>
        <p:nvSpPr>
          <p:cNvPr id="76" name="TextBox 75">
            <a:extLst>
              <a:ext uri="{FF2B5EF4-FFF2-40B4-BE49-F238E27FC236}">
                <a16:creationId xmlns:a16="http://schemas.microsoft.com/office/drawing/2014/main" id="{C85D6B99-1E42-41A2-8480-2A90ADC1C413}"/>
              </a:ext>
            </a:extLst>
          </p:cNvPr>
          <p:cNvSpPr txBox="1"/>
          <p:nvPr/>
        </p:nvSpPr>
        <p:spPr bwMode="auto">
          <a:xfrm>
            <a:off x="3455236" y="1885581"/>
            <a:ext cx="79508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GB" sz="800" b="0" dirty="0">
                <a:solidFill>
                  <a:schemeClr val="tx1"/>
                </a:solidFill>
              </a:rPr>
              <a:t>Jasper Transcript</a:t>
            </a:r>
          </a:p>
        </p:txBody>
      </p:sp>
      <p:sp>
        <p:nvSpPr>
          <p:cNvPr id="77" name="TextBox 76">
            <a:extLst>
              <a:ext uri="{FF2B5EF4-FFF2-40B4-BE49-F238E27FC236}">
                <a16:creationId xmlns:a16="http://schemas.microsoft.com/office/drawing/2014/main" id="{1716794F-C5AE-4BBA-85BA-9B29A30B5781}"/>
              </a:ext>
            </a:extLst>
          </p:cNvPr>
          <p:cNvSpPr txBox="1"/>
          <p:nvPr/>
        </p:nvSpPr>
        <p:spPr bwMode="auto">
          <a:xfrm>
            <a:off x="7294087" y="1866766"/>
            <a:ext cx="84157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GB" sz="800" b="0" dirty="0">
                <a:solidFill>
                  <a:schemeClr val="tx1"/>
                </a:solidFill>
              </a:rPr>
              <a:t>Refined Transcript</a:t>
            </a:r>
          </a:p>
        </p:txBody>
      </p:sp>
      <p:sp>
        <p:nvSpPr>
          <p:cNvPr id="83" name="TextBox 82">
            <a:extLst>
              <a:ext uri="{FF2B5EF4-FFF2-40B4-BE49-F238E27FC236}">
                <a16:creationId xmlns:a16="http://schemas.microsoft.com/office/drawing/2014/main" id="{439B2F01-3E5A-4AA9-A474-0AA2A1C8126A}"/>
              </a:ext>
            </a:extLst>
          </p:cNvPr>
          <p:cNvSpPr txBox="1"/>
          <p:nvPr/>
        </p:nvSpPr>
        <p:spPr bwMode="auto">
          <a:xfrm>
            <a:off x="335935" y="4075993"/>
            <a:ext cx="104676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GB" sz="800" b="0" dirty="0">
                <a:solidFill>
                  <a:schemeClr val="tx1"/>
                </a:solidFill>
              </a:rPr>
              <a:t>Finan</a:t>
            </a:r>
            <a:r>
              <a:rPr lang="en-GB" sz="800" b="0" dirty="0"/>
              <a:t>cial Word Corpus</a:t>
            </a:r>
            <a:endParaRPr lang="en-GB" sz="800" b="0" dirty="0">
              <a:solidFill>
                <a:schemeClr val="tx1"/>
              </a:solidFill>
            </a:endParaRPr>
          </a:p>
        </p:txBody>
      </p:sp>
      <p:sp>
        <p:nvSpPr>
          <p:cNvPr id="84" name="TextBox 83">
            <a:extLst>
              <a:ext uri="{FF2B5EF4-FFF2-40B4-BE49-F238E27FC236}">
                <a16:creationId xmlns:a16="http://schemas.microsoft.com/office/drawing/2014/main" id="{21D92DE8-4CB7-4B09-BCC9-4F0A89E06F19}"/>
              </a:ext>
            </a:extLst>
          </p:cNvPr>
          <p:cNvSpPr txBox="1"/>
          <p:nvPr/>
        </p:nvSpPr>
        <p:spPr bwMode="auto">
          <a:xfrm>
            <a:off x="8017202" y="3404268"/>
            <a:ext cx="43601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GB" sz="800" b="0" dirty="0">
                <a:solidFill>
                  <a:schemeClr val="bg1"/>
                </a:solidFill>
              </a:rPr>
              <a:t>Important</a:t>
            </a:r>
          </a:p>
          <a:p>
            <a:pPr algn="l">
              <a:spcBef>
                <a:spcPct val="0"/>
              </a:spcBef>
              <a:buClr>
                <a:srgbClr val="01286D"/>
              </a:buClr>
              <a:buSzPct val="80000"/>
              <a:buFont typeface="Wingdings" pitchFamily="2" charset="2"/>
              <a:buNone/>
            </a:pPr>
            <a:r>
              <a:rPr lang="en-GB" sz="800" b="0" dirty="0">
                <a:solidFill>
                  <a:schemeClr val="bg1"/>
                </a:solidFill>
              </a:rPr>
              <a:t> Words</a:t>
            </a:r>
          </a:p>
        </p:txBody>
      </p:sp>
    </p:spTree>
    <p:extLst>
      <p:ext uri="{BB962C8B-B14F-4D97-AF65-F5344CB8AC3E}">
        <p14:creationId xmlns:p14="http://schemas.microsoft.com/office/powerpoint/2010/main" val="2042463451"/>
      </p:ext>
    </p:extLst>
  </p:cSld>
  <p:clrMapOvr>
    <a:masterClrMapping/>
  </p:clrMapOvr>
  <p:transition spd="slow">
    <p:cover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Questions ?</a:t>
            </a:r>
          </a:p>
        </p:txBody>
      </p:sp>
    </p:spTree>
    <p:extLst>
      <p:ext uri="{BB962C8B-B14F-4D97-AF65-F5344CB8AC3E}">
        <p14:creationId xmlns:p14="http://schemas.microsoft.com/office/powerpoint/2010/main" val="1237731172"/>
      </p:ext>
    </p:extLst>
  </p:cSld>
  <p:clrMapOvr>
    <a:masterClrMapping/>
  </p:clrMapOvr>
  <p:transition spd="slow">
    <p:cover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p:txBody>
          <a:bodyPr/>
          <a:lstStyle/>
          <a:p>
            <a:r>
              <a:rPr lang="en-US" dirty="0"/>
              <a:t>Kunal, Siddharth, Yogesh</a:t>
            </a:r>
          </a:p>
        </p:txBody>
      </p:sp>
      <p:sp>
        <p:nvSpPr>
          <p:cNvPr id="13" name="Text Placeholder 12"/>
          <p:cNvSpPr>
            <a:spLocks noGrp="1"/>
          </p:cNvSpPr>
          <p:nvPr>
            <p:ph type="body" sz="quarter" idx="13"/>
          </p:nvPr>
        </p:nvSpPr>
        <p:spPr/>
        <p:txBody>
          <a:bodyPr/>
          <a:lstStyle/>
          <a:p>
            <a:r>
              <a:rPr lang="en-US" dirty="0"/>
              <a:t>Intern-Technology</a:t>
            </a:r>
          </a:p>
        </p:txBody>
      </p:sp>
      <p:sp>
        <p:nvSpPr>
          <p:cNvPr id="9" name="Title 8"/>
          <p:cNvSpPr>
            <a:spLocks noGrp="1"/>
          </p:cNvSpPr>
          <p:nvPr>
            <p:ph type="title"/>
          </p:nvPr>
        </p:nvSpPr>
        <p:spPr/>
        <p:txBody>
          <a:bodyPr/>
          <a:lstStyle/>
          <a:p>
            <a:r>
              <a:rPr lang="en-US" dirty="0"/>
              <a:t>Digital Crowd Sourcing Platform</a:t>
            </a:r>
            <a:br>
              <a:rPr lang="en-US" dirty="0"/>
            </a:br>
            <a:r>
              <a:rPr lang="en-US" dirty="0"/>
              <a:t>For Machine Learning</a:t>
            </a:r>
          </a:p>
        </p:txBody>
      </p:sp>
    </p:spTree>
    <p:extLst>
      <p:ext uri="{BB962C8B-B14F-4D97-AF65-F5344CB8AC3E}">
        <p14:creationId xmlns:p14="http://schemas.microsoft.com/office/powerpoint/2010/main" val="3382719652"/>
      </p:ext>
    </p:extLst>
  </p:cSld>
  <p:clrMapOvr>
    <a:masterClrMapping/>
  </p:clrMapOvr>
  <p:transition spd="slow">
    <p:cover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90553996"/>
              </p:ext>
            </p:extLst>
          </p:nvPr>
        </p:nvGraphicFramePr>
        <p:xfrm>
          <a:off x="471906" y="2326106"/>
          <a:ext cx="3960000" cy="846720"/>
        </p:xfrm>
        <a:graphic>
          <a:graphicData uri="http://schemas.openxmlformats.org/drawingml/2006/table">
            <a:tbl>
              <a:tblPr firstRow="1" bandRow="1">
                <a:tableStyleId>{5C22544A-7EE6-4342-B048-85BDC9FD1C3A}</a:tableStyleId>
              </a:tblPr>
              <a:tblGrid>
                <a:gridCol w="3960000">
                  <a:extLst>
                    <a:ext uri="{9D8B030D-6E8A-4147-A177-3AD203B41FA5}">
                      <a16:colId xmlns:a16="http://schemas.microsoft.com/office/drawing/2014/main" val="20000"/>
                    </a:ext>
                  </a:extLst>
                </a:gridCol>
              </a:tblGrid>
              <a:tr h="229161">
                <a:tc>
                  <a:txBody>
                    <a:bodyPr/>
                    <a:lstStyle/>
                    <a:p>
                      <a:r>
                        <a:rPr lang="en-US" sz="1200" b="0" baseline="0" dirty="0">
                          <a:solidFill>
                            <a:schemeClr val="bg1"/>
                          </a:solidFill>
                          <a:ea typeface="SimHei" panose="02010609060101010101" pitchFamily="49" charset="-122"/>
                        </a:rPr>
                        <a:t>Problem Statement </a:t>
                      </a:r>
                    </a:p>
                  </a:txBody>
                  <a:tcPr marL="144000" marT="108000" marB="40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78188">
                <a:tc>
                  <a:txBody>
                    <a:bodyPr/>
                    <a:lstStyle/>
                    <a:p>
                      <a:r>
                        <a:rPr lang="en-US" sz="1200" b="0" baseline="0" dirty="0">
                          <a:solidFill>
                            <a:schemeClr val="bg1"/>
                          </a:solidFill>
                          <a:ea typeface="SimHei" panose="02010609060101010101" pitchFamily="49" charset="-122"/>
                        </a:rPr>
                        <a:t>Proposed Solution</a:t>
                      </a:r>
                    </a:p>
                  </a:txBody>
                  <a:tcPr marL="144000" marT="34290" marB="40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1781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baseline="0" dirty="0">
                          <a:solidFill>
                            <a:schemeClr val="bg1"/>
                          </a:solidFill>
                          <a:ea typeface="SimHei" panose="02010609060101010101" pitchFamily="49" charset="-122"/>
                        </a:rPr>
                        <a:t>Purpose and Use Cases</a:t>
                      </a:r>
                    </a:p>
                  </a:txBody>
                  <a:tcPr marL="144000" marT="34290" marB="40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52802120"/>
      </p:ext>
    </p:extLst>
  </p:cSld>
  <p:clrMapOvr>
    <a:masterClrMapping/>
  </p:clrMapOvr>
  <p:transition spd="slow">
    <p:cover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69062" y="1086435"/>
            <a:ext cx="8199021" cy="2838450"/>
          </a:xfrm>
        </p:spPr>
        <p:txBody>
          <a:bodyPr/>
          <a:lstStyle/>
          <a:p>
            <a:r>
              <a:rPr lang="en-US" dirty="0"/>
              <a:t>With so much of buzz of AI and ML within the industry, everyone is into Machine Learning. But they don’t get a platform within the company to prove their mettle and outshine. </a:t>
            </a:r>
          </a:p>
        </p:txBody>
      </p:sp>
      <p:sp>
        <p:nvSpPr>
          <p:cNvPr id="5" name="Title 4"/>
          <p:cNvSpPr>
            <a:spLocks noGrp="1"/>
          </p:cNvSpPr>
          <p:nvPr>
            <p:ph type="title"/>
          </p:nvPr>
        </p:nvSpPr>
        <p:spPr/>
        <p:txBody>
          <a:bodyPr/>
          <a:lstStyle/>
          <a:p>
            <a:r>
              <a:rPr lang="en-US" dirty="0"/>
              <a:t>Problem Statement</a:t>
            </a:r>
          </a:p>
        </p:txBody>
      </p:sp>
      <p:pic>
        <p:nvPicPr>
          <p:cNvPr id="9" name="Picture 8">
            <a:extLst>
              <a:ext uri="{FF2B5EF4-FFF2-40B4-BE49-F238E27FC236}">
                <a16:creationId xmlns:a16="http://schemas.microsoft.com/office/drawing/2014/main" id="{B8FD32F3-8225-4261-9085-609B0FC4030E}"/>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61398" y="1549381"/>
            <a:ext cx="1656783" cy="2688885"/>
          </a:xfrm>
          <a:prstGeom prst="rect">
            <a:avLst/>
          </a:prstGeom>
        </p:spPr>
      </p:pic>
      <p:sp>
        <p:nvSpPr>
          <p:cNvPr id="8" name="TextBox 7">
            <a:extLst>
              <a:ext uri="{FF2B5EF4-FFF2-40B4-BE49-F238E27FC236}">
                <a16:creationId xmlns:a16="http://schemas.microsoft.com/office/drawing/2014/main" id="{A467763F-114E-4AD1-AF60-94AF383DFD86}"/>
              </a:ext>
            </a:extLst>
          </p:cNvPr>
          <p:cNvSpPr txBox="1"/>
          <p:nvPr/>
        </p:nvSpPr>
        <p:spPr bwMode="auto">
          <a:xfrm>
            <a:off x="1571228" y="3903177"/>
            <a:ext cx="20829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endParaRPr lang="en-GB" sz="900" dirty="0"/>
          </a:p>
          <a:p>
            <a:endParaRPr lang="en-GB" sz="900" dirty="0"/>
          </a:p>
        </p:txBody>
      </p:sp>
      <p:pic>
        <p:nvPicPr>
          <p:cNvPr id="11" name="Picture 10">
            <a:extLst>
              <a:ext uri="{FF2B5EF4-FFF2-40B4-BE49-F238E27FC236}">
                <a16:creationId xmlns:a16="http://schemas.microsoft.com/office/drawing/2014/main" id="{5CE6E4CB-36D2-486F-AE2A-A17BD9043174}"/>
              </a:ext>
            </a:extLst>
          </p:cNvPr>
          <p:cNvPicPr>
            <a:picLocks noChangeAspect="1"/>
          </p:cNvPicPr>
          <p:nvPr/>
        </p:nvPicPr>
        <p:blipFill>
          <a:blip r:embed="rId4" cstate="email">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50549" y="2156303"/>
            <a:ext cx="2243798" cy="1682849"/>
          </a:xfrm>
          <a:prstGeom prst="rect">
            <a:avLst/>
          </a:prstGeom>
        </p:spPr>
      </p:pic>
      <p:sp>
        <p:nvSpPr>
          <p:cNvPr id="12" name="TextBox 11">
            <a:extLst>
              <a:ext uri="{FF2B5EF4-FFF2-40B4-BE49-F238E27FC236}">
                <a16:creationId xmlns:a16="http://schemas.microsoft.com/office/drawing/2014/main" id="{12B58BCF-7A43-4B82-ABD1-04359EAD4A0F}"/>
              </a:ext>
            </a:extLst>
          </p:cNvPr>
          <p:cNvSpPr txBox="1"/>
          <p:nvPr/>
        </p:nvSpPr>
        <p:spPr bwMode="auto">
          <a:xfrm>
            <a:off x="1726954" y="4551647"/>
            <a:ext cx="22437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endParaRPr lang="en-GB" sz="900" dirty="0"/>
          </a:p>
          <a:p>
            <a:endParaRPr lang="en-GB" sz="900" dirty="0"/>
          </a:p>
        </p:txBody>
      </p:sp>
      <p:sp>
        <p:nvSpPr>
          <p:cNvPr id="13" name="TextBox 12">
            <a:extLst>
              <a:ext uri="{FF2B5EF4-FFF2-40B4-BE49-F238E27FC236}">
                <a16:creationId xmlns:a16="http://schemas.microsoft.com/office/drawing/2014/main" id="{032532B8-3F93-4F81-A29F-C064A4236E50}"/>
              </a:ext>
            </a:extLst>
          </p:cNvPr>
          <p:cNvSpPr txBox="1"/>
          <p:nvPr/>
        </p:nvSpPr>
        <p:spPr bwMode="auto">
          <a:xfrm>
            <a:off x="5745759" y="2893823"/>
            <a:ext cx="25279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GB" sz="1200" b="0" dirty="0"/>
              <a:t>Where can I compete with my skills ?</a:t>
            </a:r>
            <a:endParaRPr lang="en-GB" sz="1200" b="0" dirty="0">
              <a:solidFill>
                <a:schemeClr val="tx1"/>
              </a:solidFill>
            </a:endParaRPr>
          </a:p>
        </p:txBody>
      </p:sp>
    </p:spTree>
    <p:extLst>
      <p:ext uri="{BB962C8B-B14F-4D97-AF65-F5344CB8AC3E}">
        <p14:creationId xmlns:p14="http://schemas.microsoft.com/office/powerpoint/2010/main" val="3993758093"/>
      </p:ext>
    </p:extLst>
  </p:cSld>
  <p:clrMapOvr>
    <a:masterClrMapping/>
  </p:clrMapOvr>
  <p:transition spd="slow">
    <p:cover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69062" y="1086435"/>
            <a:ext cx="8199021" cy="2838450"/>
          </a:xfrm>
        </p:spPr>
        <p:txBody>
          <a:bodyPr/>
          <a:lstStyle/>
          <a:p>
            <a:pPr lvl="0"/>
            <a:endParaRPr lang="en-GB" dirty="0"/>
          </a:p>
          <a:p>
            <a:pPr lvl="0"/>
            <a:r>
              <a:rPr lang="en-GB" dirty="0"/>
              <a:t>A crowdsourcing platform is created for holding machine learning based competitions which will be open for all fidelity employees for participation. Winners of a competition will be awarded incentives as mentioned in that competition details.</a:t>
            </a:r>
          </a:p>
        </p:txBody>
      </p:sp>
      <p:sp>
        <p:nvSpPr>
          <p:cNvPr id="5" name="Title 4"/>
          <p:cNvSpPr>
            <a:spLocks noGrp="1"/>
          </p:cNvSpPr>
          <p:nvPr>
            <p:ph type="title"/>
          </p:nvPr>
        </p:nvSpPr>
        <p:spPr/>
        <p:txBody>
          <a:bodyPr/>
          <a:lstStyle/>
          <a:p>
            <a:r>
              <a:rPr lang="en-US" dirty="0"/>
              <a:t>Proposed Solution</a:t>
            </a:r>
          </a:p>
        </p:txBody>
      </p:sp>
      <p:sp>
        <p:nvSpPr>
          <p:cNvPr id="8" name="TextBox 7">
            <a:extLst>
              <a:ext uri="{FF2B5EF4-FFF2-40B4-BE49-F238E27FC236}">
                <a16:creationId xmlns:a16="http://schemas.microsoft.com/office/drawing/2014/main" id="{A467763F-114E-4AD1-AF60-94AF383DFD86}"/>
              </a:ext>
            </a:extLst>
          </p:cNvPr>
          <p:cNvSpPr txBox="1"/>
          <p:nvPr/>
        </p:nvSpPr>
        <p:spPr bwMode="auto">
          <a:xfrm>
            <a:off x="1571228" y="3903177"/>
            <a:ext cx="20829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endParaRPr lang="en-GB" sz="900" dirty="0"/>
          </a:p>
          <a:p>
            <a:endParaRPr lang="en-GB" sz="900" dirty="0"/>
          </a:p>
        </p:txBody>
      </p:sp>
      <p:sp>
        <p:nvSpPr>
          <p:cNvPr id="12" name="TextBox 11">
            <a:extLst>
              <a:ext uri="{FF2B5EF4-FFF2-40B4-BE49-F238E27FC236}">
                <a16:creationId xmlns:a16="http://schemas.microsoft.com/office/drawing/2014/main" id="{12B58BCF-7A43-4B82-ABD1-04359EAD4A0F}"/>
              </a:ext>
            </a:extLst>
          </p:cNvPr>
          <p:cNvSpPr txBox="1"/>
          <p:nvPr/>
        </p:nvSpPr>
        <p:spPr bwMode="auto">
          <a:xfrm>
            <a:off x="1726954" y="4551647"/>
            <a:ext cx="22437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endParaRPr lang="en-GB" sz="900" dirty="0"/>
          </a:p>
          <a:p>
            <a:endParaRPr lang="en-GB" sz="900" dirty="0"/>
          </a:p>
        </p:txBody>
      </p:sp>
      <p:sp>
        <p:nvSpPr>
          <p:cNvPr id="3" name="TextBox 2">
            <a:extLst>
              <a:ext uri="{FF2B5EF4-FFF2-40B4-BE49-F238E27FC236}">
                <a16:creationId xmlns:a16="http://schemas.microsoft.com/office/drawing/2014/main" id="{11D7627C-B381-417C-A80C-C55AFA9D59A3}"/>
              </a:ext>
            </a:extLst>
          </p:cNvPr>
          <p:cNvSpPr txBox="1"/>
          <p:nvPr/>
        </p:nvSpPr>
        <p:spPr bwMode="auto">
          <a:xfrm>
            <a:off x="649705" y="855602"/>
            <a:ext cx="6941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buClr>
                <a:srgbClr val="01286D"/>
              </a:buClr>
              <a:buSzPct val="80000"/>
            </a:pPr>
            <a:r>
              <a:rPr lang="en-GB" sz="1500" dirty="0" err="1"/>
              <a:t>FILearn</a:t>
            </a:r>
            <a:endParaRPr lang="en-GB" sz="1500" dirty="0"/>
          </a:p>
          <a:p>
            <a:pPr algn="l">
              <a:spcBef>
                <a:spcPct val="0"/>
              </a:spcBef>
              <a:buClr>
                <a:srgbClr val="01286D"/>
              </a:buClr>
              <a:buSzPct val="80000"/>
              <a:buFont typeface="Wingdings" pitchFamily="2" charset="2"/>
              <a:buNone/>
            </a:pPr>
            <a:endParaRPr lang="en-GB" sz="1500" b="0" dirty="0">
              <a:solidFill>
                <a:schemeClr val="tx1"/>
              </a:solidFill>
            </a:endParaRPr>
          </a:p>
        </p:txBody>
      </p:sp>
      <p:sp>
        <p:nvSpPr>
          <p:cNvPr id="4" name="Rectangle: Rounded Corners 3">
            <a:extLst>
              <a:ext uri="{FF2B5EF4-FFF2-40B4-BE49-F238E27FC236}">
                <a16:creationId xmlns:a16="http://schemas.microsoft.com/office/drawing/2014/main" id="{C970878E-3A21-4D5E-9C70-0D894BE1D4A7}"/>
              </a:ext>
            </a:extLst>
          </p:cNvPr>
          <p:cNvSpPr/>
          <p:nvPr/>
        </p:nvSpPr>
        <p:spPr>
          <a:xfrm>
            <a:off x="3378242" y="2475126"/>
            <a:ext cx="1546319" cy="7058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FILearn</a:t>
            </a:r>
            <a:endParaRPr lang="en-GB" dirty="0"/>
          </a:p>
        </p:txBody>
      </p:sp>
      <p:sp>
        <p:nvSpPr>
          <p:cNvPr id="6" name="TextBox 5">
            <a:extLst>
              <a:ext uri="{FF2B5EF4-FFF2-40B4-BE49-F238E27FC236}">
                <a16:creationId xmlns:a16="http://schemas.microsoft.com/office/drawing/2014/main" id="{F16940E8-104D-4906-9C63-18D9F79601D0}"/>
              </a:ext>
            </a:extLst>
          </p:cNvPr>
          <p:cNvSpPr txBox="1"/>
          <p:nvPr/>
        </p:nvSpPr>
        <p:spPr bwMode="auto">
          <a:xfrm>
            <a:off x="933233" y="2704941"/>
            <a:ext cx="6379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GB" sz="1600" dirty="0">
                <a:solidFill>
                  <a:schemeClr val="tx1"/>
                </a:solidFill>
              </a:rPr>
              <a:t>Create</a:t>
            </a:r>
          </a:p>
        </p:txBody>
      </p:sp>
      <p:sp>
        <p:nvSpPr>
          <p:cNvPr id="7" name="TextBox 6">
            <a:extLst>
              <a:ext uri="{FF2B5EF4-FFF2-40B4-BE49-F238E27FC236}">
                <a16:creationId xmlns:a16="http://schemas.microsoft.com/office/drawing/2014/main" id="{2A721878-075F-4361-99E5-7CA7A815D231}"/>
              </a:ext>
            </a:extLst>
          </p:cNvPr>
          <p:cNvSpPr txBox="1"/>
          <p:nvPr/>
        </p:nvSpPr>
        <p:spPr bwMode="auto">
          <a:xfrm>
            <a:off x="3691729" y="3868934"/>
            <a:ext cx="8768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GB" sz="1600" dirty="0">
                <a:solidFill>
                  <a:schemeClr val="tx1"/>
                </a:solidFill>
              </a:rPr>
              <a:t>Compete</a:t>
            </a:r>
          </a:p>
        </p:txBody>
      </p:sp>
      <p:sp>
        <p:nvSpPr>
          <p:cNvPr id="14" name="TextBox 13">
            <a:extLst>
              <a:ext uri="{FF2B5EF4-FFF2-40B4-BE49-F238E27FC236}">
                <a16:creationId xmlns:a16="http://schemas.microsoft.com/office/drawing/2014/main" id="{8B0C27F5-B4AC-48B3-9D71-54E33A1FF8B7}"/>
              </a:ext>
            </a:extLst>
          </p:cNvPr>
          <p:cNvSpPr txBox="1"/>
          <p:nvPr/>
        </p:nvSpPr>
        <p:spPr bwMode="auto">
          <a:xfrm>
            <a:off x="6328317" y="2693673"/>
            <a:ext cx="11285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GB" sz="1600" dirty="0">
                <a:solidFill>
                  <a:schemeClr val="tx1"/>
                </a:solidFill>
              </a:rPr>
              <a:t>Collaborate</a:t>
            </a:r>
          </a:p>
        </p:txBody>
      </p:sp>
      <p:cxnSp>
        <p:nvCxnSpPr>
          <p:cNvPr id="16" name="Straight Connector 15">
            <a:extLst>
              <a:ext uri="{FF2B5EF4-FFF2-40B4-BE49-F238E27FC236}">
                <a16:creationId xmlns:a16="http://schemas.microsoft.com/office/drawing/2014/main" id="{46DDEFCA-4285-4341-A989-1768F4ACA765}"/>
              </a:ext>
            </a:extLst>
          </p:cNvPr>
          <p:cNvCxnSpPr/>
          <p:nvPr/>
        </p:nvCxnSpPr>
        <p:spPr>
          <a:xfrm>
            <a:off x="1862352" y="2828051"/>
            <a:ext cx="124179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A4AD7E-57E8-47B7-B45F-59C02F838A86}"/>
              </a:ext>
            </a:extLst>
          </p:cNvPr>
          <p:cNvCxnSpPr/>
          <p:nvPr/>
        </p:nvCxnSpPr>
        <p:spPr>
          <a:xfrm>
            <a:off x="4130150" y="3272589"/>
            <a:ext cx="0" cy="49730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E7F9090-149C-4A1B-B636-F8B0B932C127}"/>
              </a:ext>
            </a:extLst>
          </p:cNvPr>
          <p:cNvCxnSpPr/>
          <p:nvPr/>
        </p:nvCxnSpPr>
        <p:spPr>
          <a:xfrm>
            <a:off x="5149516" y="2828052"/>
            <a:ext cx="85825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642482"/>
      </p:ext>
    </p:extLst>
  </p:cSld>
  <p:clrMapOvr>
    <a:masterClrMapping/>
  </p:clrMapOvr>
  <p:transition spd="slow">
    <p:cover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69062" y="1086435"/>
            <a:ext cx="8199021" cy="2838450"/>
          </a:xfrm>
        </p:spPr>
        <p:txBody>
          <a:bodyPr/>
          <a:lstStyle/>
          <a:p>
            <a:pPr marL="171450" lvl="0" indent="-171450">
              <a:buFont typeface="Arial" panose="020B0604020202020204" pitchFamily="34" charset="0"/>
              <a:buChar char="•"/>
            </a:pPr>
            <a:r>
              <a:rPr lang="en-US" dirty="0"/>
              <a:t>Any Machine Learning or Artificial Intelligence based problem faced by any department in Fidelity International can be solved using this platform by conducting competitions.  Work is outsourced to participants. Models made by participants would be saved to gather opinions and top submissions would be used in the final solution of the problem.</a:t>
            </a:r>
          </a:p>
          <a:p>
            <a:pPr lvl="0"/>
            <a:endParaRPr lang="en-GB" dirty="0"/>
          </a:p>
          <a:p>
            <a:pPr marL="171450" lvl="0" indent="-171450">
              <a:buFont typeface="Arial" panose="020B0604020202020204" pitchFamily="34" charset="0"/>
              <a:buChar char="•"/>
            </a:pPr>
            <a:r>
              <a:rPr lang="en-US" dirty="0"/>
              <a:t>Code from archived competitions would be open sourced. This would create a large repository of open source Machine Learning models which can be revisited for educational purposes and as references for similar problems in future.</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US" dirty="0"/>
              <a:t>This platform can also be used to facilitate Internal Job Postings for data scientists.</a:t>
            </a:r>
          </a:p>
          <a:p>
            <a:pPr lvl="0"/>
            <a:endParaRPr lang="en-GB" dirty="0"/>
          </a:p>
          <a:p>
            <a:pPr marL="171450" lvl="0" indent="-171450">
              <a:buFont typeface="Arial" panose="020B0604020202020204" pitchFamily="34" charset="0"/>
              <a:buChar char="•"/>
            </a:pPr>
            <a:r>
              <a:rPr lang="en-US" dirty="0"/>
              <a:t>This platform will help in creating opportunities and raising awareness in the field of machine learning.</a:t>
            </a:r>
            <a:endParaRPr lang="en-GB" dirty="0"/>
          </a:p>
          <a:p>
            <a:endParaRPr lang="en-US" dirty="0"/>
          </a:p>
        </p:txBody>
      </p:sp>
      <p:sp>
        <p:nvSpPr>
          <p:cNvPr id="5" name="Title 4"/>
          <p:cNvSpPr>
            <a:spLocks noGrp="1"/>
          </p:cNvSpPr>
          <p:nvPr>
            <p:ph type="title"/>
          </p:nvPr>
        </p:nvSpPr>
        <p:spPr/>
        <p:txBody>
          <a:bodyPr/>
          <a:lstStyle/>
          <a:p>
            <a:r>
              <a:rPr lang="en-US" dirty="0"/>
              <a:t>Purpose and Use Cases</a:t>
            </a:r>
          </a:p>
        </p:txBody>
      </p:sp>
      <p:sp>
        <p:nvSpPr>
          <p:cNvPr id="8" name="TextBox 7">
            <a:extLst>
              <a:ext uri="{FF2B5EF4-FFF2-40B4-BE49-F238E27FC236}">
                <a16:creationId xmlns:a16="http://schemas.microsoft.com/office/drawing/2014/main" id="{A467763F-114E-4AD1-AF60-94AF383DFD86}"/>
              </a:ext>
            </a:extLst>
          </p:cNvPr>
          <p:cNvSpPr txBox="1"/>
          <p:nvPr/>
        </p:nvSpPr>
        <p:spPr bwMode="auto">
          <a:xfrm>
            <a:off x="1571228" y="3903177"/>
            <a:ext cx="20829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endParaRPr lang="en-GB" sz="900" dirty="0"/>
          </a:p>
          <a:p>
            <a:endParaRPr lang="en-GB" sz="900" dirty="0"/>
          </a:p>
        </p:txBody>
      </p:sp>
      <p:sp>
        <p:nvSpPr>
          <p:cNvPr id="12" name="TextBox 11">
            <a:extLst>
              <a:ext uri="{FF2B5EF4-FFF2-40B4-BE49-F238E27FC236}">
                <a16:creationId xmlns:a16="http://schemas.microsoft.com/office/drawing/2014/main" id="{12B58BCF-7A43-4B82-ABD1-04359EAD4A0F}"/>
              </a:ext>
            </a:extLst>
          </p:cNvPr>
          <p:cNvSpPr txBox="1"/>
          <p:nvPr/>
        </p:nvSpPr>
        <p:spPr bwMode="auto">
          <a:xfrm>
            <a:off x="1726954" y="4551647"/>
            <a:ext cx="22437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endParaRPr lang="en-GB" sz="900" dirty="0"/>
          </a:p>
          <a:p>
            <a:endParaRPr lang="en-GB" sz="900" dirty="0"/>
          </a:p>
        </p:txBody>
      </p:sp>
    </p:spTree>
    <p:extLst>
      <p:ext uri="{BB962C8B-B14F-4D97-AF65-F5344CB8AC3E}">
        <p14:creationId xmlns:p14="http://schemas.microsoft.com/office/powerpoint/2010/main" val="1232731446"/>
      </p:ext>
    </p:extLst>
  </p:cSld>
  <p:clrMapOvr>
    <a:masterClrMapping/>
  </p:clrMapOvr>
  <p:transition spd="slow">
    <p:cover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Questions ?</a:t>
            </a:r>
          </a:p>
        </p:txBody>
      </p:sp>
    </p:spTree>
    <p:extLst>
      <p:ext uri="{BB962C8B-B14F-4D97-AF65-F5344CB8AC3E}">
        <p14:creationId xmlns:p14="http://schemas.microsoft.com/office/powerpoint/2010/main" val="3725818296"/>
      </p:ext>
    </p:extLst>
  </p:cSld>
  <p:clrMapOvr>
    <a:masterClrMapping/>
  </p:clrMapOvr>
  <p:transition spd="slow">
    <p:cover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471906" y="2326106"/>
          <a:ext cx="3960000" cy="846720"/>
        </p:xfrm>
        <a:graphic>
          <a:graphicData uri="http://schemas.openxmlformats.org/drawingml/2006/table">
            <a:tbl>
              <a:tblPr firstRow="1" bandRow="1">
                <a:tableStyleId>{5C22544A-7EE6-4342-B048-85BDC9FD1C3A}</a:tableStyleId>
              </a:tblPr>
              <a:tblGrid>
                <a:gridCol w="3960000">
                  <a:extLst>
                    <a:ext uri="{9D8B030D-6E8A-4147-A177-3AD203B41FA5}">
                      <a16:colId xmlns:a16="http://schemas.microsoft.com/office/drawing/2014/main" val="20000"/>
                    </a:ext>
                  </a:extLst>
                </a:gridCol>
              </a:tblGrid>
              <a:tr h="331380">
                <a:tc>
                  <a:txBody>
                    <a:bodyPr/>
                    <a:lstStyle/>
                    <a:p>
                      <a:pPr marL="0" indent="0">
                        <a:buFont typeface="Wingdings" panose="05000000000000000000" pitchFamily="2" charset="2"/>
                        <a:buNone/>
                      </a:pPr>
                      <a:r>
                        <a:rPr lang="en-US" sz="1200" b="0" baseline="0" dirty="0">
                          <a:solidFill>
                            <a:schemeClr val="bg1"/>
                          </a:solidFill>
                          <a:ea typeface="SimHei" panose="02010609060101010101" pitchFamily="49" charset="-122"/>
                        </a:rPr>
                        <a:t>Problem Statement</a:t>
                      </a:r>
                    </a:p>
                  </a:txBody>
                  <a:tcPr marL="144000" marT="108000" marB="40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57670">
                <a:tc>
                  <a:txBody>
                    <a:bodyPr/>
                    <a:lstStyle/>
                    <a:p>
                      <a:r>
                        <a:rPr lang="en-US" sz="1200" b="0" baseline="0" dirty="0">
                          <a:solidFill>
                            <a:schemeClr val="bg1"/>
                          </a:solidFill>
                          <a:ea typeface="SimHei" panose="02010609060101010101" pitchFamily="49" charset="-122"/>
                        </a:rPr>
                        <a:t>Solution</a:t>
                      </a:r>
                    </a:p>
                  </a:txBody>
                  <a:tcPr marL="144000" marT="34290" marB="40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257670">
                <a:tc>
                  <a:txBody>
                    <a:bodyPr/>
                    <a:lstStyle/>
                    <a:p>
                      <a:endParaRPr lang="en-US" sz="1200" b="0" baseline="0" dirty="0">
                        <a:solidFill>
                          <a:schemeClr val="bg1"/>
                        </a:solidFill>
                        <a:ea typeface="SimHei" panose="02010609060101010101" pitchFamily="49" charset="-122"/>
                      </a:endParaRPr>
                    </a:p>
                  </a:txBody>
                  <a:tcPr marL="144000" marT="34290" marB="40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15828420"/>
      </p:ext>
    </p:extLst>
  </p:cSld>
  <p:clrMapOvr>
    <a:masterClrMapping/>
  </p:clrMapOvr>
  <p:transition spd="slow">
    <p:cover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71277" y="1078414"/>
            <a:ext cx="8199021" cy="541839"/>
          </a:xfrm>
        </p:spPr>
        <p:txBody>
          <a:bodyPr/>
          <a:lstStyle/>
          <a:p>
            <a:pPr marL="171450" indent="-171450">
              <a:buFont typeface="Arial" panose="020B0604020202020204" pitchFamily="34" charset="0"/>
              <a:buChar char="•"/>
            </a:pPr>
            <a:r>
              <a:rPr lang="en-US" dirty="0"/>
              <a:t>Filipa was initially developed using Microsoft Kinect and was hardware dependent.</a:t>
            </a:r>
          </a:p>
          <a:p>
            <a:pPr marL="171450" indent="-171450">
              <a:buFont typeface="Arial" panose="020B0604020202020204" pitchFamily="34" charset="0"/>
              <a:buChar char="•"/>
            </a:pPr>
            <a:r>
              <a:rPr lang="en-US" dirty="0"/>
              <a:t>Requirement of Kinect restricted it’s mobility and presence on other devices</a:t>
            </a:r>
          </a:p>
        </p:txBody>
      </p:sp>
      <p:sp>
        <p:nvSpPr>
          <p:cNvPr id="3" name="Text Placeholder 2"/>
          <p:cNvSpPr>
            <a:spLocks noGrp="1"/>
          </p:cNvSpPr>
          <p:nvPr>
            <p:ph type="body" sz="quarter" idx="14"/>
          </p:nvPr>
        </p:nvSpPr>
        <p:spPr/>
        <p:txBody>
          <a:bodyPr/>
          <a:lstStyle/>
          <a:p>
            <a:endParaRPr lang="en-US"/>
          </a:p>
        </p:txBody>
      </p:sp>
      <p:sp>
        <p:nvSpPr>
          <p:cNvPr id="5" name="Title 4"/>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305723837"/>
      </p:ext>
    </p:extLst>
  </p:cSld>
  <p:clrMapOvr>
    <a:masterClrMapping/>
  </p:clrMapOvr>
  <p:transition spd="slow">
    <p:cover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71277" y="1078414"/>
            <a:ext cx="8199021" cy="472745"/>
          </a:xfrm>
        </p:spPr>
        <p:txBody>
          <a:bodyPr/>
          <a:lstStyle/>
          <a:p>
            <a:r>
              <a:rPr lang="en-US" dirty="0"/>
              <a:t>Using power of computer vision and Machine Learning, hardware dependency was removed making it all software dependent. </a:t>
            </a:r>
          </a:p>
        </p:txBody>
      </p:sp>
      <p:sp>
        <p:nvSpPr>
          <p:cNvPr id="5" name="Title 4"/>
          <p:cNvSpPr>
            <a:spLocks noGrp="1"/>
          </p:cNvSpPr>
          <p:nvPr>
            <p:ph type="title"/>
          </p:nvPr>
        </p:nvSpPr>
        <p:spPr/>
        <p:txBody>
          <a:bodyPr/>
          <a:lstStyle/>
          <a:p>
            <a:r>
              <a:rPr lang="en-US" dirty="0"/>
              <a:t>Proposed Solution</a:t>
            </a:r>
          </a:p>
        </p:txBody>
      </p:sp>
      <p:pic>
        <p:nvPicPr>
          <p:cNvPr id="12" name="Picture 11">
            <a:extLst>
              <a:ext uri="{FF2B5EF4-FFF2-40B4-BE49-F238E27FC236}">
                <a16:creationId xmlns:a16="http://schemas.microsoft.com/office/drawing/2014/main" id="{B64DCEA6-2B2C-4D01-970D-BE5796B6BE4F}"/>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1761" y="2373475"/>
            <a:ext cx="751472" cy="751472"/>
          </a:xfrm>
          <a:prstGeom prst="rect">
            <a:avLst/>
          </a:prstGeom>
        </p:spPr>
      </p:pic>
      <p:sp>
        <p:nvSpPr>
          <p:cNvPr id="14" name="TextBox 13">
            <a:extLst>
              <a:ext uri="{FF2B5EF4-FFF2-40B4-BE49-F238E27FC236}">
                <a16:creationId xmlns:a16="http://schemas.microsoft.com/office/drawing/2014/main" id="{0CAA496D-A767-4BE2-892E-735F45158B46}"/>
              </a:ext>
            </a:extLst>
          </p:cNvPr>
          <p:cNvSpPr txBox="1"/>
          <p:nvPr/>
        </p:nvSpPr>
        <p:spPr bwMode="auto">
          <a:xfrm>
            <a:off x="566640" y="3627405"/>
            <a:ext cx="134171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US" sz="800" b="0" dirty="0">
                <a:solidFill>
                  <a:schemeClr val="tx1"/>
                </a:solidFill>
              </a:rPr>
              <a:t>Using webcam capture Video</a:t>
            </a:r>
            <a:endParaRPr lang="en-GB" sz="800" b="0" dirty="0">
              <a:solidFill>
                <a:schemeClr val="tx1"/>
              </a:solidFill>
            </a:endParaRPr>
          </a:p>
        </p:txBody>
      </p:sp>
      <p:pic>
        <p:nvPicPr>
          <p:cNvPr id="19" name="Picture 18">
            <a:extLst>
              <a:ext uri="{FF2B5EF4-FFF2-40B4-BE49-F238E27FC236}">
                <a16:creationId xmlns:a16="http://schemas.microsoft.com/office/drawing/2014/main" id="{8A19AE68-2B06-40C1-8CF2-F80E5C312C27}"/>
              </a:ext>
            </a:extLst>
          </p:cNvPr>
          <p:cNvPicPr>
            <a:picLocks noChangeAspect="1"/>
          </p:cNvPicPr>
          <p:nvPr/>
        </p:nvPicPr>
        <p:blipFill>
          <a:blip r:embed="rId4" cstate="email">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408358" y="2010272"/>
            <a:ext cx="1108913" cy="1330113"/>
          </a:xfrm>
          <a:prstGeom prst="rect">
            <a:avLst/>
          </a:prstGeom>
        </p:spPr>
      </p:pic>
      <p:pic>
        <p:nvPicPr>
          <p:cNvPr id="28" name="Picture 27">
            <a:extLst>
              <a:ext uri="{FF2B5EF4-FFF2-40B4-BE49-F238E27FC236}">
                <a16:creationId xmlns:a16="http://schemas.microsoft.com/office/drawing/2014/main" id="{1203D3B4-5E6A-485F-834A-4011D5E21110}"/>
              </a:ext>
            </a:extLst>
          </p:cNvPr>
          <p:cNvPicPr>
            <a:picLocks noChangeAspect="1"/>
          </p:cNvPicPr>
          <p:nvPr/>
        </p:nvPicPr>
        <p:blipFill>
          <a:blip r:embed="rId6" cstate="email">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159453" y="1965904"/>
            <a:ext cx="1566613" cy="1566613"/>
          </a:xfrm>
          <a:prstGeom prst="rect">
            <a:avLst/>
          </a:prstGeom>
        </p:spPr>
      </p:pic>
      <p:sp>
        <p:nvSpPr>
          <p:cNvPr id="30" name="TextBox 29">
            <a:extLst>
              <a:ext uri="{FF2B5EF4-FFF2-40B4-BE49-F238E27FC236}">
                <a16:creationId xmlns:a16="http://schemas.microsoft.com/office/drawing/2014/main" id="{D465B54C-B5FA-48A6-9D93-79EFCB4B2AB9}"/>
              </a:ext>
            </a:extLst>
          </p:cNvPr>
          <p:cNvSpPr txBox="1"/>
          <p:nvPr/>
        </p:nvSpPr>
        <p:spPr bwMode="auto">
          <a:xfrm>
            <a:off x="2262284" y="3624068"/>
            <a:ext cx="13609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US" sz="800" b="0" dirty="0">
                <a:solidFill>
                  <a:schemeClr val="tx1"/>
                </a:solidFill>
              </a:rPr>
              <a:t>Using Object detection and</a:t>
            </a:r>
          </a:p>
          <a:p>
            <a:pPr algn="l">
              <a:spcBef>
                <a:spcPct val="0"/>
              </a:spcBef>
              <a:buClr>
                <a:srgbClr val="01286D"/>
              </a:buClr>
              <a:buSzPct val="80000"/>
              <a:buFont typeface="Wingdings" pitchFamily="2" charset="2"/>
              <a:buNone/>
            </a:pPr>
            <a:r>
              <a:rPr lang="en-US" sz="800" b="0" dirty="0">
                <a:solidFill>
                  <a:schemeClr val="tx1"/>
                </a:solidFill>
              </a:rPr>
              <a:t>Computer Vision detect hand</a:t>
            </a:r>
            <a:endParaRPr lang="en-GB" sz="800" b="0" dirty="0">
              <a:solidFill>
                <a:schemeClr val="tx1"/>
              </a:solidFill>
            </a:endParaRPr>
          </a:p>
        </p:txBody>
      </p:sp>
      <p:pic>
        <p:nvPicPr>
          <p:cNvPr id="32" name="Picture 31">
            <a:extLst>
              <a:ext uri="{FF2B5EF4-FFF2-40B4-BE49-F238E27FC236}">
                <a16:creationId xmlns:a16="http://schemas.microsoft.com/office/drawing/2014/main" id="{E40567BE-1C58-4F01-A486-CE29E4847341}"/>
              </a:ext>
            </a:extLst>
          </p:cNvPr>
          <p:cNvPicPr>
            <a:picLocks noChangeAspect="1"/>
          </p:cNvPicPr>
          <p:nvPr/>
        </p:nvPicPr>
        <p:blipFill>
          <a:blip r:embed="rId8" cstate="email">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563739" y="1927433"/>
            <a:ext cx="1754601" cy="1473493"/>
          </a:xfrm>
          <a:prstGeom prst="rect">
            <a:avLst/>
          </a:prstGeom>
        </p:spPr>
      </p:pic>
      <p:sp>
        <p:nvSpPr>
          <p:cNvPr id="34" name="TextBox 33">
            <a:extLst>
              <a:ext uri="{FF2B5EF4-FFF2-40B4-BE49-F238E27FC236}">
                <a16:creationId xmlns:a16="http://schemas.microsoft.com/office/drawing/2014/main" id="{90162F4A-C2FE-44DD-99C5-9871F16B581B}"/>
              </a:ext>
            </a:extLst>
          </p:cNvPr>
          <p:cNvSpPr txBox="1"/>
          <p:nvPr/>
        </p:nvSpPr>
        <p:spPr bwMode="auto">
          <a:xfrm>
            <a:off x="4305583" y="3610395"/>
            <a:ext cx="13144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US" sz="800" b="0" dirty="0">
                <a:solidFill>
                  <a:schemeClr val="tx1"/>
                </a:solidFill>
              </a:rPr>
              <a:t>Detect hand movement and</a:t>
            </a:r>
          </a:p>
          <a:p>
            <a:pPr algn="l">
              <a:spcBef>
                <a:spcPct val="0"/>
              </a:spcBef>
              <a:buClr>
                <a:srgbClr val="01286D"/>
              </a:buClr>
              <a:buSzPct val="80000"/>
              <a:buFont typeface="Wingdings" pitchFamily="2" charset="2"/>
              <a:buNone/>
            </a:pPr>
            <a:r>
              <a:rPr lang="en-US" sz="800" b="0" dirty="0"/>
              <a:t>Send instruction to computer</a:t>
            </a:r>
            <a:endParaRPr lang="en-GB" sz="800" b="0" dirty="0">
              <a:solidFill>
                <a:schemeClr val="tx1"/>
              </a:solidFill>
            </a:endParaRPr>
          </a:p>
        </p:txBody>
      </p:sp>
      <p:sp>
        <p:nvSpPr>
          <p:cNvPr id="35" name="TextBox 34">
            <a:extLst>
              <a:ext uri="{FF2B5EF4-FFF2-40B4-BE49-F238E27FC236}">
                <a16:creationId xmlns:a16="http://schemas.microsoft.com/office/drawing/2014/main" id="{DCFD2861-4F7E-4E80-A727-677A3FCC93DC}"/>
              </a:ext>
            </a:extLst>
          </p:cNvPr>
          <p:cNvSpPr txBox="1"/>
          <p:nvPr/>
        </p:nvSpPr>
        <p:spPr bwMode="auto">
          <a:xfrm>
            <a:off x="6728504" y="3608947"/>
            <a:ext cx="14250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US" sz="800" b="0" dirty="0"/>
              <a:t>Read the instructions sent and </a:t>
            </a:r>
          </a:p>
          <a:p>
            <a:pPr algn="l">
              <a:spcBef>
                <a:spcPct val="0"/>
              </a:spcBef>
              <a:buClr>
                <a:srgbClr val="01286D"/>
              </a:buClr>
              <a:buSzPct val="80000"/>
              <a:buFont typeface="Wingdings" pitchFamily="2" charset="2"/>
              <a:buNone/>
            </a:pPr>
            <a:r>
              <a:rPr lang="en-US" sz="800" b="0" dirty="0">
                <a:solidFill>
                  <a:schemeClr val="tx1"/>
                </a:solidFill>
              </a:rPr>
              <a:t>Act accor</a:t>
            </a:r>
            <a:r>
              <a:rPr lang="en-US" sz="800" b="0" dirty="0"/>
              <a:t>dingly</a:t>
            </a:r>
            <a:endParaRPr lang="en-GB" sz="800" b="0" dirty="0">
              <a:solidFill>
                <a:schemeClr val="tx1"/>
              </a:solidFill>
            </a:endParaRPr>
          </a:p>
        </p:txBody>
      </p:sp>
      <p:sp>
        <p:nvSpPr>
          <p:cNvPr id="36" name="Arrow: Right 35">
            <a:extLst>
              <a:ext uri="{FF2B5EF4-FFF2-40B4-BE49-F238E27FC236}">
                <a16:creationId xmlns:a16="http://schemas.microsoft.com/office/drawing/2014/main" id="{A52D29D2-8945-49A9-BF25-D1ABCDBBFA4D}"/>
              </a:ext>
            </a:extLst>
          </p:cNvPr>
          <p:cNvSpPr/>
          <p:nvPr/>
        </p:nvSpPr>
        <p:spPr>
          <a:xfrm>
            <a:off x="1717353" y="2503143"/>
            <a:ext cx="578172" cy="32207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Arrow: Right 36">
            <a:extLst>
              <a:ext uri="{FF2B5EF4-FFF2-40B4-BE49-F238E27FC236}">
                <a16:creationId xmlns:a16="http://schemas.microsoft.com/office/drawing/2014/main" id="{158DCCFE-0594-4D3C-B5F3-4EA41AB6E98F}"/>
              </a:ext>
            </a:extLst>
          </p:cNvPr>
          <p:cNvSpPr/>
          <p:nvPr/>
        </p:nvSpPr>
        <p:spPr>
          <a:xfrm>
            <a:off x="3769306" y="2503143"/>
            <a:ext cx="578172" cy="32207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Arrow: Right 37">
            <a:extLst>
              <a:ext uri="{FF2B5EF4-FFF2-40B4-BE49-F238E27FC236}">
                <a16:creationId xmlns:a16="http://schemas.microsoft.com/office/drawing/2014/main" id="{B5125681-5EBD-4F27-951F-D03AED916610}"/>
              </a:ext>
            </a:extLst>
          </p:cNvPr>
          <p:cNvSpPr/>
          <p:nvPr/>
        </p:nvSpPr>
        <p:spPr>
          <a:xfrm>
            <a:off x="5814710" y="2514292"/>
            <a:ext cx="578172" cy="32207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5448757"/>
      </p:ext>
    </p:extLst>
  </p:cSld>
  <p:clrMapOvr>
    <a:masterClrMapping/>
  </p:clrMapOvr>
  <p:transition spd="slow">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Questions ?</a:t>
            </a:r>
          </a:p>
        </p:txBody>
      </p:sp>
    </p:spTree>
    <p:extLst>
      <p:ext uri="{BB962C8B-B14F-4D97-AF65-F5344CB8AC3E}">
        <p14:creationId xmlns:p14="http://schemas.microsoft.com/office/powerpoint/2010/main" val="1502042428"/>
      </p:ext>
    </p:extLst>
  </p:cSld>
  <p:clrMapOvr>
    <a:masterClrMapping/>
  </p:clrMapOvr>
  <p:transition spd="slow">
    <p:cover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p:txBody>
          <a:bodyPr/>
          <a:lstStyle/>
          <a:p>
            <a:r>
              <a:rPr lang="en-US" dirty="0"/>
              <a:t>Kunal, Siddharth, Yogesh</a:t>
            </a:r>
          </a:p>
        </p:txBody>
      </p:sp>
      <p:sp>
        <p:nvSpPr>
          <p:cNvPr id="13" name="Text Placeholder 12"/>
          <p:cNvSpPr>
            <a:spLocks noGrp="1"/>
          </p:cNvSpPr>
          <p:nvPr>
            <p:ph type="body" sz="quarter" idx="13"/>
          </p:nvPr>
        </p:nvSpPr>
        <p:spPr/>
        <p:txBody>
          <a:bodyPr/>
          <a:lstStyle/>
          <a:p>
            <a:r>
              <a:rPr lang="en-US" dirty="0"/>
              <a:t>Intern-Technology</a:t>
            </a:r>
          </a:p>
        </p:txBody>
      </p:sp>
      <p:sp>
        <p:nvSpPr>
          <p:cNvPr id="9" name="Title 8"/>
          <p:cNvSpPr>
            <a:spLocks noGrp="1"/>
          </p:cNvSpPr>
          <p:nvPr>
            <p:ph type="title"/>
          </p:nvPr>
        </p:nvSpPr>
        <p:spPr/>
        <p:txBody>
          <a:bodyPr/>
          <a:lstStyle/>
          <a:p>
            <a:r>
              <a:rPr lang="en-US" dirty="0"/>
              <a:t>CIO Calls</a:t>
            </a:r>
          </a:p>
        </p:txBody>
      </p:sp>
      <p:sp>
        <p:nvSpPr>
          <p:cNvPr id="10" name="Text Placeholder 9"/>
          <p:cNvSpPr>
            <a:spLocks noGrp="1"/>
          </p:cNvSpPr>
          <p:nvPr>
            <p:ph type="body" sz="quarter" idx="10"/>
          </p:nvPr>
        </p:nvSpPr>
        <p:spPr/>
        <p:txBody>
          <a:bodyPr/>
          <a:lstStyle/>
          <a:p>
            <a:r>
              <a:rPr lang="en-US" dirty="0"/>
              <a:t>Realtime speech to text conversion and topic modelling</a:t>
            </a:r>
          </a:p>
        </p:txBody>
      </p:sp>
    </p:spTree>
    <p:extLst>
      <p:ext uri="{BB962C8B-B14F-4D97-AF65-F5344CB8AC3E}">
        <p14:creationId xmlns:p14="http://schemas.microsoft.com/office/powerpoint/2010/main" val="2691276003"/>
      </p:ext>
    </p:extLst>
  </p:cSld>
  <p:clrMapOvr>
    <a:masterClrMapping/>
  </p:clrMapOvr>
  <p:transition spd="slow">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60321871"/>
              </p:ext>
            </p:extLst>
          </p:nvPr>
        </p:nvGraphicFramePr>
        <p:xfrm>
          <a:off x="471906" y="2326106"/>
          <a:ext cx="3960000" cy="846720"/>
        </p:xfrm>
        <a:graphic>
          <a:graphicData uri="http://schemas.openxmlformats.org/drawingml/2006/table">
            <a:tbl>
              <a:tblPr firstRow="1" bandRow="1">
                <a:tableStyleId>{5C22544A-7EE6-4342-B048-85BDC9FD1C3A}</a:tableStyleId>
              </a:tblPr>
              <a:tblGrid>
                <a:gridCol w="3960000">
                  <a:extLst>
                    <a:ext uri="{9D8B030D-6E8A-4147-A177-3AD203B41FA5}">
                      <a16:colId xmlns:a16="http://schemas.microsoft.com/office/drawing/2014/main" val="20000"/>
                    </a:ext>
                  </a:extLst>
                </a:gridCol>
              </a:tblGrid>
              <a:tr h="229161">
                <a:tc>
                  <a:txBody>
                    <a:bodyPr/>
                    <a:lstStyle/>
                    <a:p>
                      <a:r>
                        <a:rPr lang="en-US" sz="1200" b="0" baseline="0" dirty="0">
                          <a:solidFill>
                            <a:schemeClr val="bg1"/>
                          </a:solidFill>
                          <a:ea typeface="SimHei" panose="02010609060101010101" pitchFamily="49" charset="-122"/>
                        </a:rPr>
                        <a:t>Problem Statement </a:t>
                      </a:r>
                    </a:p>
                  </a:txBody>
                  <a:tcPr marL="144000" marT="108000" marB="40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78188">
                <a:tc>
                  <a:txBody>
                    <a:bodyPr/>
                    <a:lstStyle/>
                    <a:p>
                      <a:r>
                        <a:rPr lang="en-US" sz="1200" b="0" baseline="0">
                          <a:solidFill>
                            <a:schemeClr val="bg1"/>
                          </a:solidFill>
                          <a:ea typeface="SimHei" panose="02010609060101010101" pitchFamily="49" charset="-122"/>
                        </a:rPr>
                        <a:t>Solution</a:t>
                      </a:r>
                      <a:endParaRPr lang="en-US" sz="1200" b="0" baseline="0" dirty="0">
                        <a:solidFill>
                          <a:schemeClr val="bg1"/>
                        </a:solidFill>
                        <a:ea typeface="SimHei" panose="02010609060101010101" pitchFamily="49" charset="-122"/>
                      </a:endParaRPr>
                    </a:p>
                  </a:txBody>
                  <a:tcPr marL="144000" marT="34290" marB="40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178188">
                <a:tc>
                  <a:txBody>
                    <a:bodyPr/>
                    <a:lstStyle/>
                    <a:p>
                      <a:endParaRPr lang="en-US" sz="1200" b="0" baseline="0" dirty="0">
                        <a:solidFill>
                          <a:schemeClr val="bg1"/>
                        </a:solidFill>
                        <a:ea typeface="SimHei" panose="02010609060101010101" pitchFamily="49" charset="-122"/>
                      </a:endParaRPr>
                    </a:p>
                  </a:txBody>
                  <a:tcPr marL="144000" marT="34290" marB="405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91399525"/>
      </p:ext>
    </p:extLst>
  </p:cSld>
  <p:clrMapOvr>
    <a:masterClrMapping/>
  </p:clrMapOvr>
  <p:transition spd="slow">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69062" y="1086435"/>
            <a:ext cx="8199021" cy="2838450"/>
          </a:xfrm>
        </p:spPr>
        <p:txBody>
          <a:bodyPr/>
          <a:lstStyle/>
          <a:p>
            <a:r>
              <a:rPr lang="en-US" dirty="0"/>
              <a:t>Every Monday CIO’s of fidelity deliver speeches regarding market trends and their impact.</a:t>
            </a:r>
          </a:p>
          <a:p>
            <a:r>
              <a:rPr lang="en-US" dirty="0"/>
              <a:t>Employees who miss these calls are not able to know about them as no record keeping is done</a:t>
            </a:r>
          </a:p>
        </p:txBody>
      </p:sp>
      <p:sp>
        <p:nvSpPr>
          <p:cNvPr id="5" name="Title 4"/>
          <p:cNvSpPr>
            <a:spLocks noGrp="1"/>
          </p:cNvSpPr>
          <p:nvPr>
            <p:ph type="title"/>
          </p:nvPr>
        </p:nvSpPr>
        <p:spPr/>
        <p:txBody>
          <a:bodyPr/>
          <a:lstStyle/>
          <a:p>
            <a:r>
              <a:rPr lang="en-US" dirty="0"/>
              <a:t>Problem Statement</a:t>
            </a:r>
          </a:p>
        </p:txBody>
      </p:sp>
      <mc:AlternateContent xmlns:mc="http://schemas.openxmlformats.org/markup-compatibility/2006">
        <mc:Choice xmlns:am3d="http://schemas.microsoft.com/office/drawing/2017/model3d" Requires="am3d">
          <p:graphicFrame>
            <p:nvGraphicFramePr>
              <p:cNvPr id="7" name="3D Model 6" descr="Telephone receiver">
                <a:extLst>
                  <a:ext uri="{FF2B5EF4-FFF2-40B4-BE49-F238E27FC236}">
                    <a16:creationId xmlns:a16="http://schemas.microsoft.com/office/drawing/2014/main" id="{A87846FB-A264-4DA8-B569-7F8556B2F145}"/>
                  </a:ext>
                </a:extLst>
              </p:cNvPr>
              <p:cNvGraphicFramePr>
                <a:graphicFrameLocks noChangeAspect="1"/>
              </p:cNvGraphicFramePr>
              <p:nvPr>
                <p:extLst>
                  <p:ext uri="{D42A27DB-BD31-4B8C-83A1-F6EECF244321}">
                    <p14:modId xmlns:p14="http://schemas.microsoft.com/office/powerpoint/2010/main" val="1406037001"/>
                  </p:ext>
                </p:extLst>
              </p:nvPr>
            </p:nvGraphicFramePr>
            <p:xfrm rot="1709138">
              <a:off x="1286300" y="1718283"/>
              <a:ext cx="758932" cy="1916118"/>
            </p:xfrm>
            <a:graphic>
              <a:graphicData uri="http://schemas.microsoft.com/office/drawing/2017/model3d">
                <am3d:model3d r:embed="rId2">
                  <am3d:spPr>
                    <a:xfrm rot="1709138">
                      <a:off x="0" y="0"/>
                      <a:ext cx="758932" cy="1916118"/>
                    </a:xfrm>
                    <a:prstGeom prst="rect">
                      <a:avLst/>
                    </a:prstGeom>
                  </am3d:spPr>
                  <am3d:camera>
                    <am3d:pos x="0" y="0" z="51689377"/>
                    <am3d:up dx="0" dy="36000000" dz="0"/>
                    <am3d:lookAt x="0" y="0" z="0"/>
                    <am3d:perspective fov="2700000"/>
                  </am3d:camera>
                  <am3d:trans>
                    <am3d:meterPerModelUnit n="6928383" d="1000000"/>
                    <am3d:preTrans dx="0" dy="-18111180" dz="1020020"/>
                    <am3d:scale>
                      <am3d:sx n="1000000" d="1000000"/>
                      <am3d:sy n="1000000" d="1000000"/>
                      <am3d:sz n="1000000" d="1000000"/>
                    </am3d:scale>
                    <am3d:rot ax="407033" ay="-2798510" az="10503395"/>
                    <am3d:postTrans dx="0" dy="0" dz="0"/>
                  </am3d:trans>
                  <am3d:attrSrcUrl r:id="rId3"/>
                  <am3d:raster rName="Office3DRenderer" rVer="16.0.8326">
                    <am3d:blip r:embed="rId4"/>
                  </am3d:raster>
                  <am3d:objViewport viewportSz="203634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Model 6" descr="Telephone receiver">
                <a:extLst>
                  <a:ext uri="{FF2B5EF4-FFF2-40B4-BE49-F238E27FC236}">
                    <a16:creationId xmlns:a16="http://schemas.microsoft.com/office/drawing/2014/main" id="{A87846FB-A264-4DA8-B569-7F8556B2F145}"/>
                  </a:ext>
                </a:extLst>
              </p:cNvPr>
              <p:cNvPicPr>
                <a:picLocks noGrp="1" noRot="1" noChangeAspect="1" noMove="1" noResize="1" noEditPoints="1" noAdjustHandles="1" noChangeArrowheads="1" noChangeShapeType="1" noCrop="1"/>
              </p:cNvPicPr>
              <p:nvPr/>
            </p:nvPicPr>
            <p:blipFill>
              <a:blip r:embed="rId4"/>
              <a:stretch>
                <a:fillRect/>
              </a:stretch>
            </p:blipFill>
            <p:spPr>
              <a:xfrm rot="1709138">
                <a:off x="1286300" y="1718283"/>
                <a:ext cx="758932" cy="1916118"/>
              </a:xfrm>
              <a:prstGeom prst="rect">
                <a:avLst/>
              </a:prstGeom>
            </p:spPr>
          </p:pic>
        </mc:Fallback>
      </mc:AlternateContent>
      <p:pic>
        <p:nvPicPr>
          <p:cNvPr id="9" name="Picture 8">
            <a:extLst>
              <a:ext uri="{FF2B5EF4-FFF2-40B4-BE49-F238E27FC236}">
                <a16:creationId xmlns:a16="http://schemas.microsoft.com/office/drawing/2014/main" id="{B8FD32F3-8225-4261-9085-609B0FC4030E}"/>
              </a:ext>
            </a:extLst>
          </p:cNvPr>
          <p:cNvPicPr>
            <a:picLocks noChangeAspect="1"/>
          </p:cNvPicPr>
          <p:nvPr/>
        </p:nvPicPr>
        <p:blipFill>
          <a:blip r:embed="rId5" cstate="email">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291264" y="1653286"/>
            <a:ext cx="1656783" cy="2688885"/>
          </a:xfrm>
          <a:prstGeom prst="rect">
            <a:avLst/>
          </a:prstGeom>
        </p:spPr>
      </p:pic>
    </p:spTree>
    <p:extLst>
      <p:ext uri="{BB962C8B-B14F-4D97-AF65-F5344CB8AC3E}">
        <p14:creationId xmlns:p14="http://schemas.microsoft.com/office/powerpoint/2010/main" val="844619140"/>
      </p:ext>
    </p:extLst>
  </p:cSld>
  <p:clrMapOvr>
    <a:masterClrMapping/>
  </p:clrMapOvr>
  <p:transition spd="slow">
    <p:cover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69062" y="1086435"/>
            <a:ext cx="8199021" cy="2838450"/>
          </a:xfrm>
        </p:spPr>
        <p:txBody>
          <a:bodyPr/>
          <a:lstStyle/>
          <a:p>
            <a:pPr marL="171450" indent="-171450">
              <a:buFont typeface="Arial" panose="020B0604020202020204" pitchFamily="34" charset="0"/>
              <a:buChar char="•"/>
            </a:pPr>
            <a:r>
              <a:rPr lang="en-US"/>
              <a:t>Record every weekly calls</a:t>
            </a:r>
          </a:p>
          <a:p>
            <a:pPr marL="171450" indent="-171450">
              <a:buFont typeface="Arial" panose="020B0604020202020204" pitchFamily="34" charset="0"/>
              <a:buChar char="•"/>
            </a:pPr>
            <a:r>
              <a:rPr lang="en-US"/>
              <a:t>Use Speech to Text model to get their transcripts.</a:t>
            </a:r>
          </a:p>
          <a:p>
            <a:pPr marL="171450" indent="-171450">
              <a:buFont typeface="Arial" panose="020B0604020202020204" pitchFamily="34" charset="0"/>
              <a:buChar char="•"/>
            </a:pPr>
            <a:r>
              <a:rPr lang="en-US"/>
              <a:t>Find important words and context.</a:t>
            </a:r>
          </a:p>
          <a:p>
            <a:pPr marL="171450" indent="-171450">
              <a:buFont typeface="Arial" panose="020B0604020202020204" pitchFamily="34" charset="0"/>
              <a:buChar char="•"/>
            </a:pPr>
            <a:r>
              <a:rPr lang="en-US"/>
              <a:t>Tag speeches with their important words</a:t>
            </a:r>
          </a:p>
          <a:p>
            <a:pPr marL="171450" indent="-171450">
              <a:buFont typeface="Arial" panose="020B0604020202020204" pitchFamily="34" charset="0"/>
              <a:buChar char="•"/>
            </a:pPr>
            <a:r>
              <a:rPr lang="en-US"/>
              <a:t>Search recording with keyword.</a:t>
            </a:r>
            <a:endParaRPr lang="en-US" dirty="0"/>
          </a:p>
        </p:txBody>
      </p:sp>
      <p:sp>
        <p:nvSpPr>
          <p:cNvPr id="5" name="Title 4"/>
          <p:cNvSpPr>
            <a:spLocks noGrp="1"/>
          </p:cNvSpPr>
          <p:nvPr>
            <p:ph type="title"/>
          </p:nvPr>
        </p:nvSpPr>
        <p:spPr/>
        <p:txBody>
          <a:bodyPr/>
          <a:lstStyle/>
          <a:p>
            <a:r>
              <a:rPr lang="en-US" dirty="0"/>
              <a:t>Proposed Solution</a:t>
            </a:r>
          </a:p>
        </p:txBody>
      </p:sp>
      <p:pic>
        <p:nvPicPr>
          <p:cNvPr id="4" name="Picture 3">
            <a:extLst>
              <a:ext uri="{FF2B5EF4-FFF2-40B4-BE49-F238E27FC236}">
                <a16:creationId xmlns:a16="http://schemas.microsoft.com/office/drawing/2014/main" id="{410CEFEB-F698-4F65-9C09-D55A15BADC54}"/>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543015" flipV="1">
            <a:off x="235618" y="2678521"/>
            <a:ext cx="1051267" cy="1051267"/>
          </a:xfrm>
          <a:prstGeom prst="rect">
            <a:avLst/>
          </a:prstGeom>
        </p:spPr>
      </p:pic>
      <p:pic>
        <p:nvPicPr>
          <p:cNvPr id="12" name="Picture 11">
            <a:extLst>
              <a:ext uri="{FF2B5EF4-FFF2-40B4-BE49-F238E27FC236}">
                <a16:creationId xmlns:a16="http://schemas.microsoft.com/office/drawing/2014/main" id="{DFDBE23B-F087-49DF-BC32-F152EC24931B}"/>
              </a:ext>
            </a:extLst>
          </p:cNvPr>
          <p:cNvPicPr>
            <a:picLocks noChangeAspect="1"/>
          </p:cNvPicPr>
          <p:nvPr/>
        </p:nvPicPr>
        <p:blipFill>
          <a:blip r:embed="rId4" cstate="email">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268421" y="2862006"/>
            <a:ext cx="688889" cy="684296"/>
          </a:xfrm>
          <a:prstGeom prst="rect">
            <a:avLst/>
          </a:prstGeom>
        </p:spPr>
      </p:pic>
      <p:pic>
        <p:nvPicPr>
          <p:cNvPr id="15" name="Picture 14">
            <a:extLst>
              <a:ext uri="{FF2B5EF4-FFF2-40B4-BE49-F238E27FC236}">
                <a16:creationId xmlns:a16="http://schemas.microsoft.com/office/drawing/2014/main" id="{9588B2B8-9166-400C-BDA1-064AB84A51CB}"/>
              </a:ext>
            </a:extLst>
          </p:cNvPr>
          <p:cNvPicPr>
            <a:picLocks noChangeAspect="1"/>
          </p:cNvPicPr>
          <p:nvPr/>
        </p:nvPicPr>
        <p:blipFill>
          <a:blip r:embed="rId6" cstate="email">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787021" y="2644731"/>
            <a:ext cx="938533" cy="938533"/>
          </a:xfrm>
          <a:prstGeom prst="rect">
            <a:avLst/>
          </a:prstGeom>
        </p:spPr>
      </p:pic>
      <p:pic>
        <p:nvPicPr>
          <p:cNvPr id="18" name="Picture 17">
            <a:extLst>
              <a:ext uri="{FF2B5EF4-FFF2-40B4-BE49-F238E27FC236}">
                <a16:creationId xmlns:a16="http://schemas.microsoft.com/office/drawing/2014/main" id="{DA040878-B148-4EF7-85F1-99002CB64047}"/>
              </a:ext>
            </a:extLst>
          </p:cNvPr>
          <p:cNvPicPr>
            <a:picLocks noChangeAspect="1"/>
          </p:cNvPicPr>
          <p:nvPr/>
        </p:nvPicPr>
        <p:blipFill>
          <a:blip r:embed="rId8" cstate="email">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276014" y="2412366"/>
            <a:ext cx="1403261" cy="1403261"/>
          </a:xfrm>
          <a:prstGeom prst="rect">
            <a:avLst/>
          </a:prstGeom>
        </p:spPr>
      </p:pic>
      <p:sp>
        <p:nvSpPr>
          <p:cNvPr id="19" name="TextBox 18">
            <a:extLst>
              <a:ext uri="{FF2B5EF4-FFF2-40B4-BE49-F238E27FC236}">
                <a16:creationId xmlns:a16="http://schemas.microsoft.com/office/drawing/2014/main" id="{00D14C8C-403B-45BD-A5BC-3C5316149F44}"/>
              </a:ext>
            </a:extLst>
          </p:cNvPr>
          <p:cNvSpPr txBox="1"/>
          <p:nvPr/>
        </p:nvSpPr>
        <p:spPr bwMode="auto">
          <a:xfrm>
            <a:off x="3455236" y="3903177"/>
            <a:ext cx="19140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endParaRPr lang="en-GB" sz="900" dirty="0"/>
          </a:p>
          <a:p>
            <a:endParaRPr lang="en-GB" sz="900" dirty="0"/>
          </a:p>
        </p:txBody>
      </p:sp>
      <p:cxnSp>
        <p:nvCxnSpPr>
          <p:cNvPr id="21" name="Straight Arrow Connector 20">
            <a:extLst>
              <a:ext uri="{FF2B5EF4-FFF2-40B4-BE49-F238E27FC236}">
                <a16:creationId xmlns:a16="http://schemas.microsoft.com/office/drawing/2014/main" id="{6A07AA29-3B68-41ED-8257-5D7F1927D714}"/>
              </a:ext>
            </a:extLst>
          </p:cNvPr>
          <p:cNvCxnSpPr>
            <a:cxnSpLocks/>
          </p:cNvCxnSpPr>
          <p:nvPr/>
        </p:nvCxnSpPr>
        <p:spPr>
          <a:xfrm>
            <a:off x="1382696" y="3204154"/>
            <a:ext cx="68673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5A88B33-3FF7-4C71-A298-00D1A9CBDDD1}"/>
              </a:ext>
            </a:extLst>
          </p:cNvPr>
          <p:cNvCxnSpPr/>
          <p:nvPr/>
        </p:nvCxnSpPr>
        <p:spPr>
          <a:xfrm>
            <a:off x="3104147" y="3204154"/>
            <a:ext cx="1026695"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8A1962C-FBB1-48C5-8640-6F401E96A3DE}"/>
              </a:ext>
            </a:extLst>
          </p:cNvPr>
          <p:cNvCxnSpPr/>
          <p:nvPr/>
        </p:nvCxnSpPr>
        <p:spPr>
          <a:xfrm>
            <a:off x="5783179" y="3113997"/>
            <a:ext cx="161223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C56E36E-1F33-4905-8CF4-43D25EF7629D}"/>
              </a:ext>
            </a:extLst>
          </p:cNvPr>
          <p:cNvSpPr txBox="1"/>
          <p:nvPr/>
        </p:nvSpPr>
        <p:spPr bwMode="auto">
          <a:xfrm>
            <a:off x="460292" y="3872867"/>
            <a:ext cx="593111"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GB" sz="800" b="0" dirty="0">
                <a:solidFill>
                  <a:schemeClr val="tx1"/>
                </a:solidFill>
              </a:rPr>
              <a:t>Weekly Calls</a:t>
            </a:r>
          </a:p>
        </p:txBody>
      </p:sp>
      <p:sp>
        <p:nvSpPr>
          <p:cNvPr id="27" name="TextBox 26">
            <a:extLst>
              <a:ext uri="{FF2B5EF4-FFF2-40B4-BE49-F238E27FC236}">
                <a16:creationId xmlns:a16="http://schemas.microsoft.com/office/drawing/2014/main" id="{0A24F573-AF5E-465C-92F9-8B77F959D205}"/>
              </a:ext>
            </a:extLst>
          </p:cNvPr>
          <p:cNvSpPr txBox="1"/>
          <p:nvPr/>
        </p:nvSpPr>
        <p:spPr bwMode="auto">
          <a:xfrm>
            <a:off x="2318713" y="3872867"/>
            <a:ext cx="58830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GB" sz="800" b="0" dirty="0">
                <a:solidFill>
                  <a:schemeClr val="tx1"/>
                </a:solidFill>
              </a:rPr>
              <a:t>Record Calls</a:t>
            </a:r>
          </a:p>
        </p:txBody>
      </p:sp>
      <p:sp>
        <p:nvSpPr>
          <p:cNvPr id="28" name="TextBox 27">
            <a:extLst>
              <a:ext uri="{FF2B5EF4-FFF2-40B4-BE49-F238E27FC236}">
                <a16:creationId xmlns:a16="http://schemas.microsoft.com/office/drawing/2014/main" id="{8EDA06FE-6665-4A71-A2C0-B420973D4DA5}"/>
              </a:ext>
            </a:extLst>
          </p:cNvPr>
          <p:cNvSpPr txBox="1"/>
          <p:nvPr/>
        </p:nvSpPr>
        <p:spPr bwMode="auto">
          <a:xfrm>
            <a:off x="4262390" y="3872867"/>
            <a:ext cx="160620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GB" sz="800" b="0" dirty="0">
                <a:solidFill>
                  <a:schemeClr val="tx1"/>
                </a:solidFill>
              </a:rPr>
              <a:t>Process With Speech to text model</a:t>
            </a:r>
          </a:p>
        </p:txBody>
      </p:sp>
      <p:sp>
        <p:nvSpPr>
          <p:cNvPr id="30" name="TextBox 29">
            <a:extLst>
              <a:ext uri="{FF2B5EF4-FFF2-40B4-BE49-F238E27FC236}">
                <a16:creationId xmlns:a16="http://schemas.microsoft.com/office/drawing/2014/main" id="{F6AD1E7C-8D79-44C5-A76D-944D1F8F908B}"/>
              </a:ext>
            </a:extLst>
          </p:cNvPr>
          <p:cNvSpPr txBox="1"/>
          <p:nvPr/>
        </p:nvSpPr>
        <p:spPr bwMode="auto">
          <a:xfrm>
            <a:off x="7025117" y="3837320"/>
            <a:ext cx="204703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r>
              <a:rPr lang="en-GB" sz="800" b="0" dirty="0">
                <a:solidFill>
                  <a:schemeClr val="tx1"/>
                </a:solidFill>
              </a:rPr>
              <a:t>Get transcripts tagged with important words</a:t>
            </a:r>
          </a:p>
        </p:txBody>
      </p:sp>
      <p:pic>
        <p:nvPicPr>
          <p:cNvPr id="33" name="Picture 32">
            <a:extLst>
              <a:ext uri="{FF2B5EF4-FFF2-40B4-BE49-F238E27FC236}">
                <a16:creationId xmlns:a16="http://schemas.microsoft.com/office/drawing/2014/main" id="{B6D7783A-AE0D-4034-BAFC-1BD37F30961D}"/>
              </a:ext>
            </a:extLst>
          </p:cNvPr>
          <p:cNvPicPr>
            <a:picLocks noChangeAspect="1"/>
          </p:cNvPicPr>
          <p:nvPr/>
        </p:nvPicPr>
        <p:blipFill>
          <a:blip r:embed="rId10" cstate="email">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rot="5400000" flipH="1">
            <a:off x="4757635" y="1747075"/>
            <a:ext cx="523750" cy="699499"/>
          </a:xfrm>
          <a:prstGeom prst="rect">
            <a:avLst/>
          </a:prstGeom>
        </p:spPr>
      </p:pic>
      <p:sp>
        <p:nvSpPr>
          <p:cNvPr id="34" name="TextBox 33">
            <a:extLst>
              <a:ext uri="{FF2B5EF4-FFF2-40B4-BE49-F238E27FC236}">
                <a16:creationId xmlns:a16="http://schemas.microsoft.com/office/drawing/2014/main" id="{175BBE2D-0A90-49EE-A12D-01E541F8FEB0}"/>
              </a:ext>
            </a:extLst>
          </p:cNvPr>
          <p:cNvSpPr txBox="1"/>
          <p:nvPr/>
        </p:nvSpPr>
        <p:spPr bwMode="auto">
          <a:xfrm>
            <a:off x="3715455" y="4179485"/>
            <a:ext cx="15257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nchorCtr="0">
            <a:spAutoFit/>
          </a:bodyPr>
          <a:lstStyle/>
          <a:p>
            <a:endParaRPr lang="en-GB" sz="900" dirty="0"/>
          </a:p>
          <a:p>
            <a:endParaRPr lang="en-GB" sz="900" dirty="0"/>
          </a:p>
        </p:txBody>
      </p:sp>
    </p:spTree>
    <p:extLst>
      <p:ext uri="{BB962C8B-B14F-4D97-AF65-F5344CB8AC3E}">
        <p14:creationId xmlns:p14="http://schemas.microsoft.com/office/powerpoint/2010/main" val="236442976"/>
      </p:ext>
    </p:extLst>
  </p:cSld>
  <p:clrMapOvr>
    <a:masterClrMapping/>
  </p:clrMapOvr>
  <p:transition spd="slow">
    <p:cover dir="r"/>
  </p:transition>
</p:sld>
</file>

<file path=ppt/theme/theme1.xml><?xml version="1.0" encoding="utf-8"?>
<a:theme xmlns:a="http://schemas.openxmlformats.org/drawingml/2006/main" name="Fidelity_Institutional_Template">
  <a:themeElements>
    <a:clrScheme name="Fidelity_MicrosoftRGB_Colour_Palette">
      <a:dk1>
        <a:srgbClr val="415464"/>
      </a:dk1>
      <a:lt1>
        <a:sysClr val="window" lastClr="FFFFFF"/>
      </a:lt1>
      <a:dk2>
        <a:srgbClr val="0A4D80"/>
      </a:dk2>
      <a:lt2>
        <a:srgbClr val="A61D20"/>
      </a:lt2>
      <a:accent1>
        <a:srgbClr val="0A4D80"/>
      </a:accent1>
      <a:accent2>
        <a:srgbClr val="7EBCE1"/>
      </a:accent2>
      <a:accent3>
        <a:srgbClr val="927865"/>
      </a:accent3>
      <a:accent4>
        <a:srgbClr val="D15F27"/>
      </a:accent4>
      <a:accent5>
        <a:srgbClr val="415464"/>
      </a:accent5>
      <a:accent6>
        <a:srgbClr val="E8A123"/>
      </a:accent6>
      <a:hlink>
        <a:srgbClr val="0A4D80"/>
      </a:hlink>
      <a:folHlink>
        <a:srgbClr val="415464"/>
      </a:folHlink>
    </a:clrScheme>
    <a:fontScheme name="Fidelity">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0" tIns="0" rIns="0" bIns="0" anchor="b" anchorCtr="0">
        <a:spAutoFit/>
      </a:bodyPr>
      <a:lstStyle>
        <a:defPPr algn="l">
          <a:spcBef>
            <a:spcPct val="0"/>
          </a:spcBef>
          <a:buClr>
            <a:srgbClr val="01286D"/>
          </a:buClr>
          <a:buSzPct val="80000"/>
          <a:buFont typeface="Wingdings" pitchFamily="2" charset="2"/>
          <a:buNone/>
          <a:defRPr sz="800" b="0" dirty="0" smtClean="0">
            <a:solidFill>
              <a:schemeClr val="tx1"/>
            </a:solidFill>
          </a:defRPr>
        </a:defPPr>
      </a:lstStyle>
    </a:txDef>
  </a:objectDefaults>
  <a:extraClrSchemeLst/>
  <a:extLst>
    <a:ext uri="{05A4C25C-085E-4340-85A3-A5531E510DB2}">
      <thm15:themeFamily xmlns:thm15="http://schemas.microsoft.com/office/thememl/2012/main" name="Presentation1" id="{A969916F-2E20-4B09-AAFC-498D181767AA}" vid="{A30B5091-CF83-4415-B0FD-D64523996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s" ma:contentTypeID="0x01010051006854A65949EDB91E9E4731E7102F00BF031C092E718F40A0F1405802764F25" ma:contentTypeVersion="4" ma:contentTypeDescription="Document content containing information about any subject" ma:contentTypeScope="" ma:versionID="a9bd669b28b35d0e21d9c88becb24960">
  <xsd:schema xmlns:xsd="http://www.w3.org/2001/XMLSchema" xmlns:xs="http://www.w3.org/2001/XMLSchema" xmlns:p="http://schemas.microsoft.com/office/2006/metadata/properties" xmlns:ns2="162a4de4-071b-474d-99e9-e38423bf28b8" xmlns:ns3="a6aa9edb-6175-4b0e-b858-686359fe4c64" targetNamespace="http://schemas.microsoft.com/office/2006/metadata/properties" ma:root="true" ma:fieldsID="74a6b14de2ab737ad50c44b8fe974268" ns2:_="" ns3:_="">
    <xsd:import namespace="162a4de4-071b-474d-99e9-e38423bf28b8"/>
    <xsd:import namespace="a6aa9edb-6175-4b0e-b858-686359fe4c64"/>
    <xsd:element name="properties">
      <xsd:complexType>
        <xsd:sequence>
          <xsd:element name="documentManagement">
            <xsd:complexType>
              <xsd:all>
                <xsd:element ref="ns2:RegionsTaxHTField0" minOccurs="0"/>
                <xsd:element ref="ns2:DepartmentsTaxHTField0" minOccurs="0"/>
                <xsd:element ref="ns2:Security"/>
                <xsd:element ref="ns2:LandingPageImportan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2a4de4-071b-474d-99e9-e38423bf28b8" elementFormDefault="qualified">
    <xsd:import namespace="http://schemas.microsoft.com/office/2006/documentManagement/types"/>
    <xsd:import namespace="http://schemas.microsoft.com/office/infopath/2007/PartnerControls"/>
    <xsd:element name="RegionsTaxHTField0" ma:index="9" ma:taxonomy="true" ma:internalName="RegionsTaxHTField0" ma:taxonomyFieldName="Regions" ma:displayName="Region" ma:fieldId="{174e94d2-bf70-4f96-9d77-2788beea341b}" ma:taxonomyMulti="true" ma:sspId="6c7eadbd-c3cd-41c6-83a0-d6e8c0f8ec0f" ma:termSetId="8fd86f92-2987-4cc9-847c-f2bd7c412701" ma:anchorId="00000000-0000-0000-0000-000000000000" ma:open="false" ma:isKeyword="false">
      <xsd:complexType>
        <xsd:sequence>
          <xsd:element ref="pc:Terms" minOccurs="0" maxOccurs="1"/>
        </xsd:sequence>
      </xsd:complexType>
    </xsd:element>
    <xsd:element name="DepartmentsTaxHTField0" ma:index="11" nillable="true" ma:taxonomy="true" ma:internalName="DepartmentsTaxHTField0" ma:taxonomyFieldName="Departments" ma:displayName="Department" ma:fieldId="{b4a201ff-557f-42de-bed6-189cc8cc68c4}" ma:taxonomyMulti="true" ma:sspId="6c7eadbd-c3cd-41c6-83a0-d6e8c0f8ec0f" ma:termSetId="43db9608-e4ed-4627-b4c9-95d8881f2ade" ma:anchorId="00000000-0000-0000-0000-000000000000" ma:open="false" ma:isKeyword="false">
      <xsd:complexType>
        <xsd:sequence>
          <xsd:element ref="pc:Terms" minOccurs="0" maxOccurs="1"/>
        </xsd:sequence>
      </xsd:complexType>
    </xsd:element>
    <xsd:element name="Security" ma:index="12" ma:displayName="Security" ma:default="Internal" ma:format="Dropdown" ma:internalName="Security">
      <xsd:simpleType>
        <xsd:restriction base="dms:Choice">
          <xsd:enumeration value="Internal"/>
          <xsd:enumeration value="Confidential"/>
          <xsd:enumeration value="Highly Confidential"/>
        </xsd:restriction>
      </xsd:simpleType>
    </xsd:element>
    <xsd:element name="LandingPageImportant" ma:index="13" nillable="true" ma:displayName="Landing Page Important" ma:default="0" ma:internalName="LandingPageImportant">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6aa9edb-6175-4b0e-b858-686359fe4c64" elementFormDefault="qualified">
    <xsd:import namespace="http://schemas.microsoft.com/office/2006/documentManagement/types"/>
    <xsd:import namespace="http://schemas.microsoft.com/office/infopath/2007/PartnerControls"/>
    <xsd:element name="TaxCatchAll" ma:index="14" nillable="true" ma:displayName="Taxonomy Catch All Column" ma:description="" ma:hidden="true" ma:list="{eda99466-42a1-43e1-89ae-8212c41b9831}" ma:internalName="TaxCatchAll" ma:showField="CatchAllData" ma:web="a6aa9edb-6175-4b0e-b858-686359fe4c6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a6aa9edb-6175-4b0e-b858-686359fe4c64">
      <Value>1</Value>
    </TaxCatchAll>
    <Security xmlns="162a4de4-071b-474d-99e9-e38423bf28b8">Internal</Security>
    <RegionsTaxHTField0 xmlns="162a4de4-071b-474d-99e9-e38423bf28b8">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b96e5460-c634-4d4b-bde8-be31316e75b0</TermId>
        </TermInfo>
      </Terms>
    </RegionsTaxHTField0>
    <LandingPageImportant xmlns="162a4de4-071b-474d-99e9-e38423bf28b8">false</LandingPageImportant>
    <DepartmentsTaxHTField0 xmlns="162a4de4-071b-474d-99e9-e38423bf28b8">
      <Terms xmlns="http://schemas.microsoft.com/office/infopath/2007/PartnerControls"/>
    </Departments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6c7eadbd-c3cd-41c6-83a0-d6e8c0f8ec0f" ContentTypeId="0x01010051006854A65949EDB91E9E4731E7102F" PreviousValue="false"/>
</file>

<file path=customXml/itemProps1.xml><?xml version="1.0" encoding="utf-8"?>
<ds:datastoreItem xmlns:ds="http://schemas.openxmlformats.org/officeDocument/2006/customXml" ds:itemID="{41C1B4FD-0C15-4183-B8DB-F0EB9BE008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2a4de4-071b-474d-99e9-e38423bf28b8"/>
    <ds:schemaRef ds:uri="a6aa9edb-6175-4b0e-b858-686359fe4c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4DC98A-72F8-4358-AAE6-644613EFCE1F}">
  <ds:schemaRef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purl.org/dc/elements/1.1/"/>
    <ds:schemaRef ds:uri="http://schemas.microsoft.com/office/2006/documentManagement/types"/>
    <ds:schemaRef ds:uri="a6aa9edb-6175-4b0e-b858-686359fe4c64"/>
    <ds:schemaRef ds:uri="162a4de4-071b-474d-99e9-e38423bf28b8"/>
    <ds:schemaRef ds:uri="http://www.w3.org/XML/1998/namespace"/>
    <ds:schemaRef ds:uri="http://purl.org/dc/terms/"/>
  </ds:schemaRefs>
</ds:datastoreItem>
</file>

<file path=customXml/itemProps3.xml><?xml version="1.0" encoding="utf-8"?>
<ds:datastoreItem xmlns:ds="http://schemas.openxmlformats.org/officeDocument/2006/customXml" ds:itemID="{4F8817EA-1B79-4FC3-9EA4-8817E2276A4C}">
  <ds:schemaRefs>
    <ds:schemaRef ds:uri="http://schemas.microsoft.com/sharepoint/v3/contenttype/forms"/>
  </ds:schemaRefs>
</ds:datastoreItem>
</file>

<file path=customXml/itemProps4.xml><?xml version="1.0" encoding="utf-8"?>
<ds:datastoreItem xmlns:ds="http://schemas.openxmlformats.org/officeDocument/2006/customXml" ds:itemID="{2F1D411A-3795-4C9E-AA41-1397B1FD5949}">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455</Words>
  <Application>Microsoft Office PowerPoint</Application>
  <PresentationFormat>On-screen Show (16:9)</PresentationFormat>
  <Paragraphs>76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Lucida Grande</vt:lpstr>
      <vt:lpstr>MS PGothic</vt:lpstr>
      <vt:lpstr>SimHei</vt:lpstr>
      <vt:lpstr>Arial</vt:lpstr>
      <vt:lpstr>Wingdings</vt:lpstr>
      <vt:lpstr>Fidelity_Institutional_Template</vt:lpstr>
      <vt:lpstr>FILIPA</vt:lpstr>
      <vt:lpstr>PowerPoint Presentation</vt:lpstr>
      <vt:lpstr>Problem Statement</vt:lpstr>
      <vt:lpstr>Proposed Solution</vt:lpstr>
      <vt:lpstr>Any Questions ?</vt:lpstr>
      <vt:lpstr>CIO Calls</vt:lpstr>
      <vt:lpstr>PowerPoint Presentation</vt:lpstr>
      <vt:lpstr>Problem Statement</vt:lpstr>
      <vt:lpstr>Proposed Solution</vt:lpstr>
      <vt:lpstr>Work Flow</vt:lpstr>
      <vt:lpstr>Any Questions ?</vt:lpstr>
      <vt:lpstr>Digital Crowd Sourcing Platform For Machine Learning</vt:lpstr>
      <vt:lpstr>PowerPoint Presentation</vt:lpstr>
      <vt:lpstr>Problem Statement</vt:lpstr>
      <vt:lpstr>Proposed Solution</vt:lpstr>
      <vt:lpstr>Purpose and Use Cases</vt:lpstr>
      <vt:lpstr>Any Questions ?</vt:lpstr>
    </vt:vector>
  </TitlesOfParts>
  <Company>Fidelity Worldwide Investment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CIO Calls</dc:title>
  <dc:creator>Kataria, Yogesh</dc:creator>
  <cp:lastModifiedBy>Kataria, Yogesh</cp:lastModifiedBy>
  <cp:revision>16</cp:revision>
  <cp:lastPrinted>2015-08-14T01:51:42Z</cp:lastPrinted>
  <dcterms:created xsi:type="dcterms:W3CDTF">2019-07-24T04:22:01Z</dcterms:created>
  <dcterms:modified xsi:type="dcterms:W3CDTF">2019-07-24T06:29:09Z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0x01010051006854A65949EDB91E9E4731E7102F00BF031C092E718F40A0F1405802764F25</vt:lpwstr>
  </property>
  <property fmtid="{D5CDD505-2E9C-101B-9397-08002B2CF9AE}" pid="3" name="Regions">
    <vt:lpwstr>1;#Global|b96e5460-c634-4d4b-bde8-be31316e75b0</vt:lpwstr>
  </property>
  <property fmtid="{D5CDD505-2E9C-101B-9397-08002B2CF9AE}" pid="4" name="Departments">
    <vt:lpwstr/>
  </property>
</Properties>
</file>