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udhari, Harsh Dineshkumar" userId="ba5a7aa3-c637-40af-a8b6-38bd2d271eec" providerId="ADAL" clId="{2CC5C094-64F5-41E0-8A8B-71FCE4F5C2EC}"/>
    <pc:docChg chg="undo custSel modSld">
      <pc:chgData name="Chaudhari, Harsh Dineshkumar" userId="ba5a7aa3-c637-40af-a8b6-38bd2d271eec" providerId="ADAL" clId="{2CC5C094-64F5-41E0-8A8B-71FCE4F5C2EC}" dt="2021-11-08T03:23:37.622" v="62" actId="14100"/>
      <pc:docMkLst>
        <pc:docMk/>
      </pc:docMkLst>
      <pc:sldChg chg="addSp delSp modSp mod">
        <pc:chgData name="Chaudhari, Harsh Dineshkumar" userId="ba5a7aa3-c637-40af-a8b6-38bd2d271eec" providerId="ADAL" clId="{2CC5C094-64F5-41E0-8A8B-71FCE4F5C2EC}" dt="2021-11-08T03:23:37.622" v="62" actId="14100"/>
        <pc:sldMkLst>
          <pc:docMk/>
          <pc:sldMk cId="766228314" sldId="256"/>
        </pc:sldMkLst>
        <pc:spChg chg="add del mod ord">
          <ac:chgData name="Chaudhari, Harsh Dineshkumar" userId="ba5a7aa3-c637-40af-a8b6-38bd2d271eec" providerId="ADAL" clId="{2CC5C094-64F5-41E0-8A8B-71FCE4F5C2EC}" dt="2021-11-08T03:23:11.455" v="54" actId="1076"/>
          <ac:spMkLst>
            <pc:docMk/>
            <pc:sldMk cId="766228314" sldId="256"/>
            <ac:spMk id="6" creationId="{F23FEA20-8CDB-454A-A79C-2466CA7C2A9A}"/>
          </ac:spMkLst>
        </pc:spChg>
        <pc:spChg chg="add del">
          <ac:chgData name="Chaudhari, Harsh Dineshkumar" userId="ba5a7aa3-c637-40af-a8b6-38bd2d271eec" providerId="ADAL" clId="{2CC5C094-64F5-41E0-8A8B-71FCE4F5C2EC}" dt="2021-11-08T03:20:59.190" v="25" actId="478"/>
          <ac:spMkLst>
            <pc:docMk/>
            <pc:sldMk cId="766228314" sldId="256"/>
            <ac:spMk id="7" creationId="{D14F9C40-2072-4BB8-A2F8-A91A6877FD1F}"/>
          </ac:spMkLst>
        </pc:spChg>
        <pc:spChg chg="add mod">
          <ac:chgData name="Chaudhari, Harsh Dineshkumar" userId="ba5a7aa3-c637-40af-a8b6-38bd2d271eec" providerId="ADAL" clId="{2CC5C094-64F5-41E0-8A8B-71FCE4F5C2EC}" dt="2021-11-08T03:23:37.622" v="62" actId="14100"/>
          <ac:spMkLst>
            <pc:docMk/>
            <pc:sldMk cId="766228314" sldId="256"/>
            <ac:spMk id="8" creationId="{DEFD72F4-DA83-47E9-816B-8111468AE57E}"/>
          </ac:spMkLst>
        </pc:spChg>
        <pc:graphicFrameChg chg="mod">
          <ac:chgData name="Chaudhari, Harsh Dineshkumar" userId="ba5a7aa3-c637-40af-a8b6-38bd2d271eec" providerId="ADAL" clId="{2CC5C094-64F5-41E0-8A8B-71FCE4F5C2EC}" dt="2021-11-08T03:23:33.106" v="61" actId="1037"/>
          <ac:graphicFrameMkLst>
            <pc:docMk/>
            <pc:sldMk cId="766228314" sldId="256"/>
            <ac:graphicFrameMk id="4" creationId="{3DBD8BDB-A42F-4D78-9DC4-4E3A5E693D60}"/>
          </ac:graphicFrameMkLst>
        </pc:graphicFrameChg>
        <pc:cxnChg chg="add del mod">
          <ac:chgData name="Chaudhari, Harsh Dineshkumar" userId="ba5a7aa3-c637-40af-a8b6-38bd2d271eec" providerId="ADAL" clId="{2CC5C094-64F5-41E0-8A8B-71FCE4F5C2EC}" dt="2021-11-08T03:18:07.048" v="6" actId="478"/>
          <ac:cxnSpMkLst>
            <pc:docMk/>
            <pc:sldMk cId="766228314" sldId="256"/>
            <ac:cxnSpMk id="3" creationId="{E2ABB403-A4AB-4317-A272-58BFCECAB481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4DD27-C4BB-451A-83F9-BB474035116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887D3AB-F9D9-4A4F-8075-057A049A125C}">
      <dgm:prSet phldrT="[Text]"/>
      <dgm:spPr/>
      <dgm:t>
        <a:bodyPr/>
        <a:lstStyle/>
        <a:p>
          <a:r>
            <a:rPr lang="en-US" dirty="0"/>
            <a:t>Harsh Chaudhari</a:t>
          </a:r>
        </a:p>
      </dgm:t>
    </dgm:pt>
    <dgm:pt modelId="{89BF84C6-5812-49C8-B75E-7D302B880B14}" type="parTrans" cxnId="{94E6A66C-765A-45A8-95D5-23F4413DA767}">
      <dgm:prSet/>
      <dgm:spPr/>
      <dgm:t>
        <a:bodyPr/>
        <a:lstStyle/>
        <a:p>
          <a:endParaRPr lang="en-US"/>
        </a:p>
      </dgm:t>
    </dgm:pt>
    <dgm:pt modelId="{FB1873DF-61D0-40E9-8E82-2D0A51256012}" type="sibTrans" cxnId="{94E6A66C-765A-45A8-95D5-23F4413DA767}">
      <dgm:prSet custT="1"/>
      <dgm:spPr/>
      <dgm:t>
        <a:bodyPr/>
        <a:lstStyle/>
        <a:p>
          <a:pPr algn="ctr"/>
          <a:r>
            <a:rPr lang="en-US" sz="1200" b="1" dirty="0"/>
            <a:t>CEO</a:t>
          </a:r>
          <a:r>
            <a:rPr lang="en-US" sz="1200" dirty="0"/>
            <a:t> </a:t>
          </a:r>
        </a:p>
        <a:p>
          <a:pPr algn="ctr"/>
          <a:r>
            <a:rPr lang="en-US" sz="800" dirty="0"/>
            <a:t>(harsh.chaudhari.tamu.edu)</a:t>
          </a:r>
        </a:p>
      </dgm:t>
    </dgm:pt>
    <dgm:pt modelId="{B64368E7-D554-41EB-BA98-8295C739AB24}" type="asst">
      <dgm:prSet phldrT="[Text]"/>
      <dgm:spPr/>
      <dgm:t>
        <a:bodyPr/>
        <a:lstStyle/>
        <a:p>
          <a:r>
            <a:rPr lang="en-US" dirty="0"/>
            <a:t>Siddham Sharma</a:t>
          </a:r>
        </a:p>
      </dgm:t>
    </dgm:pt>
    <dgm:pt modelId="{C4D438D9-FF57-4564-A8FD-C63631657CDB}" type="parTrans" cxnId="{D76A9B7E-F7EF-40EB-95AC-8CC99F9E7ACF}">
      <dgm:prSet/>
      <dgm:spPr/>
      <dgm:t>
        <a:bodyPr/>
        <a:lstStyle/>
        <a:p>
          <a:endParaRPr lang="en-US"/>
        </a:p>
      </dgm:t>
    </dgm:pt>
    <dgm:pt modelId="{E95D17A2-3973-49A2-BF8F-C0582807148F}" type="sibTrans" cxnId="{D76A9B7E-F7EF-40EB-95AC-8CC99F9E7ACF}">
      <dgm:prSet custT="1"/>
      <dgm:spPr/>
      <dgm:t>
        <a:bodyPr/>
        <a:lstStyle/>
        <a:p>
          <a:pPr algn="ctr"/>
          <a:r>
            <a:rPr lang="en-US" sz="1200" b="1" dirty="0"/>
            <a:t>Project Manager </a:t>
          </a:r>
          <a:r>
            <a:rPr lang="en-US" sz="700" dirty="0"/>
            <a:t>(siddham.sharma@tamu.edu)</a:t>
          </a:r>
        </a:p>
      </dgm:t>
    </dgm:pt>
    <dgm:pt modelId="{656E47EF-E241-493A-819B-5F3EC813132F}">
      <dgm:prSet phldrT="[Text]"/>
      <dgm:spPr/>
      <dgm:t>
        <a:bodyPr/>
        <a:lstStyle/>
        <a:p>
          <a:r>
            <a:rPr lang="en-US" dirty="0"/>
            <a:t>Yash Katariya</a:t>
          </a:r>
        </a:p>
      </dgm:t>
    </dgm:pt>
    <dgm:pt modelId="{854E80F6-FAE6-48D1-ACC8-111646E4B8C6}" type="parTrans" cxnId="{FEA4AB24-71B0-4E77-AE18-637BEBC8DAEC}">
      <dgm:prSet/>
      <dgm:spPr/>
      <dgm:t>
        <a:bodyPr/>
        <a:lstStyle/>
        <a:p>
          <a:endParaRPr lang="en-US"/>
        </a:p>
      </dgm:t>
    </dgm:pt>
    <dgm:pt modelId="{F325C1A8-5190-4ADA-81CA-C68FE9956E73}" type="sibTrans" cxnId="{FEA4AB24-71B0-4E77-AE18-637BEBC8DAEC}">
      <dgm:prSet custT="1"/>
      <dgm:spPr/>
      <dgm:t>
        <a:bodyPr/>
        <a:lstStyle/>
        <a:p>
          <a:pPr algn="ctr"/>
          <a:r>
            <a:rPr lang="en-US" sz="1200" b="1" dirty="0"/>
            <a:t>Lead Developer</a:t>
          </a:r>
        </a:p>
        <a:p>
          <a:pPr algn="ctr"/>
          <a:r>
            <a:rPr lang="en-US" sz="800" dirty="0"/>
            <a:t>(yash.katariya@tamu.edu</a:t>
          </a:r>
          <a:r>
            <a:rPr lang="en-US" sz="600" dirty="0"/>
            <a:t>)</a:t>
          </a:r>
        </a:p>
      </dgm:t>
    </dgm:pt>
    <dgm:pt modelId="{3571B727-194D-4430-8FF7-30213E888222}">
      <dgm:prSet phldrT="[Text]"/>
      <dgm:spPr/>
      <dgm:t>
        <a:bodyPr/>
        <a:lstStyle/>
        <a:p>
          <a:r>
            <a:rPr lang="en-US" dirty="0"/>
            <a:t>Aaron </a:t>
          </a:r>
          <a:r>
            <a:rPr lang="en-US" dirty="0" err="1"/>
            <a:t>Holle</a:t>
          </a:r>
          <a:endParaRPr lang="en-US" dirty="0"/>
        </a:p>
      </dgm:t>
    </dgm:pt>
    <dgm:pt modelId="{FD1AB3EB-1ED9-43FA-BA0E-11361F486B3C}" type="parTrans" cxnId="{A6642049-B581-4BAB-A461-C6D0D5CCAD1F}">
      <dgm:prSet/>
      <dgm:spPr/>
      <dgm:t>
        <a:bodyPr/>
        <a:lstStyle/>
        <a:p>
          <a:endParaRPr lang="en-US"/>
        </a:p>
      </dgm:t>
    </dgm:pt>
    <dgm:pt modelId="{A67A24B0-0FDF-4967-A489-1651B0A4CE85}" type="sibTrans" cxnId="{A6642049-B581-4BAB-A461-C6D0D5CCAD1F}">
      <dgm:prSet custT="1"/>
      <dgm:spPr/>
      <dgm:t>
        <a:bodyPr/>
        <a:lstStyle/>
        <a:p>
          <a:pPr algn="ctr"/>
          <a:r>
            <a:rPr lang="en-US" sz="1200" b="1" dirty="0"/>
            <a:t>Business Analyst</a:t>
          </a:r>
        </a:p>
        <a:p>
          <a:pPr algn="ctr"/>
          <a:r>
            <a:rPr lang="en-US" sz="800" dirty="0"/>
            <a:t>(aaron.holle@tamu.edu)</a:t>
          </a:r>
        </a:p>
      </dgm:t>
    </dgm:pt>
    <dgm:pt modelId="{CFBE4614-AD53-4F8F-989B-A795DB9D5449}">
      <dgm:prSet phldrT="[Text]"/>
      <dgm:spPr/>
      <dgm:t>
        <a:bodyPr/>
        <a:lstStyle/>
        <a:p>
          <a:r>
            <a:rPr lang="en-US" dirty="0"/>
            <a:t>Anu</a:t>
          </a:r>
          <a:r>
            <a:rPr lang="en-US" baseline="0" dirty="0"/>
            <a:t> Malhotra</a:t>
          </a:r>
          <a:endParaRPr lang="en-US" dirty="0"/>
        </a:p>
      </dgm:t>
    </dgm:pt>
    <dgm:pt modelId="{C3264D86-31B6-44F6-9914-B84F0B78AD12}" type="parTrans" cxnId="{9AF5CD31-FB50-4969-8B2E-B45C8AEA00FE}">
      <dgm:prSet/>
      <dgm:spPr/>
      <dgm:t>
        <a:bodyPr/>
        <a:lstStyle/>
        <a:p>
          <a:endParaRPr lang="en-US"/>
        </a:p>
      </dgm:t>
    </dgm:pt>
    <dgm:pt modelId="{CF4C5557-73C5-40A3-8563-1E1277A418D6}" type="sibTrans" cxnId="{9AF5CD31-FB50-4969-8B2E-B45C8AEA00FE}">
      <dgm:prSet custT="1"/>
      <dgm:spPr/>
      <dgm:t>
        <a:bodyPr/>
        <a:lstStyle/>
        <a:p>
          <a:pPr algn="ctr"/>
          <a:r>
            <a:rPr lang="en-US" sz="1200" b="1" dirty="0"/>
            <a:t>Test Manager</a:t>
          </a:r>
        </a:p>
        <a:p>
          <a:pPr algn="ctr"/>
          <a:r>
            <a:rPr lang="en-US" sz="700" dirty="0"/>
            <a:t>(anu.Malhotra@tamu.edu)</a:t>
          </a:r>
        </a:p>
      </dgm:t>
    </dgm:pt>
    <dgm:pt modelId="{856CFF58-2A27-421A-8A71-81CA58849675}">
      <dgm:prSet phldrT="[Text]"/>
      <dgm:spPr/>
      <dgm:t>
        <a:bodyPr/>
        <a:lstStyle/>
        <a:p>
          <a:r>
            <a:rPr lang="en-US" dirty="0"/>
            <a:t>Smrithi Seth</a:t>
          </a:r>
        </a:p>
      </dgm:t>
    </dgm:pt>
    <dgm:pt modelId="{3617A5FE-3FE3-418D-8D2B-1BA5530D7216}" type="parTrans" cxnId="{6E13A283-6739-4D47-BAB8-E9B678998CE0}">
      <dgm:prSet/>
      <dgm:spPr/>
      <dgm:t>
        <a:bodyPr/>
        <a:lstStyle/>
        <a:p>
          <a:endParaRPr lang="en-US"/>
        </a:p>
      </dgm:t>
    </dgm:pt>
    <dgm:pt modelId="{7200891B-CBB0-41E4-AB45-3FB02A99990C}" type="sibTrans" cxnId="{6E13A283-6739-4D47-BAB8-E9B678998CE0}">
      <dgm:prSet custT="1"/>
      <dgm:spPr/>
      <dgm:t>
        <a:bodyPr/>
        <a:lstStyle/>
        <a:p>
          <a:pPr algn="ctr"/>
          <a:r>
            <a:rPr lang="en-US" sz="1200" b="1" dirty="0"/>
            <a:t>Software Developer I</a:t>
          </a:r>
        </a:p>
        <a:p>
          <a:pPr algn="ctr"/>
          <a:r>
            <a:rPr lang="en-US" sz="800" b="1" dirty="0"/>
            <a:t>(</a:t>
          </a:r>
          <a:r>
            <a:rPr lang="en-US" sz="800" dirty="0"/>
            <a:t>seth@tamu.edu)</a:t>
          </a:r>
        </a:p>
      </dgm:t>
    </dgm:pt>
    <dgm:pt modelId="{491C6DFD-D097-45A5-A978-B28D485D6BDB}">
      <dgm:prSet phldrT="[Text]"/>
      <dgm:spPr/>
      <dgm:t>
        <a:bodyPr/>
        <a:lstStyle/>
        <a:p>
          <a:r>
            <a:rPr lang="en-US" dirty="0"/>
            <a:t>Deepak Bhardwaj</a:t>
          </a:r>
        </a:p>
      </dgm:t>
    </dgm:pt>
    <dgm:pt modelId="{E69F7626-2BAC-4FCA-8154-904774690443}" type="parTrans" cxnId="{6CB97B7C-CCEE-4C3D-B20F-C2A0A1DF1D3E}">
      <dgm:prSet/>
      <dgm:spPr/>
      <dgm:t>
        <a:bodyPr/>
        <a:lstStyle/>
        <a:p>
          <a:endParaRPr lang="en-US"/>
        </a:p>
      </dgm:t>
    </dgm:pt>
    <dgm:pt modelId="{9030EB39-EC5C-4626-BB69-0E1DB19E1298}" type="sibTrans" cxnId="{6CB97B7C-CCEE-4C3D-B20F-C2A0A1DF1D3E}">
      <dgm:prSet custT="1"/>
      <dgm:spPr/>
      <dgm:t>
        <a:bodyPr/>
        <a:lstStyle/>
        <a:p>
          <a:pPr algn="ctr"/>
          <a:r>
            <a:rPr lang="en-US" sz="1200" b="1" dirty="0"/>
            <a:t>Software Developer II</a:t>
          </a:r>
        </a:p>
        <a:p>
          <a:pPr algn="ctr"/>
          <a:r>
            <a:rPr lang="en-US" sz="800" dirty="0"/>
            <a:t>(Deepak@tamu.edu)</a:t>
          </a:r>
        </a:p>
      </dgm:t>
    </dgm:pt>
    <dgm:pt modelId="{1A8B8461-865F-4336-A7D9-0A2715C86795}">
      <dgm:prSet phldrT="[Text]"/>
      <dgm:spPr/>
      <dgm:t>
        <a:bodyPr/>
        <a:lstStyle/>
        <a:p>
          <a:r>
            <a:rPr lang="en-US" dirty="0"/>
            <a:t>Dheeraj Mehta</a:t>
          </a:r>
        </a:p>
      </dgm:t>
    </dgm:pt>
    <dgm:pt modelId="{89CACF17-7E78-4636-9935-D491A37EF28D}" type="parTrans" cxnId="{233BEC95-44C8-4FFE-93B0-39426899E212}">
      <dgm:prSet/>
      <dgm:spPr/>
      <dgm:t>
        <a:bodyPr/>
        <a:lstStyle/>
        <a:p>
          <a:endParaRPr lang="en-US"/>
        </a:p>
      </dgm:t>
    </dgm:pt>
    <dgm:pt modelId="{39337FD0-AE9F-40E3-A9F7-95E086D720C4}" type="sibTrans" cxnId="{233BEC95-44C8-4FFE-93B0-39426899E212}">
      <dgm:prSet custT="1"/>
      <dgm:spPr/>
      <dgm:t>
        <a:bodyPr/>
        <a:lstStyle/>
        <a:p>
          <a:pPr algn="ctr"/>
          <a:r>
            <a:rPr lang="en-US" sz="1200" b="1" dirty="0"/>
            <a:t>Test Lead </a:t>
          </a:r>
          <a:r>
            <a:rPr lang="en-US" sz="1200" dirty="0"/>
            <a:t>I</a:t>
          </a:r>
        </a:p>
        <a:p>
          <a:pPr algn="ctr"/>
          <a:r>
            <a:rPr lang="en-US" sz="800" dirty="0"/>
            <a:t>(dmehta@tamu.edu)</a:t>
          </a:r>
        </a:p>
      </dgm:t>
    </dgm:pt>
    <dgm:pt modelId="{74695859-47E4-416F-B55A-CD71F15D960C}">
      <dgm:prSet phldrT="[Text]"/>
      <dgm:spPr/>
      <dgm:t>
        <a:bodyPr/>
        <a:lstStyle/>
        <a:p>
          <a:r>
            <a:rPr lang="en-US" dirty="0"/>
            <a:t>Neeraj Mehta</a:t>
          </a:r>
        </a:p>
      </dgm:t>
    </dgm:pt>
    <dgm:pt modelId="{5383787B-3D38-49D9-8BC3-A0D6BC01E558}" type="parTrans" cxnId="{8010B36E-37AF-4D02-9C37-E6BD907119AE}">
      <dgm:prSet/>
      <dgm:spPr/>
      <dgm:t>
        <a:bodyPr/>
        <a:lstStyle/>
        <a:p>
          <a:endParaRPr lang="en-US"/>
        </a:p>
      </dgm:t>
    </dgm:pt>
    <dgm:pt modelId="{3E6DCCAA-4E70-4CAB-BD50-87FF271124A9}" type="sibTrans" cxnId="{8010B36E-37AF-4D02-9C37-E6BD907119AE}">
      <dgm:prSet custT="1"/>
      <dgm:spPr/>
      <dgm:t>
        <a:bodyPr/>
        <a:lstStyle/>
        <a:p>
          <a:pPr algn="ctr"/>
          <a:r>
            <a:rPr lang="en-US" sz="1200" b="1" dirty="0"/>
            <a:t>Test Engineer</a:t>
          </a:r>
        </a:p>
        <a:p>
          <a:pPr algn="ctr"/>
          <a:r>
            <a:rPr lang="en-US" sz="700" dirty="0"/>
            <a:t>(nmehta@tamu.edu)</a:t>
          </a:r>
        </a:p>
      </dgm:t>
    </dgm:pt>
    <dgm:pt modelId="{DD52C9B9-2FA2-45C8-9D91-ECE23BBAA8A8}">
      <dgm:prSet phldrT="[Text]"/>
      <dgm:spPr/>
      <dgm:t>
        <a:bodyPr/>
        <a:lstStyle/>
        <a:p>
          <a:r>
            <a:rPr lang="en-US" dirty="0"/>
            <a:t>Ayush Rawlani</a:t>
          </a:r>
        </a:p>
      </dgm:t>
    </dgm:pt>
    <dgm:pt modelId="{9C65E9BF-A04A-4426-804A-30C41049C18F}" type="parTrans" cxnId="{925CEDEF-374A-4B52-BFA1-AB8BBD465354}">
      <dgm:prSet/>
      <dgm:spPr/>
      <dgm:t>
        <a:bodyPr/>
        <a:lstStyle/>
        <a:p>
          <a:endParaRPr lang="en-US"/>
        </a:p>
      </dgm:t>
    </dgm:pt>
    <dgm:pt modelId="{BA0357E5-E22F-4142-ABC8-9A9949CE88C5}" type="sibTrans" cxnId="{925CEDEF-374A-4B52-BFA1-AB8BBD465354}">
      <dgm:prSet custT="1"/>
      <dgm:spPr/>
      <dgm:t>
        <a:bodyPr/>
        <a:lstStyle/>
        <a:p>
          <a:pPr algn="ctr"/>
          <a:r>
            <a:rPr lang="en-US" sz="1200" b="1" dirty="0"/>
            <a:t>Test Engineer</a:t>
          </a:r>
        </a:p>
        <a:p>
          <a:pPr algn="ctr"/>
          <a:r>
            <a:rPr lang="en-US" sz="800" b="0" dirty="0"/>
            <a:t>(a.rawlani@tamu.edu)</a:t>
          </a:r>
        </a:p>
      </dgm:t>
    </dgm:pt>
    <dgm:pt modelId="{BCA5AAE7-4FA7-493B-B06E-25B86DB3C8AF}" type="pres">
      <dgm:prSet presAssocID="{EFB4DD27-C4BB-451A-83F9-BB47403511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4765F27-9A60-40D9-ADA5-70BF95E57034}" type="pres">
      <dgm:prSet presAssocID="{5887D3AB-F9D9-4A4F-8075-057A049A125C}" presName="hierRoot1" presStyleCnt="0">
        <dgm:presLayoutVars>
          <dgm:hierBranch val="init"/>
        </dgm:presLayoutVars>
      </dgm:prSet>
      <dgm:spPr/>
    </dgm:pt>
    <dgm:pt modelId="{824B833B-A495-449D-81DE-CAB0F5EFB1EA}" type="pres">
      <dgm:prSet presAssocID="{5887D3AB-F9D9-4A4F-8075-057A049A125C}" presName="rootComposite1" presStyleCnt="0"/>
      <dgm:spPr/>
    </dgm:pt>
    <dgm:pt modelId="{358EB952-9A9B-4AAB-B2B4-B684AD369644}" type="pres">
      <dgm:prSet presAssocID="{5887D3AB-F9D9-4A4F-8075-057A049A125C}" presName="rootText1" presStyleLbl="node0" presStyleIdx="0" presStyleCnt="1" custScaleX="247319">
        <dgm:presLayoutVars>
          <dgm:chMax/>
          <dgm:chPref val="3"/>
        </dgm:presLayoutVars>
      </dgm:prSet>
      <dgm:spPr/>
    </dgm:pt>
    <dgm:pt modelId="{95CEFD7F-816F-41D6-85D5-F6C934323C92}" type="pres">
      <dgm:prSet presAssocID="{5887D3AB-F9D9-4A4F-8075-057A049A125C}" presName="titleText1" presStyleLbl="fgAcc0" presStyleIdx="0" presStyleCnt="1" custScaleX="197075" custScaleY="271724" custLinFactNeighborX="17622" custLinFactNeighborY="39384">
        <dgm:presLayoutVars>
          <dgm:chMax val="0"/>
          <dgm:chPref val="0"/>
        </dgm:presLayoutVars>
      </dgm:prSet>
      <dgm:spPr/>
    </dgm:pt>
    <dgm:pt modelId="{0340439C-863C-4A72-8A1D-9E27D41D20D1}" type="pres">
      <dgm:prSet presAssocID="{5887D3AB-F9D9-4A4F-8075-057A049A125C}" presName="rootConnector1" presStyleLbl="node1" presStyleIdx="0" presStyleCnt="8"/>
      <dgm:spPr/>
    </dgm:pt>
    <dgm:pt modelId="{EE7C931D-FE95-46AF-8A1D-B53402C1B513}" type="pres">
      <dgm:prSet presAssocID="{5887D3AB-F9D9-4A4F-8075-057A049A125C}" presName="hierChild2" presStyleCnt="0"/>
      <dgm:spPr/>
    </dgm:pt>
    <dgm:pt modelId="{07A64FF3-3E0C-4F6D-B0C6-BFA2925C0E89}" type="pres">
      <dgm:prSet presAssocID="{854E80F6-FAE6-48D1-ACC8-111646E4B8C6}" presName="Name37" presStyleLbl="parChTrans1D2" presStyleIdx="0" presStyleCnt="4"/>
      <dgm:spPr/>
    </dgm:pt>
    <dgm:pt modelId="{3167A1A3-B2A6-4278-A02C-753F5B9899F9}" type="pres">
      <dgm:prSet presAssocID="{656E47EF-E241-493A-819B-5F3EC813132F}" presName="hierRoot2" presStyleCnt="0">
        <dgm:presLayoutVars>
          <dgm:hierBranch val="init"/>
        </dgm:presLayoutVars>
      </dgm:prSet>
      <dgm:spPr/>
    </dgm:pt>
    <dgm:pt modelId="{938707A1-43C1-4A54-B829-FADCCC76C1D8}" type="pres">
      <dgm:prSet presAssocID="{656E47EF-E241-493A-819B-5F3EC813132F}" presName="rootComposite" presStyleCnt="0"/>
      <dgm:spPr/>
    </dgm:pt>
    <dgm:pt modelId="{E76389DE-39B1-4B2E-AC52-CE6E60D89584}" type="pres">
      <dgm:prSet presAssocID="{656E47EF-E241-493A-819B-5F3EC813132F}" presName="rootText" presStyleLbl="node1" presStyleIdx="0" presStyleCnt="8" custScaleX="246027">
        <dgm:presLayoutVars>
          <dgm:chMax/>
          <dgm:chPref val="3"/>
        </dgm:presLayoutVars>
      </dgm:prSet>
      <dgm:spPr/>
    </dgm:pt>
    <dgm:pt modelId="{D4C38120-B11D-4467-8148-3E9C1B10DE85}" type="pres">
      <dgm:prSet presAssocID="{656E47EF-E241-493A-819B-5F3EC813132F}" presName="titleText2" presStyleLbl="fgAcc1" presStyleIdx="0" presStyleCnt="8" custScaleX="184968" custScaleY="213678" custLinFactNeighborX="15840" custLinFactNeighborY="10394">
        <dgm:presLayoutVars>
          <dgm:chMax val="0"/>
          <dgm:chPref val="0"/>
        </dgm:presLayoutVars>
      </dgm:prSet>
      <dgm:spPr/>
    </dgm:pt>
    <dgm:pt modelId="{A5CA6E90-0F67-4D11-9003-9F482DB86805}" type="pres">
      <dgm:prSet presAssocID="{656E47EF-E241-493A-819B-5F3EC813132F}" presName="rootConnector" presStyleLbl="node2" presStyleIdx="0" presStyleCnt="0"/>
      <dgm:spPr/>
    </dgm:pt>
    <dgm:pt modelId="{CDDFAB82-00FB-41B0-BF3A-99C830F6A790}" type="pres">
      <dgm:prSet presAssocID="{656E47EF-E241-493A-819B-5F3EC813132F}" presName="hierChild4" presStyleCnt="0"/>
      <dgm:spPr/>
    </dgm:pt>
    <dgm:pt modelId="{D53F245E-17CC-4DF1-B7CC-3C7F1E517064}" type="pres">
      <dgm:prSet presAssocID="{3617A5FE-3FE3-418D-8D2B-1BA5530D7216}" presName="Name37" presStyleLbl="parChTrans1D3" presStyleIdx="0" presStyleCnt="3"/>
      <dgm:spPr/>
    </dgm:pt>
    <dgm:pt modelId="{BE33C8CD-190D-4F0F-8A03-1B8BCFD2B4CB}" type="pres">
      <dgm:prSet presAssocID="{856CFF58-2A27-421A-8A71-81CA58849675}" presName="hierRoot2" presStyleCnt="0">
        <dgm:presLayoutVars>
          <dgm:hierBranch val="init"/>
        </dgm:presLayoutVars>
      </dgm:prSet>
      <dgm:spPr/>
    </dgm:pt>
    <dgm:pt modelId="{FABCE0B2-BD2F-467B-B5AE-0081E4BC8B6A}" type="pres">
      <dgm:prSet presAssocID="{856CFF58-2A27-421A-8A71-81CA58849675}" presName="rootComposite" presStyleCnt="0"/>
      <dgm:spPr/>
    </dgm:pt>
    <dgm:pt modelId="{31938295-4603-4DA1-BC57-25F4637C97CE}" type="pres">
      <dgm:prSet presAssocID="{856CFF58-2A27-421A-8A71-81CA58849675}" presName="rootText" presStyleLbl="node1" presStyleIdx="1" presStyleCnt="8" custScaleX="235251">
        <dgm:presLayoutVars>
          <dgm:chMax/>
          <dgm:chPref val="3"/>
        </dgm:presLayoutVars>
      </dgm:prSet>
      <dgm:spPr/>
    </dgm:pt>
    <dgm:pt modelId="{6209F40F-A22C-4CF4-9707-DDD6FF37F139}" type="pres">
      <dgm:prSet presAssocID="{856CFF58-2A27-421A-8A71-81CA58849675}" presName="titleText2" presStyleLbl="fgAcc1" presStyleIdx="1" presStyleCnt="8" custScaleX="201766" custScaleY="244567" custLinFactNeighborY="37040">
        <dgm:presLayoutVars>
          <dgm:chMax val="0"/>
          <dgm:chPref val="0"/>
        </dgm:presLayoutVars>
      </dgm:prSet>
      <dgm:spPr/>
    </dgm:pt>
    <dgm:pt modelId="{88EFBB33-2F87-496E-8A75-DAB047618F27}" type="pres">
      <dgm:prSet presAssocID="{856CFF58-2A27-421A-8A71-81CA58849675}" presName="rootConnector" presStyleLbl="node3" presStyleIdx="0" presStyleCnt="0"/>
      <dgm:spPr/>
    </dgm:pt>
    <dgm:pt modelId="{DCFAC800-6627-4A20-AFA9-7E328ACCDF04}" type="pres">
      <dgm:prSet presAssocID="{856CFF58-2A27-421A-8A71-81CA58849675}" presName="hierChild4" presStyleCnt="0"/>
      <dgm:spPr/>
    </dgm:pt>
    <dgm:pt modelId="{DD807EC7-2771-4BE1-AF05-4002998AA745}" type="pres">
      <dgm:prSet presAssocID="{856CFF58-2A27-421A-8A71-81CA58849675}" presName="hierChild5" presStyleCnt="0"/>
      <dgm:spPr/>
    </dgm:pt>
    <dgm:pt modelId="{C4F3376E-F7C2-4157-92C6-4FB2496A8781}" type="pres">
      <dgm:prSet presAssocID="{E69F7626-2BAC-4FCA-8154-904774690443}" presName="Name37" presStyleLbl="parChTrans1D3" presStyleIdx="1" presStyleCnt="3"/>
      <dgm:spPr/>
    </dgm:pt>
    <dgm:pt modelId="{53531527-FD52-4340-819E-E20A51598CEA}" type="pres">
      <dgm:prSet presAssocID="{491C6DFD-D097-45A5-A978-B28D485D6BDB}" presName="hierRoot2" presStyleCnt="0">
        <dgm:presLayoutVars>
          <dgm:hierBranch val="init"/>
        </dgm:presLayoutVars>
      </dgm:prSet>
      <dgm:spPr/>
    </dgm:pt>
    <dgm:pt modelId="{AC097492-1F84-4032-93A1-D4213630BD2F}" type="pres">
      <dgm:prSet presAssocID="{491C6DFD-D097-45A5-A978-B28D485D6BDB}" presName="rootComposite" presStyleCnt="0"/>
      <dgm:spPr/>
    </dgm:pt>
    <dgm:pt modelId="{B7B0464E-8810-4B11-861A-9B74BA7170F1}" type="pres">
      <dgm:prSet presAssocID="{491C6DFD-D097-45A5-A978-B28D485D6BDB}" presName="rootText" presStyleLbl="node1" presStyleIdx="2" presStyleCnt="8" custScaleX="232632">
        <dgm:presLayoutVars>
          <dgm:chMax/>
          <dgm:chPref val="3"/>
        </dgm:presLayoutVars>
      </dgm:prSet>
      <dgm:spPr/>
    </dgm:pt>
    <dgm:pt modelId="{14326B64-593E-485D-AC12-0039B520B03F}" type="pres">
      <dgm:prSet presAssocID="{491C6DFD-D097-45A5-A978-B28D485D6BDB}" presName="titleText2" presStyleLbl="fgAcc1" presStyleIdx="2" presStyleCnt="8" custScaleX="204727" custScaleY="274683" custLinFactNeighborX="-1205" custLinFactNeighborY="40480">
        <dgm:presLayoutVars>
          <dgm:chMax val="0"/>
          <dgm:chPref val="0"/>
        </dgm:presLayoutVars>
      </dgm:prSet>
      <dgm:spPr/>
    </dgm:pt>
    <dgm:pt modelId="{06329EAB-66E3-45D0-8310-5B5B2898F06A}" type="pres">
      <dgm:prSet presAssocID="{491C6DFD-D097-45A5-A978-B28D485D6BDB}" presName="rootConnector" presStyleLbl="node3" presStyleIdx="0" presStyleCnt="0"/>
      <dgm:spPr/>
    </dgm:pt>
    <dgm:pt modelId="{D8B02981-039C-4BE4-97CF-11F9EBF89410}" type="pres">
      <dgm:prSet presAssocID="{491C6DFD-D097-45A5-A978-B28D485D6BDB}" presName="hierChild4" presStyleCnt="0"/>
      <dgm:spPr/>
    </dgm:pt>
    <dgm:pt modelId="{BAAF46A8-B103-4C0E-B551-74400F093DEC}" type="pres">
      <dgm:prSet presAssocID="{491C6DFD-D097-45A5-A978-B28D485D6BDB}" presName="hierChild5" presStyleCnt="0"/>
      <dgm:spPr/>
    </dgm:pt>
    <dgm:pt modelId="{A949E7C4-6C88-4854-BDD7-DAFFCFE09836}" type="pres">
      <dgm:prSet presAssocID="{656E47EF-E241-493A-819B-5F3EC813132F}" presName="hierChild5" presStyleCnt="0"/>
      <dgm:spPr/>
    </dgm:pt>
    <dgm:pt modelId="{8654E7C1-DED8-42C0-99B5-21A674165EFD}" type="pres">
      <dgm:prSet presAssocID="{FD1AB3EB-1ED9-43FA-BA0E-11361F486B3C}" presName="Name37" presStyleLbl="parChTrans1D2" presStyleIdx="1" presStyleCnt="4"/>
      <dgm:spPr/>
    </dgm:pt>
    <dgm:pt modelId="{E7476F70-E505-4A85-8BEA-4FCF8FE8783F}" type="pres">
      <dgm:prSet presAssocID="{3571B727-194D-4430-8FF7-30213E888222}" presName="hierRoot2" presStyleCnt="0">
        <dgm:presLayoutVars>
          <dgm:hierBranch val="init"/>
        </dgm:presLayoutVars>
      </dgm:prSet>
      <dgm:spPr/>
    </dgm:pt>
    <dgm:pt modelId="{C651E4DA-1C0D-453A-A6AE-FAA4313DFDCA}" type="pres">
      <dgm:prSet presAssocID="{3571B727-194D-4430-8FF7-30213E888222}" presName="rootComposite" presStyleCnt="0"/>
      <dgm:spPr/>
    </dgm:pt>
    <dgm:pt modelId="{17A85EE1-5087-446D-81C6-E6CF4A342E26}" type="pres">
      <dgm:prSet presAssocID="{3571B727-194D-4430-8FF7-30213E888222}" presName="rootText" presStyleLbl="node1" presStyleIdx="3" presStyleCnt="8" custScaleX="229030">
        <dgm:presLayoutVars>
          <dgm:chMax/>
          <dgm:chPref val="3"/>
        </dgm:presLayoutVars>
      </dgm:prSet>
      <dgm:spPr/>
    </dgm:pt>
    <dgm:pt modelId="{C60EB049-9EC7-48C1-93C1-85BA95C86D77}" type="pres">
      <dgm:prSet presAssocID="{3571B727-194D-4430-8FF7-30213E888222}" presName="titleText2" presStyleLbl="fgAcc1" presStyleIdx="3" presStyleCnt="8" custScaleX="185176" custScaleY="281709" custLinFactNeighborX="4735" custLinFactNeighborY="19540">
        <dgm:presLayoutVars>
          <dgm:chMax val="0"/>
          <dgm:chPref val="0"/>
        </dgm:presLayoutVars>
      </dgm:prSet>
      <dgm:spPr/>
    </dgm:pt>
    <dgm:pt modelId="{1528993C-B209-42C8-A6A1-7A959EA8C164}" type="pres">
      <dgm:prSet presAssocID="{3571B727-194D-4430-8FF7-30213E888222}" presName="rootConnector" presStyleLbl="node2" presStyleIdx="0" presStyleCnt="0"/>
      <dgm:spPr/>
    </dgm:pt>
    <dgm:pt modelId="{6AC5C645-6EFA-4E9D-B2FF-9594D17EECDB}" type="pres">
      <dgm:prSet presAssocID="{3571B727-194D-4430-8FF7-30213E888222}" presName="hierChild4" presStyleCnt="0"/>
      <dgm:spPr/>
    </dgm:pt>
    <dgm:pt modelId="{4FB14F0B-6299-4053-A5BD-EFBC446662E8}" type="pres">
      <dgm:prSet presAssocID="{3571B727-194D-4430-8FF7-30213E888222}" presName="hierChild5" presStyleCnt="0"/>
      <dgm:spPr/>
    </dgm:pt>
    <dgm:pt modelId="{1DCA263D-A464-4173-965A-365DBF627C81}" type="pres">
      <dgm:prSet presAssocID="{C3264D86-31B6-44F6-9914-B84F0B78AD12}" presName="Name37" presStyleLbl="parChTrans1D2" presStyleIdx="2" presStyleCnt="4"/>
      <dgm:spPr/>
    </dgm:pt>
    <dgm:pt modelId="{E72FBB2C-2638-49E2-B9A7-56695517B2C4}" type="pres">
      <dgm:prSet presAssocID="{CFBE4614-AD53-4F8F-989B-A795DB9D5449}" presName="hierRoot2" presStyleCnt="0">
        <dgm:presLayoutVars>
          <dgm:hierBranch val="init"/>
        </dgm:presLayoutVars>
      </dgm:prSet>
      <dgm:spPr/>
    </dgm:pt>
    <dgm:pt modelId="{8548D422-4489-44D8-B437-E2AECE105390}" type="pres">
      <dgm:prSet presAssocID="{CFBE4614-AD53-4F8F-989B-A795DB9D5449}" presName="rootComposite" presStyleCnt="0"/>
      <dgm:spPr/>
    </dgm:pt>
    <dgm:pt modelId="{3F6BC399-85D8-433C-B3EE-B7BC5F55DBEB}" type="pres">
      <dgm:prSet presAssocID="{CFBE4614-AD53-4F8F-989B-A795DB9D5449}" presName="rootText" presStyleLbl="node1" presStyleIdx="4" presStyleCnt="8" custScaleX="250312">
        <dgm:presLayoutVars>
          <dgm:chMax/>
          <dgm:chPref val="3"/>
        </dgm:presLayoutVars>
      </dgm:prSet>
      <dgm:spPr/>
    </dgm:pt>
    <dgm:pt modelId="{B0009E7F-3184-45C5-ABC7-512A59B5A423}" type="pres">
      <dgm:prSet presAssocID="{CFBE4614-AD53-4F8F-989B-A795DB9D5449}" presName="titleText2" presStyleLbl="fgAcc1" presStyleIdx="4" presStyleCnt="8" custScaleX="160844" custScaleY="288876" custLinFactNeighborX="15614" custLinFactNeighborY="35649">
        <dgm:presLayoutVars>
          <dgm:chMax val="0"/>
          <dgm:chPref val="0"/>
        </dgm:presLayoutVars>
      </dgm:prSet>
      <dgm:spPr/>
    </dgm:pt>
    <dgm:pt modelId="{2ACFE8E4-E9B0-4472-ABD1-CF3D0D0F0507}" type="pres">
      <dgm:prSet presAssocID="{CFBE4614-AD53-4F8F-989B-A795DB9D5449}" presName="rootConnector" presStyleLbl="node2" presStyleIdx="0" presStyleCnt="0"/>
      <dgm:spPr/>
    </dgm:pt>
    <dgm:pt modelId="{E63D822E-F61A-478E-9B91-E830659D7674}" type="pres">
      <dgm:prSet presAssocID="{CFBE4614-AD53-4F8F-989B-A795DB9D5449}" presName="hierChild4" presStyleCnt="0"/>
      <dgm:spPr/>
    </dgm:pt>
    <dgm:pt modelId="{D294DDDB-016D-4476-941C-3A1EE26308C5}" type="pres">
      <dgm:prSet presAssocID="{89CACF17-7E78-4636-9935-D491A37EF28D}" presName="Name37" presStyleLbl="parChTrans1D3" presStyleIdx="2" presStyleCnt="3"/>
      <dgm:spPr/>
    </dgm:pt>
    <dgm:pt modelId="{31E471A2-BC95-4420-BFE1-5A717D3A2495}" type="pres">
      <dgm:prSet presAssocID="{1A8B8461-865F-4336-A7D9-0A2715C86795}" presName="hierRoot2" presStyleCnt="0">
        <dgm:presLayoutVars>
          <dgm:hierBranch val="init"/>
        </dgm:presLayoutVars>
      </dgm:prSet>
      <dgm:spPr/>
    </dgm:pt>
    <dgm:pt modelId="{439F45FF-A29E-41CA-93C8-EA30524D7E24}" type="pres">
      <dgm:prSet presAssocID="{1A8B8461-865F-4336-A7D9-0A2715C86795}" presName="rootComposite" presStyleCnt="0"/>
      <dgm:spPr/>
    </dgm:pt>
    <dgm:pt modelId="{59DFDEB3-CBBF-41FA-BBC7-D9AA7EA46587}" type="pres">
      <dgm:prSet presAssocID="{1A8B8461-865F-4336-A7D9-0A2715C86795}" presName="rootText" presStyleLbl="node1" presStyleIdx="5" presStyleCnt="8" custScaleX="238438">
        <dgm:presLayoutVars>
          <dgm:chMax/>
          <dgm:chPref val="3"/>
        </dgm:presLayoutVars>
      </dgm:prSet>
      <dgm:spPr/>
    </dgm:pt>
    <dgm:pt modelId="{5DD96BA2-AF2C-4247-B184-C7ABC4A5BD1E}" type="pres">
      <dgm:prSet presAssocID="{1A8B8461-865F-4336-A7D9-0A2715C86795}" presName="titleText2" presStyleLbl="fgAcc1" presStyleIdx="5" presStyleCnt="8" custScaleX="157706" custScaleY="262986" custLinFactNeighborX="13514" custLinFactNeighborY="38243">
        <dgm:presLayoutVars>
          <dgm:chMax val="0"/>
          <dgm:chPref val="0"/>
        </dgm:presLayoutVars>
      </dgm:prSet>
      <dgm:spPr/>
    </dgm:pt>
    <dgm:pt modelId="{2402B218-AE33-4A38-AF4A-8E8ACA84331C}" type="pres">
      <dgm:prSet presAssocID="{1A8B8461-865F-4336-A7D9-0A2715C86795}" presName="rootConnector" presStyleLbl="node3" presStyleIdx="0" presStyleCnt="0"/>
      <dgm:spPr/>
    </dgm:pt>
    <dgm:pt modelId="{9F1F2F71-B8AF-45AD-A02C-787124597F4C}" type="pres">
      <dgm:prSet presAssocID="{1A8B8461-865F-4336-A7D9-0A2715C86795}" presName="hierChild4" presStyleCnt="0"/>
      <dgm:spPr/>
    </dgm:pt>
    <dgm:pt modelId="{34BDA46F-5A17-4B80-B853-31F768FFBD27}" type="pres">
      <dgm:prSet presAssocID="{5383787B-3D38-49D9-8BC3-A0D6BC01E558}" presName="Name37" presStyleLbl="parChTrans1D4" presStyleIdx="0" presStyleCnt="2"/>
      <dgm:spPr/>
    </dgm:pt>
    <dgm:pt modelId="{0B4676D9-30F2-4EA3-A434-4245BAD6CF06}" type="pres">
      <dgm:prSet presAssocID="{74695859-47E4-416F-B55A-CD71F15D960C}" presName="hierRoot2" presStyleCnt="0">
        <dgm:presLayoutVars>
          <dgm:hierBranch val="init"/>
        </dgm:presLayoutVars>
      </dgm:prSet>
      <dgm:spPr/>
    </dgm:pt>
    <dgm:pt modelId="{B0548322-40EC-4C6D-8950-31083048820B}" type="pres">
      <dgm:prSet presAssocID="{74695859-47E4-416F-B55A-CD71F15D960C}" presName="rootComposite" presStyleCnt="0"/>
      <dgm:spPr/>
    </dgm:pt>
    <dgm:pt modelId="{52E0F9C1-BE27-49EB-AA85-E2F36811F626}" type="pres">
      <dgm:prSet presAssocID="{74695859-47E4-416F-B55A-CD71F15D960C}" presName="rootText" presStyleLbl="node1" presStyleIdx="6" presStyleCnt="8" custScaleX="244739">
        <dgm:presLayoutVars>
          <dgm:chMax/>
          <dgm:chPref val="3"/>
        </dgm:presLayoutVars>
      </dgm:prSet>
      <dgm:spPr/>
    </dgm:pt>
    <dgm:pt modelId="{4798C26D-3856-4D6F-971D-0D6D0D510F11}" type="pres">
      <dgm:prSet presAssocID="{74695859-47E4-416F-B55A-CD71F15D960C}" presName="titleText2" presStyleLbl="fgAcc1" presStyleIdx="6" presStyleCnt="8" custScaleX="189617" custScaleY="323469" custLinFactNeighborX="12587" custLinFactNeighborY="98461">
        <dgm:presLayoutVars>
          <dgm:chMax val="0"/>
          <dgm:chPref val="0"/>
        </dgm:presLayoutVars>
      </dgm:prSet>
      <dgm:spPr/>
    </dgm:pt>
    <dgm:pt modelId="{8F0E8538-4446-47A8-85DA-8C49365238C3}" type="pres">
      <dgm:prSet presAssocID="{74695859-47E4-416F-B55A-CD71F15D960C}" presName="rootConnector" presStyleLbl="node4" presStyleIdx="0" presStyleCnt="0"/>
      <dgm:spPr/>
    </dgm:pt>
    <dgm:pt modelId="{E791B425-1414-484F-BDFB-E45178A320A6}" type="pres">
      <dgm:prSet presAssocID="{74695859-47E4-416F-B55A-CD71F15D960C}" presName="hierChild4" presStyleCnt="0"/>
      <dgm:spPr/>
    </dgm:pt>
    <dgm:pt modelId="{3058B85C-C9EE-48DF-9BF7-12CA48BCBD52}" type="pres">
      <dgm:prSet presAssocID="{74695859-47E4-416F-B55A-CD71F15D960C}" presName="hierChild5" presStyleCnt="0"/>
      <dgm:spPr/>
    </dgm:pt>
    <dgm:pt modelId="{9F0399B7-03D7-4DBB-BDA4-D252F49F5CF1}" type="pres">
      <dgm:prSet presAssocID="{9C65E9BF-A04A-4426-804A-30C41049C18F}" presName="Name37" presStyleLbl="parChTrans1D4" presStyleIdx="1" presStyleCnt="2"/>
      <dgm:spPr/>
    </dgm:pt>
    <dgm:pt modelId="{66731EA1-B047-4337-9974-CED6CC16FA25}" type="pres">
      <dgm:prSet presAssocID="{DD52C9B9-2FA2-45C8-9D91-ECE23BBAA8A8}" presName="hierRoot2" presStyleCnt="0">
        <dgm:presLayoutVars>
          <dgm:hierBranch val="init"/>
        </dgm:presLayoutVars>
      </dgm:prSet>
      <dgm:spPr/>
    </dgm:pt>
    <dgm:pt modelId="{DBEEC1A4-A5CD-4BB4-83F1-0F5922DE5F1C}" type="pres">
      <dgm:prSet presAssocID="{DD52C9B9-2FA2-45C8-9D91-ECE23BBAA8A8}" presName="rootComposite" presStyleCnt="0"/>
      <dgm:spPr/>
    </dgm:pt>
    <dgm:pt modelId="{FAFFAF9D-E7BF-4D44-B031-6864CE1C6E45}" type="pres">
      <dgm:prSet presAssocID="{DD52C9B9-2FA2-45C8-9D91-ECE23BBAA8A8}" presName="rootText" presStyleLbl="node1" presStyleIdx="7" presStyleCnt="8" custScaleX="219189">
        <dgm:presLayoutVars>
          <dgm:chMax/>
          <dgm:chPref val="3"/>
        </dgm:presLayoutVars>
      </dgm:prSet>
      <dgm:spPr/>
    </dgm:pt>
    <dgm:pt modelId="{C15B5BB1-0968-46B2-96DC-F287DC62974B}" type="pres">
      <dgm:prSet presAssocID="{DD52C9B9-2FA2-45C8-9D91-ECE23BBAA8A8}" presName="titleText2" presStyleLbl="fgAcc1" presStyleIdx="7" presStyleCnt="8" custScaleX="152080" custScaleY="318799" custLinFactY="5025" custLinFactNeighborX="8811" custLinFactNeighborY="100000">
        <dgm:presLayoutVars>
          <dgm:chMax val="0"/>
          <dgm:chPref val="0"/>
        </dgm:presLayoutVars>
      </dgm:prSet>
      <dgm:spPr/>
    </dgm:pt>
    <dgm:pt modelId="{74D913C9-CB77-4CBC-BE42-82BD309481D9}" type="pres">
      <dgm:prSet presAssocID="{DD52C9B9-2FA2-45C8-9D91-ECE23BBAA8A8}" presName="rootConnector" presStyleLbl="node4" presStyleIdx="0" presStyleCnt="0"/>
      <dgm:spPr/>
    </dgm:pt>
    <dgm:pt modelId="{902951D6-850C-464F-842F-9E04E25825E9}" type="pres">
      <dgm:prSet presAssocID="{DD52C9B9-2FA2-45C8-9D91-ECE23BBAA8A8}" presName="hierChild4" presStyleCnt="0"/>
      <dgm:spPr/>
    </dgm:pt>
    <dgm:pt modelId="{E457AD6E-AB83-44FA-9C75-B82F947BD027}" type="pres">
      <dgm:prSet presAssocID="{DD52C9B9-2FA2-45C8-9D91-ECE23BBAA8A8}" presName="hierChild5" presStyleCnt="0"/>
      <dgm:spPr/>
    </dgm:pt>
    <dgm:pt modelId="{F9D72AD0-44FF-46E7-962E-84AC3BDFDAEB}" type="pres">
      <dgm:prSet presAssocID="{1A8B8461-865F-4336-A7D9-0A2715C86795}" presName="hierChild5" presStyleCnt="0"/>
      <dgm:spPr/>
    </dgm:pt>
    <dgm:pt modelId="{6E1DD52E-E903-45F0-A9EE-1D65A56705E9}" type="pres">
      <dgm:prSet presAssocID="{CFBE4614-AD53-4F8F-989B-A795DB9D5449}" presName="hierChild5" presStyleCnt="0"/>
      <dgm:spPr/>
    </dgm:pt>
    <dgm:pt modelId="{C2AE4455-EB08-4995-A4B3-04B20E3D1B65}" type="pres">
      <dgm:prSet presAssocID="{5887D3AB-F9D9-4A4F-8075-057A049A125C}" presName="hierChild3" presStyleCnt="0"/>
      <dgm:spPr/>
    </dgm:pt>
    <dgm:pt modelId="{4B09E189-7AF2-451A-A9C1-B32328D96109}" type="pres">
      <dgm:prSet presAssocID="{C4D438D9-FF57-4564-A8FD-C63631657CDB}" presName="Name96" presStyleLbl="parChTrans1D2" presStyleIdx="3" presStyleCnt="4"/>
      <dgm:spPr/>
    </dgm:pt>
    <dgm:pt modelId="{D94DF408-3E13-4412-A63C-916E0B59998B}" type="pres">
      <dgm:prSet presAssocID="{B64368E7-D554-41EB-BA98-8295C739AB24}" presName="hierRoot3" presStyleCnt="0">
        <dgm:presLayoutVars>
          <dgm:hierBranch val="init"/>
        </dgm:presLayoutVars>
      </dgm:prSet>
      <dgm:spPr/>
    </dgm:pt>
    <dgm:pt modelId="{03AEF60A-C55A-4AD7-B864-F12849D6E3F9}" type="pres">
      <dgm:prSet presAssocID="{B64368E7-D554-41EB-BA98-8295C739AB24}" presName="rootComposite3" presStyleCnt="0"/>
      <dgm:spPr/>
    </dgm:pt>
    <dgm:pt modelId="{EDC02E3A-A1D5-4478-8FC7-7E0CA0546506}" type="pres">
      <dgm:prSet presAssocID="{B64368E7-D554-41EB-BA98-8295C739AB24}" presName="rootText3" presStyleLbl="asst1" presStyleIdx="0" presStyleCnt="1" custScaleX="271072" custLinFactNeighborX="432" custLinFactNeighborY="4965">
        <dgm:presLayoutVars>
          <dgm:chPref val="3"/>
        </dgm:presLayoutVars>
      </dgm:prSet>
      <dgm:spPr/>
    </dgm:pt>
    <dgm:pt modelId="{181C2947-F002-43C8-B31E-174EC5731ABE}" type="pres">
      <dgm:prSet presAssocID="{B64368E7-D554-41EB-BA98-8295C739AB24}" presName="titleText3" presStyleLbl="fgAcc2" presStyleIdx="0" presStyleCnt="1" custScaleX="185248" custScaleY="206114" custLinFactNeighborX="19067" custLinFactNeighborY="24834">
        <dgm:presLayoutVars>
          <dgm:chMax val="0"/>
          <dgm:chPref val="0"/>
        </dgm:presLayoutVars>
      </dgm:prSet>
      <dgm:spPr/>
    </dgm:pt>
    <dgm:pt modelId="{F33069CB-BA7E-4303-AF2B-430FC1AD7E31}" type="pres">
      <dgm:prSet presAssocID="{B64368E7-D554-41EB-BA98-8295C739AB24}" presName="rootConnector3" presStyleLbl="asst1" presStyleIdx="0" presStyleCnt="1"/>
      <dgm:spPr/>
    </dgm:pt>
    <dgm:pt modelId="{F5BE89C6-F41E-41D5-BF89-59EE716FA3D9}" type="pres">
      <dgm:prSet presAssocID="{B64368E7-D554-41EB-BA98-8295C739AB24}" presName="hierChild6" presStyleCnt="0"/>
      <dgm:spPr/>
    </dgm:pt>
    <dgm:pt modelId="{76269902-1825-478A-941F-E1AE142839D4}" type="pres">
      <dgm:prSet presAssocID="{B64368E7-D554-41EB-BA98-8295C739AB24}" presName="hierChild7" presStyleCnt="0"/>
      <dgm:spPr/>
    </dgm:pt>
  </dgm:ptLst>
  <dgm:cxnLst>
    <dgm:cxn modelId="{D0491014-0057-4308-BA31-063FA104637C}" type="presOf" srcId="{C4D438D9-FF57-4564-A8FD-C63631657CDB}" destId="{4B09E189-7AF2-451A-A9C1-B32328D96109}" srcOrd="0" destOrd="0" presId="urn:microsoft.com/office/officeart/2008/layout/NameandTitleOrganizationalChart"/>
    <dgm:cxn modelId="{4C3F111D-33D2-44C4-A4A9-DA018B1BE021}" type="presOf" srcId="{74695859-47E4-416F-B55A-CD71F15D960C}" destId="{8F0E8538-4446-47A8-85DA-8C49365238C3}" srcOrd="1" destOrd="0" presId="urn:microsoft.com/office/officeart/2008/layout/NameandTitleOrganizationalChart"/>
    <dgm:cxn modelId="{FEA4AB24-71B0-4E77-AE18-637BEBC8DAEC}" srcId="{5887D3AB-F9D9-4A4F-8075-057A049A125C}" destId="{656E47EF-E241-493A-819B-5F3EC813132F}" srcOrd="1" destOrd="0" parTransId="{854E80F6-FAE6-48D1-ACC8-111646E4B8C6}" sibTransId="{F325C1A8-5190-4ADA-81CA-C68FE9956E73}"/>
    <dgm:cxn modelId="{68CDC22B-FE31-4A56-9F00-0B16867057F5}" type="presOf" srcId="{74695859-47E4-416F-B55A-CD71F15D960C}" destId="{52E0F9C1-BE27-49EB-AA85-E2F36811F626}" srcOrd="0" destOrd="0" presId="urn:microsoft.com/office/officeart/2008/layout/NameandTitleOrganizationalChart"/>
    <dgm:cxn modelId="{4C61BA2F-6F35-4CAE-806B-FE31EE475798}" type="presOf" srcId="{C3264D86-31B6-44F6-9914-B84F0B78AD12}" destId="{1DCA263D-A464-4173-965A-365DBF627C81}" srcOrd="0" destOrd="0" presId="urn:microsoft.com/office/officeart/2008/layout/NameandTitleOrganizationalChart"/>
    <dgm:cxn modelId="{9AF5CD31-FB50-4969-8B2E-B45C8AEA00FE}" srcId="{5887D3AB-F9D9-4A4F-8075-057A049A125C}" destId="{CFBE4614-AD53-4F8F-989B-A795DB9D5449}" srcOrd="3" destOrd="0" parTransId="{C3264D86-31B6-44F6-9914-B84F0B78AD12}" sibTransId="{CF4C5557-73C5-40A3-8563-1E1277A418D6}"/>
    <dgm:cxn modelId="{5B6FA832-482B-4267-B3DC-ED71FA1B85DF}" type="presOf" srcId="{856CFF58-2A27-421A-8A71-81CA58849675}" destId="{88EFBB33-2F87-496E-8A75-DAB047618F27}" srcOrd="1" destOrd="0" presId="urn:microsoft.com/office/officeart/2008/layout/NameandTitleOrganizationalChart"/>
    <dgm:cxn modelId="{D4D5AC33-0981-48BA-9DD6-237B025A95E3}" type="presOf" srcId="{DD52C9B9-2FA2-45C8-9D91-ECE23BBAA8A8}" destId="{FAFFAF9D-E7BF-4D44-B031-6864CE1C6E45}" srcOrd="0" destOrd="0" presId="urn:microsoft.com/office/officeart/2008/layout/NameandTitleOrganizationalChart"/>
    <dgm:cxn modelId="{194A5434-87FA-4ADB-ADBD-F3BA15A58C60}" type="presOf" srcId="{B64368E7-D554-41EB-BA98-8295C739AB24}" destId="{EDC02E3A-A1D5-4478-8FC7-7E0CA0546506}" srcOrd="0" destOrd="0" presId="urn:microsoft.com/office/officeart/2008/layout/NameandTitleOrganizationalChart"/>
    <dgm:cxn modelId="{380F333A-F0D2-4CF9-98CF-D699273A9B3E}" type="presOf" srcId="{656E47EF-E241-493A-819B-5F3EC813132F}" destId="{A5CA6E90-0F67-4D11-9003-9F482DB86805}" srcOrd="1" destOrd="0" presId="urn:microsoft.com/office/officeart/2008/layout/NameandTitleOrganizationalChart"/>
    <dgm:cxn modelId="{0DA62061-C3B9-46EA-AFDD-C938DC4A9C67}" type="presOf" srcId="{9030EB39-EC5C-4626-BB69-0E1DB19E1298}" destId="{14326B64-593E-485D-AC12-0039B520B03F}" srcOrd="0" destOrd="0" presId="urn:microsoft.com/office/officeart/2008/layout/NameandTitleOrganizationalChart"/>
    <dgm:cxn modelId="{4C87DD44-D7EC-4B29-9798-91C497CD71CB}" type="presOf" srcId="{89CACF17-7E78-4636-9935-D491A37EF28D}" destId="{D294DDDB-016D-4476-941C-3A1EE26308C5}" srcOrd="0" destOrd="0" presId="urn:microsoft.com/office/officeart/2008/layout/NameandTitleOrganizationalChart"/>
    <dgm:cxn modelId="{259BF044-0D8F-4C34-A655-9DA737472303}" type="presOf" srcId="{491C6DFD-D097-45A5-A978-B28D485D6BDB}" destId="{B7B0464E-8810-4B11-861A-9B74BA7170F1}" srcOrd="0" destOrd="0" presId="urn:microsoft.com/office/officeart/2008/layout/NameandTitleOrganizationalChart"/>
    <dgm:cxn modelId="{4D47B466-6E65-48D0-A1B3-5A97AA3F98A3}" type="presOf" srcId="{5887D3AB-F9D9-4A4F-8075-057A049A125C}" destId="{358EB952-9A9B-4AAB-B2B4-B684AD369644}" srcOrd="0" destOrd="0" presId="urn:microsoft.com/office/officeart/2008/layout/NameandTitleOrganizationalChart"/>
    <dgm:cxn modelId="{3A4D5147-1317-4734-8D6A-4BBEAA3AE633}" type="presOf" srcId="{3571B727-194D-4430-8FF7-30213E888222}" destId="{17A85EE1-5087-446D-81C6-E6CF4A342E26}" srcOrd="0" destOrd="0" presId="urn:microsoft.com/office/officeart/2008/layout/NameandTitleOrganizationalChart"/>
    <dgm:cxn modelId="{00C80848-4D4B-4099-BEDF-294C1B62E4DF}" type="presOf" srcId="{856CFF58-2A27-421A-8A71-81CA58849675}" destId="{31938295-4603-4DA1-BC57-25F4637C97CE}" srcOrd="0" destOrd="0" presId="urn:microsoft.com/office/officeart/2008/layout/NameandTitleOrganizationalChart"/>
    <dgm:cxn modelId="{FD479A68-B9AD-41DF-9BD1-5A6671F25513}" type="presOf" srcId="{F325C1A8-5190-4ADA-81CA-C68FE9956E73}" destId="{D4C38120-B11D-4467-8148-3E9C1B10DE85}" srcOrd="0" destOrd="0" presId="urn:microsoft.com/office/officeart/2008/layout/NameandTitleOrganizationalChart"/>
    <dgm:cxn modelId="{FF56FC68-6C76-4419-9F17-9941B03F5503}" type="presOf" srcId="{5887D3AB-F9D9-4A4F-8075-057A049A125C}" destId="{0340439C-863C-4A72-8A1D-9E27D41D20D1}" srcOrd="1" destOrd="0" presId="urn:microsoft.com/office/officeart/2008/layout/NameandTitleOrganizationalChart"/>
    <dgm:cxn modelId="{A6642049-B581-4BAB-A461-C6D0D5CCAD1F}" srcId="{5887D3AB-F9D9-4A4F-8075-057A049A125C}" destId="{3571B727-194D-4430-8FF7-30213E888222}" srcOrd="2" destOrd="0" parTransId="{FD1AB3EB-1ED9-43FA-BA0E-11361F486B3C}" sibTransId="{A67A24B0-0FDF-4967-A489-1651B0A4CE85}"/>
    <dgm:cxn modelId="{17FDBA69-0259-4898-9139-2FDC79B20701}" type="presOf" srcId="{1A8B8461-865F-4336-A7D9-0A2715C86795}" destId="{2402B218-AE33-4A38-AF4A-8E8ACA84331C}" srcOrd="1" destOrd="0" presId="urn:microsoft.com/office/officeart/2008/layout/NameandTitleOrganizationalChart"/>
    <dgm:cxn modelId="{E790A74A-A8EF-48F6-B074-AD30D7CD2A11}" type="presOf" srcId="{DD52C9B9-2FA2-45C8-9D91-ECE23BBAA8A8}" destId="{74D913C9-CB77-4CBC-BE42-82BD309481D9}" srcOrd="1" destOrd="0" presId="urn:microsoft.com/office/officeart/2008/layout/NameandTitleOrganizationalChart"/>
    <dgm:cxn modelId="{A141514C-293A-449B-A362-A5FB8CF71A02}" type="presOf" srcId="{3E6DCCAA-4E70-4CAB-BD50-87FF271124A9}" destId="{4798C26D-3856-4D6F-971D-0D6D0D510F11}" srcOrd="0" destOrd="0" presId="urn:microsoft.com/office/officeart/2008/layout/NameandTitleOrganizationalChart"/>
    <dgm:cxn modelId="{94E6A66C-765A-45A8-95D5-23F4413DA767}" srcId="{EFB4DD27-C4BB-451A-83F9-BB4740351166}" destId="{5887D3AB-F9D9-4A4F-8075-057A049A125C}" srcOrd="0" destOrd="0" parTransId="{89BF84C6-5812-49C8-B75E-7D302B880B14}" sibTransId="{FB1873DF-61D0-40E9-8E82-2D0A51256012}"/>
    <dgm:cxn modelId="{EED12A4E-97C9-42B3-A331-E4F93A08914F}" type="presOf" srcId="{9C65E9BF-A04A-4426-804A-30C41049C18F}" destId="{9F0399B7-03D7-4DBB-BDA4-D252F49F5CF1}" srcOrd="0" destOrd="0" presId="urn:microsoft.com/office/officeart/2008/layout/NameandTitleOrganizationalChart"/>
    <dgm:cxn modelId="{45BB564E-DF28-4BB7-BB64-D921F07C0650}" type="presOf" srcId="{CFBE4614-AD53-4F8F-989B-A795DB9D5449}" destId="{3F6BC399-85D8-433C-B3EE-B7BC5F55DBEB}" srcOrd="0" destOrd="0" presId="urn:microsoft.com/office/officeart/2008/layout/NameandTitleOrganizationalChart"/>
    <dgm:cxn modelId="{8010B36E-37AF-4D02-9C37-E6BD907119AE}" srcId="{1A8B8461-865F-4336-A7D9-0A2715C86795}" destId="{74695859-47E4-416F-B55A-CD71F15D960C}" srcOrd="0" destOrd="0" parTransId="{5383787B-3D38-49D9-8BC3-A0D6BC01E558}" sibTransId="{3E6DCCAA-4E70-4CAB-BD50-87FF271124A9}"/>
    <dgm:cxn modelId="{C3221B53-79C3-4EE2-9F24-45C857A37D6B}" type="presOf" srcId="{656E47EF-E241-493A-819B-5F3EC813132F}" destId="{E76389DE-39B1-4B2E-AC52-CE6E60D89584}" srcOrd="0" destOrd="0" presId="urn:microsoft.com/office/officeart/2008/layout/NameandTitleOrganizationalChart"/>
    <dgm:cxn modelId="{43DE2853-DB45-4135-8D1B-7EA84BE48C4F}" type="presOf" srcId="{FD1AB3EB-1ED9-43FA-BA0E-11361F486B3C}" destId="{8654E7C1-DED8-42C0-99B5-21A674165EFD}" srcOrd="0" destOrd="0" presId="urn:microsoft.com/office/officeart/2008/layout/NameandTitleOrganizationalChart"/>
    <dgm:cxn modelId="{6CB97B7C-CCEE-4C3D-B20F-C2A0A1DF1D3E}" srcId="{656E47EF-E241-493A-819B-5F3EC813132F}" destId="{491C6DFD-D097-45A5-A978-B28D485D6BDB}" srcOrd="1" destOrd="0" parTransId="{E69F7626-2BAC-4FCA-8154-904774690443}" sibTransId="{9030EB39-EC5C-4626-BB69-0E1DB19E1298}"/>
    <dgm:cxn modelId="{D76A9B7E-F7EF-40EB-95AC-8CC99F9E7ACF}" srcId="{5887D3AB-F9D9-4A4F-8075-057A049A125C}" destId="{B64368E7-D554-41EB-BA98-8295C739AB24}" srcOrd="0" destOrd="0" parTransId="{C4D438D9-FF57-4564-A8FD-C63631657CDB}" sibTransId="{E95D17A2-3973-49A2-BF8F-C0582807148F}"/>
    <dgm:cxn modelId="{13CF8383-DDA4-48C8-8897-6BDFEE830EC9}" type="presOf" srcId="{E95D17A2-3973-49A2-BF8F-C0582807148F}" destId="{181C2947-F002-43C8-B31E-174EC5731ABE}" srcOrd="0" destOrd="0" presId="urn:microsoft.com/office/officeart/2008/layout/NameandTitleOrganizationalChart"/>
    <dgm:cxn modelId="{6E13A283-6739-4D47-BAB8-E9B678998CE0}" srcId="{656E47EF-E241-493A-819B-5F3EC813132F}" destId="{856CFF58-2A27-421A-8A71-81CA58849675}" srcOrd="0" destOrd="0" parTransId="{3617A5FE-3FE3-418D-8D2B-1BA5530D7216}" sibTransId="{7200891B-CBB0-41E4-AB45-3FB02A99990C}"/>
    <dgm:cxn modelId="{E84A3484-909D-4122-B872-AC80C0CF1C2D}" type="presOf" srcId="{854E80F6-FAE6-48D1-ACC8-111646E4B8C6}" destId="{07A64FF3-3E0C-4F6D-B0C6-BFA2925C0E89}" srcOrd="0" destOrd="0" presId="urn:microsoft.com/office/officeart/2008/layout/NameandTitleOrganizationalChart"/>
    <dgm:cxn modelId="{2CE27686-0208-4A87-AF81-E416009B9DB2}" type="presOf" srcId="{E69F7626-2BAC-4FCA-8154-904774690443}" destId="{C4F3376E-F7C2-4157-92C6-4FB2496A8781}" srcOrd="0" destOrd="0" presId="urn:microsoft.com/office/officeart/2008/layout/NameandTitleOrganizationalChart"/>
    <dgm:cxn modelId="{EF806988-D595-459A-AE6C-62664B3824D4}" type="presOf" srcId="{3617A5FE-3FE3-418D-8D2B-1BA5530D7216}" destId="{D53F245E-17CC-4DF1-B7CC-3C7F1E517064}" srcOrd="0" destOrd="0" presId="urn:microsoft.com/office/officeart/2008/layout/NameandTitleOrganizationalChart"/>
    <dgm:cxn modelId="{5ED7458C-9F68-4C07-9722-999A7F736E84}" type="presOf" srcId="{491C6DFD-D097-45A5-A978-B28D485D6BDB}" destId="{06329EAB-66E3-45D0-8310-5B5B2898F06A}" srcOrd="1" destOrd="0" presId="urn:microsoft.com/office/officeart/2008/layout/NameandTitleOrganizationalChart"/>
    <dgm:cxn modelId="{233BEC95-44C8-4FFE-93B0-39426899E212}" srcId="{CFBE4614-AD53-4F8F-989B-A795DB9D5449}" destId="{1A8B8461-865F-4336-A7D9-0A2715C86795}" srcOrd="0" destOrd="0" parTransId="{89CACF17-7E78-4636-9935-D491A37EF28D}" sibTransId="{39337FD0-AE9F-40E3-A9F7-95E086D720C4}"/>
    <dgm:cxn modelId="{18C02BA3-F2AE-4DBC-9888-AE29C60356A8}" type="presOf" srcId="{A67A24B0-0FDF-4967-A489-1651B0A4CE85}" destId="{C60EB049-9EC7-48C1-93C1-85BA95C86D77}" srcOrd="0" destOrd="0" presId="urn:microsoft.com/office/officeart/2008/layout/NameandTitleOrganizationalChart"/>
    <dgm:cxn modelId="{F8B24CB4-385A-4A45-9D23-E9EDBFE2B42A}" type="presOf" srcId="{CF4C5557-73C5-40A3-8563-1E1277A418D6}" destId="{B0009E7F-3184-45C5-ABC7-512A59B5A423}" srcOrd="0" destOrd="0" presId="urn:microsoft.com/office/officeart/2008/layout/NameandTitleOrganizationalChart"/>
    <dgm:cxn modelId="{EFABD4B5-AC70-4339-9179-570AA8C92AB7}" type="presOf" srcId="{EFB4DD27-C4BB-451A-83F9-BB4740351166}" destId="{BCA5AAE7-4FA7-493B-B06E-25B86DB3C8AF}" srcOrd="0" destOrd="0" presId="urn:microsoft.com/office/officeart/2008/layout/NameandTitleOrganizationalChart"/>
    <dgm:cxn modelId="{9281E6B6-60DC-46A3-99CA-034B6DABBA31}" type="presOf" srcId="{39337FD0-AE9F-40E3-A9F7-95E086D720C4}" destId="{5DD96BA2-AF2C-4247-B184-C7ABC4A5BD1E}" srcOrd="0" destOrd="0" presId="urn:microsoft.com/office/officeart/2008/layout/NameandTitleOrganizationalChart"/>
    <dgm:cxn modelId="{2B4962B7-4B33-4D6C-835B-1C3C48F9420D}" type="presOf" srcId="{CFBE4614-AD53-4F8F-989B-A795DB9D5449}" destId="{2ACFE8E4-E9B0-4472-ABD1-CF3D0D0F0507}" srcOrd="1" destOrd="0" presId="urn:microsoft.com/office/officeart/2008/layout/NameandTitleOrganizationalChart"/>
    <dgm:cxn modelId="{2241B5C4-F320-4CD6-A02C-79D68762FC16}" type="presOf" srcId="{1A8B8461-865F-4336-A7D9-0A2715C86795}" destId="{59DFDEB3-CBBF-41FA-BBC7-D9AA7EA46587}" srcOrd="0" destOrd="0" presId="urn:microsoft.com/office/officeart/2008/layout/NameandTitleOrganizationalChart"/>
    <dgm:cxn modelId="{E3B5CAD1-22CA-456B-A109-CAD590191F52}" type="presOf" srcId="{3571B727-194D-4430-8FF7-30213E888222}" destId="{1528993C-B209-42C8-A6A1-7A959EA8C164}" srcOrd="1" destOrd="0" presId="urn:microsoft.com/office/officeart/2008/layout/NameandTitleOrganizationalChart"/>
    <dgm:cxn modelId="{506667D6-EAD1-4056-BA25-CCEEDD9C2DE2}" type="presOf" srcId="{7200891B-CBB0-41E4-AB45-3FB02A99990C}" destId="{6209F40F-A22C-4CF4-9707-DDD6FF37F139}" srcOrd="0" destOrd="0" presId="urn:microsoft.com/office/officeart/2008/layout/NameandTitleOrganizationalChart"/>
    <dgm:cxn modelId="{4A11FCE1-D57F-4E0A-8D8E-0DCA76FD99BC}" type="presOf" srcId="{5383787B-3D38-49D9-8BC3-A0D6BC01E558}" destId="{34BDA46F-5A17-4B80-B853-31F768FFBD27}" srcOrd="0" destOrd="0" presId="urn:microsoft.com/office/officeart/2008/layout/NameandTitleOrganizationalChart"/>
    <dgm:cxn modelId="{AB8D04E3-16B1-4C11-8EB2-1FAA6EB5E13D}" type="presOf" srcId="{BA0357E5-E22F-4142-ABC8-9A9949CE88C5}" destId="{C15B5BB1-0968-46B2-96DC-F287DC62974B}" srcOrd="0" destOrd="0" presId="urn:microsoft.com/office/officeart/2008/layout/NameandTitleOrganizationalChart"/>
    <dgm:cxn modelId="{925CEDEF-374A-4B52-BFA1-AB8BBD465354}" srcId="{1A8B8461-865F-4336-A7D9-0A2715C86795}" destId="{DD52C9B9-2FA2-45C8-9D91-ECE23BBAA8A8}" srcOrd="1" destOrd="0" parTransId="{9C65E9BF-A04A-4426-804A-30C41049C18F}" sibTransId="{BA0357E5-E22F-4142-ABC8-9A9949CE88C5}"/>
    <dgm:cxn modelId="{5E487BF7-4098-453E-BE27-DB49F8ABA44A}" type="presOf" srcId="{B64368E7-D554-41EB-BA98-8295C739AB24}" destId="{F33069CB-BA7E-4303-AF2B-430FC1AD7E31}" srcOrd="1" destOrd="0" presId="urn:microsoft.com/office/officeart/2008/layout/NameandTitleOrganizationalChart"/>
    <dgm:cxn modelId="{DF3318FF-B1AB-4790-A8AE-34FFC64BA3D8}" type="presOf" srcId="{FB1873DF-61D0-40E9-8E82-2D0A51256012}" destId="{95CEFD7F-816F-41D6-85D5-F6C934323C92}" srcOrd="0" destOrd="0" presId="urn:microsoft.com/office/officeart/2008/layout/NameandTitleOrganizationalChart"/>
    <dgm:cxn modelId="{4CA42FD4-64E0-4661-845A-C3F064ED94EE}" type="presParOf" srcId="{BCA5AAE7-4FA7-493B-B06E-25B86DB3C8AF}" destId="{54765F27-9A60-40D9-ADA5-70BF95E57034}" srcOrd="0" destOrd="0" presId="urn:microsoft.com/office/officeart/2008/layout/NameandTitleOrganizationalChart"/>
    <dgm:cxn modelId="{4C6BB75C-1301-4090-B4C9-FCC55779893E}" type="presParOf" srcId="{54765F27-9A60-40D9-ADA5-70BF95E57034}" destId="{824B833B-A495-449D-81DE-CAB0F5EFB1EA}" srcOrd="0" destOrd="0" presId="urn:microsoft.com/office/officeart/2008/layout/NameandTitleOrganizationalChart"/>
    <dgm:cxn modelId="{7A4E2E35-F1FE-430D-9B7B-0DE63B76DFF9}" type="presParOf" srcId="{824B833B-A495-449D-81DE-CAB0F5EFB1EA}" destId="{358EB952-9A9B-4AAB-B2B4-B684AD369644}" srcOrd="0" destOrd="0" presId="urn:microsoft.com/office/officeart/2008/layout/NameandTitleOrganizationalChart"/>
    <dgm:cxn modelId="{E3EF719C-EACB-4238-B896-B35E34FEC553}" type="presParOf" srcId="{824B833B-A495-449D-81DE-CAB0F5EFB1EA}" destId="{95CEFD7F-816F-41D6-85D5-F6C934323C92}" srcOrd="1" destOrd="0" presId="urn:microsoft.com/office/officeart/2008/layout/NameandTitleOrganizationalChart"/>
    <dgm:cxn modelId="{34066CAC-50EC-4966-90F9-042CB53E1B8F}" type="presParOf" srcId="{824B833B-A495-449D-81DE-CAB0F5EFB1EA}" destId="{0340439C-863C-4A72-8A1D-9E27D41D20D1}" srcOrd="2" destOrd="0" presId="urn:microsoft.com/office/officeart/2008/layout/NameandTitleOrganizationalChart"/>
    <dgm:cxn modelId="{B175761E-729F-4D75-A072-0516BF6C3AC2}" type="presParOf" srcId="{54765F27-9A60-40D9-ADA5-70BF95E57034}" destId="{EE7C931D-FE95-46AF-8A1D-B53402C1B513}" srcOrd="1" destOrd="0" presId="urn:microsoft.com/office/officeart/2008/layout/NameandTitleOrganizationalChart"/>
    <dgm:cxn modelId="{A06D309C-4A85-465E-BE4C-98F6D14EE10F}" type="presParOf" srcId="{EE7C931D-FE95-46AF-8A1D-B53402C1B513}" destId="{07A64FF3-3E0C-4F6D-B0C6-BFA2925C0E89}" srcOrd="0" destOrd="0" presId="urn:microsoft.com/office/officeart/2008/layout/NameandTitleOrganizationalChart"/>
    <dgm:cxn modelId="{29EFDCA2-8CFF-4AC7-A1D2-A7A26474AFDC}" type="presParOf" srcId="{EE7C931D-FE95-46AF-8A1D-B53402C1B513}" destId="{3167A1A3-B2A6-4278-A02C-753F5B9899F9}" srcOrd="1" destOrd="0" presId="urn:microsoft.com/office/officeart/2008/layout/NameandTitleOrganizationalChart"/>
    <dgm:cxn modelId="{DE1AC573-50DC-4B74-BDD3-E0C3E4293A65}" type="presParOf" srcId="{3167A1A3-B2A6-4278-A02C-753F5B9899F9}" destId="{938707A1-43C1-4A54-B829-FADCCC76C1D8}" srcOrd="0" destOrd="0" presId="urn:microsoft.com/office/officeart/2008/layout/NameandTitleOrganizationalChart"/>
    <dgm:cxn modelId="{2D4A00F1-F975-4AC7-B8EB-D777FFB934E7}" type="presParOf" srcId="{938707A1-43C1-4A54-B829-FADCCC76C1D8}" destId="{E76389DE-39B1-4B2E-AC52-CE6E60D89584}" srcOrd="0" destOrd="0" presId="urn:microsoft.com/office/officeart/2008/layout/NameandTitleOrganizationalChart"/>
    <dgm:cxn modelId="{B23FC81B-CDC7-44C1-8D50-231AAC60F68C}" type="presParOf" srcId="{938707A1-43C1-4A54-B829-FADCCC76C1D8}" destId="{D4C38120-B11D-4467-8148-3E9C1B10DE85}" srcOrd="1" destOrd="0" presId="urn:microsoft.com/office/officeart/2008/layout/NameandTitleOrganizationalChart"/>
    <dgm:cxn modelId="{675181EF-667B-4A82-BD58-924A3682C17F}" type="presParOf" srcId="{938707A1-43C1-4A54-B829-FADCCC76C1D8}" destId="{A5CA6E90-0F67-4D11-9003-9F482DB86805}" srcOrd="2" destOrd="0" presId="urn:microsoft.com/office/officeart/2008/layout/NameandTitleOrganizationalChart"/>
    <dgm:cxn modelId="{599C41B9-F0C4-40AF-BBFA-D79DC02B6DD0}" type="presParOf" srcId="{3167A1A3-B2A6-4278-A02C-753F5B9899F9}" destId="{CDDFAB82-00FB-41B0-BF3A-99C830F6A790}" srcOrd="1" destOrd="0" presId="urn:microsoft.com/office/officeart/2008/layout/NameandTitleOrganizationalChart"/>
    <dgm:cxn modelId="{53DBD35B-46D4-4777-8509-8AB030970A8E}" type="presParOf" srcId="{CDDFAB82-00FB-41B0-BF3A-99C830F6A790}" destId="{D53F245E-17CC-4DF1-B7CC-3C7F1E517064}" srcOrd="0" destOrd="0" presId="urn:microsoft.com/office/officeart/2008/layout/NameandTitleOrganizationalChart"/>
    <dgm:cxn modelId="{893C808F-A342-4D52-8AB4-30023BF88EAF}" type="presParOf" srcId="{CDDFAB82-00FB-41B0-BF3A-99C830F6A790}" destId="{BE33C8CD-190D-4F0F-8A03-1B8BCFD2B4CB}" srcOrd="1" destOrd="0" presId="urn:microsoft.com/office/officeart/2008/layout/NameandTitleOrganizationalChart"/>
    <dgm:cxn modelId="{8F7672E8-5200-47E0-B298-261331CEC96B}" type="presParOf" srcId="{BE33C8CD-190D-4F0F-8A03-1B8BCFD2B4CB}" destId="{FABCE0B2-BD2F-467B-B5AE-0081E4BC8B6A}" srcOrd="0" destOrd="0" presId="urn:microsoft.com/office/officeart/2008/layout/NameandTitleOrganizationalChart"/>
    <dgm:cxn modelId="{EBB75712-1A69-48F1-9EAA-B5D60E46ED9A}" type="presParOf" srcId="{FABCE0B2-BD2F-467B-B5AE-0081E4BC8B6A}" destId="{31938295-4603-4DA1-BC57-25F4637C97CE}" srcOrd="0" destOrd="0" presId="urn:microsoft.com/office/officeart/2008/layout/NameandTitleOrganizationalChart"/>
    <dgm:cxn modelId="{28BF4A24-F4F0-4544-9439-686196CDE92D}" type="presParOf" srcId="{FABCE0B2-BD2F-467B-B5AE-0081E4BC8B6A}" destId="{6209F40F-A22C-4CF4-9707-DDD6FF37F139}" srcOrd="1" destOrd="0" presId="urn:microsoft.com/office/officeart/2008/layout/NameandTitleOrganizationalChart"/>
    <dgm:cxn modelId="{3593A51E-B0FE-4838-8F9B-9FCC91AB0722}" type="presParOf" srcId="{FABCE0B2-BD2F-467B-B5AE-0081E4BC8B6A}" destId="{88EFBB33-2F87-496E-8A75-DAB047618F27}" srcOrd="2" destOrd="0" presId="urn:microsoft.com/office/officeart/2008/layout/NameandTitleOrganizationalChart"/>
    <dgm:cxn modelId="{2FC202CF-494D-4D52-A71A-1FCE7E752C87}" type="presParOf" srcId="{BE33C8CD-190D-4F0F-8A03-1B8BCFD2B4CB}" destId="{DCFAC800-6627-4A20-AFA9-7E328ACCDF04}" srcOrd="1" destOrd="0" presId="urn:microsoft.com/office/officeart/2008/layout/NameandTitleOrganizationalChart"/>
    <dgm:cxn modelId="{E72221DA-7A86-4973-B0D6-1E973CC0805A}" type="presParOf" srcId="{BE33C8CD-190D-4F0F-8A03-1B8BCFD2B4CB}" destId="{DD807EC7-2771-4BE1-AF05-4002998AA745}" srcOrd="2" destOrd="0" presId="urn:microsoft.com/office/officeart/2008/layout/NameandTitleOrganizationalChart"/>
    <dgm:cxn modelId="{E34A473B-47D5-4411-B8F2-D2984A4E84F1}" type="presParOf" srcId="{CDDFAB82-00FB-41B0-BF3A-99C830F6A790}" destId="{C4F3376E-F7C2-4157-92C6-4FB2496A8781}" srcOrd="2" destOrd="0" presId="urn:microsoft.com/office/officeart/2008/layout/NameandTitleOrganizationalChart"/>
    <dgm:cxn modelId="{079C1E4F-3AA3-4FFB-814B-0C0C93B484A5}" type="presParOf" srcId="{CDDFAB82-00FB-41B0-BF3A-99C830F6A790}" destId="{53531527-FD52-4340-819E-E20A51598CEA}" srcOrd="3" destOrd="0" presId="urn:microsoft.com/office/officeart/2008/layout/NameandTitleOrganizationalChart"/>
    <dgm:cxn modelId="{3B5388DF-067F-4B4B-820B-A84C170532E5}" type="presParOf" srcId="{53531527-FD52-4340-819E-E20A51598CEA}" destId="{AC097492-1F84-4032-93A1-D4213630BD2F}" srcOrd="0" destOrd="0" presId="urn:microsoft.com/office/officeart/2008/layout/NameandTitleOrganizationalChart"/>
    <dgm:cxn modelId="{D56E88D0-0994-4EEA-9870-A435760D3B65}" type="presParOf" srcId="{AC097492-1F84-4032-93A1-D4213630BD2F}" destId="{B7B0464E-8810-4B11-861A-9B74BA7170F1}" srcOrd="0" destOrd="0" presId="urn:microsoft.com/office/officeart/2008/layout/NameandTitleOrganizationalChart"/>
    <dgm:cxn modelId="{2628A1C9-96C8-4553-923B-7219122FA3A6}" type="presParOf" srcId="{AC097492-1F84-4032-93A1-D4213630BD2F}" destId="{14326B64-593E-485D-AC12-0039B520B03F}" srcOrd="1" destOrd="0" presId="urn:microsoft.com/office/officeart/2008/layout/NameandTitleOrganizationalChart"/>
    <dgm:cxn modelId="{2B9D9D35-C438-476D-8AEA-FCB6C60A85DF}" type="presParOf" srcId="{AC097492-1F84-4032-93A1-D4213630BD2F}" destId="{06329EAB-66E3-45D0-8310-5B5B2898F06A}" srcOrd="2" destOrd="0" presId="urn:microsoft.com/office/officeart/2008/layout/NameandTitleOrganizationalChart"/>
    <dgm:cxn modelId="{3207A0D6-2FE7-4721-B596-D9D4F4C134E6}" type="presParOf" srcId="{53531527-FD52-4340-819E-E20A51598CEA}" destId="{D8B02981-039C-4BE4-97CF-11F9EBF89410}" srcOrd="1" destOrd="0" presId="urn:microsoft.com/office/officeart/2008/layout/NameandTitleOrganizationalChart"/>
    <dgm:cxn modelId="{0CD87739-923C-4A72-9DFF-B3C38735C6F2}" type="presParOf" srcId="{53531527-FD52-4340-819E-E20A51598CEA}" destId="{BAAF46A8-B103-4C0E-B551-74400F093DEC}" srcOrd="2" destOrd="0" presId="urn:microsoft.com/office/officeart/2008/layout/NameandTitleOrganizationalChart"/>
    <dgm:cxn modelId="{203F05C6-F50E-48C3-9B61-52D6D10FEA53}" type="presParOf" srcId="{3167A1A3-B2A6-4278-A02C-753F5B9899F9}" destId="{A949E7C4-6C88-4854-BDD7-DAFFCFE09836}" srcOrd="2" destOrd="0" presId="urn:microsoft.com/office/officeart/2008/layout/NameandTitleOrganizationalChart"/>
    <dgm:cxn modelId="{A0A2206E-4C4A-4F9A-95C8-CB0F0D0F68F7}" type="presParOf" srcId="{EE7C931D-FE95-46AF-8A1D-B53402C1B513}" destId="{8654E7C1-DED8-42C0-99B5-21A674165EFD}" srcOrd="2" destOrd="0" presId="urn:microsoft.com/office/officeart/2008/layout/NameandTitleOrganizationalChart"/>
    <dgm:cxn modelId="{BD74BBC8-E7BC-420A-8896-97DA686F81EE}" type="presParOf" srcId="{EE7C931D-FE95-46AF-8A1D-B53402C1B513}" destId="{E7476F70-E505-4A85-8BEA-4FCF8FE8783F}" srcOrd="3" destOrd="0" presId="urn:microsoft.com/office/officeart/2008/layout/NameandTitleOrganizationalChart"/>
    <dgm:cxn modelId="{6883CD00-DDE0-4A4B-A30D-80E94A808227}" type="presParOf" srcId="{E7476F70-E505-4A85-8BEA-4FCF8FE8783F}" destId="{C651E4DA-1C0D-453A-A6AE-FAA4313DFDCA}" srcOrd="0" destOrd="0" presId="urn:microsoft.com/office/officeart/2008/layout/NameandTitleOrganizationalChart"/>
    <dgm:cxn modelId="{7A9E2D45-9D14-45B3-81E9-F646B3AEF829}" type="presParOf" srcId="{C651E4DA-1C0D-453A-A6AE-FAA4313DFDCA}" destId="{17A85EE1-5087-446D-81C6-E6CF4A342E26}" srcOrd="0" destOrd="0" presId="urn:microsoft.com/office/officeart/2008/layout/NameandTitleOrganizationalChart"/>
    <dgm:cxn modelId="{E70E4CEE-C64E-419F-9D45-FA52302E4D9C}" type="presParOf" srcId="{C651E4DA-1C0D-453A-A6AE-FAA4313DFDCA}" destId="{C60EB049-9EC7-48C1-93C1-85BA95C86D77}" srcOrd="1" destOrd="0" presId="urn:microsoft.com/office/officeart/2008/layout/NameandTitleOrganizationalChart"/>
    <dgm:cxn modelId="{F266D74A-E708-41C5-88A1-B3FA9CD29D3D}" type="presParOf" srcId="{C651E4DA-1C0D-453A-A6AE-FAA4313DFDCA}" destId="{1528993C-B209-42C8-A6A1-7A959EA8C164}" srcOrd="2" destOrd="0" presId="urn:microsoft.com/office/officeart/2008/layout/NameandTitleOrganizationalChart"/>
    <dgm:cxn modelId="{C57CD208-E5B1-4030-BAD1-254B16190D23}" type="presParOf" srcId="{E7476F70-E505-4A85-8BEA-4FCF8FE8783F}" destId="{6AC5C645-6EFA-4E9D-B2FF-9594D17EECDB}" srcOrd="1" destOrd="0" presId="urn:microsoft.com/office/officeart/2008/layout/NameandTitleOrganizationalChart"/>
    <dgm:cxn modelId="{D6E99DF3-256B-41A9-BF89-9664CBE5D73C}" type="presParOf" srcId="{E7476F70-E505-4A85-8BEA-4FCF8FE8783F}" destId="{4FB14F0B-6299-4053-A5BD-EFBC446662E8}" srcOrd="2" destOrd="0" presId="urn:microsoft.com/office/officeart/2008/layout/NameandTitleOrganizationalChart"/>
    <dgm:cxn modelId="{4790AE51-2A15-46CE-AA37-89CEC157FBB7}" type="presParOf" srcId="{EE7C931D-FE95-46AF-8A1D-B53402C1B513}" destId="{1DCA263D-A464-4173-965A-365DBF627C81}" srcOrd="4" destOrd="0" presId="urn:microsoft.com/office/officeart/2008/layout/NameandTitleOrganizationalChart"/>
    <dgm:cxn modelId="{C26167EF-6960-41E6-9032-DAABE457E366}" type="presParOf" srcId="{EE7C931D-FE95-46AF-8A1D-B53402C1B513}" destId="{E72FBB2C-2638-49E2-B9A7-56695517B2C4}" srcOrd="5" destOrd="0" presId="urn:microsoft.com/office/officeart/2008/layout/NameandTitleOrganizationalChart"/>
    <dgm:cxn modelId="{EE849E12-84EE-469F-BCA3-781E9C865FE3}" type="presParOf" srcId="{E72FBB2C-2638-49E2-B9A7-56695517B2C4}" destId="{8548D422-4489-44D8-B437-E2AECE105390}" srcOrd="0" destOrd="0" presId="urn:microsoft.com/office/officeart/2008/layout/NameandTitleOrganizationalChart"/>
    <dgm:cxn modelId="{DE0D0D7D-563E-478A-9C4A-AA39CDFDDED7}" type="presParOf" srcId="{8548D422-4489-44D8-B437-E2AECE105390}" destId="{3F6BC399-85D8-433C-B3EE-B7BC5F55DBEB}" srcOrd="0" destOrd="0" presId="urn:microsoft.com/office/officeart/2008/layout/NameandTitleOrganizationalChart"/>
    <dgm:cxn modelId="{AA2E31E4-67D3-4F34-A5C9-467729C6FD9F}" type="presParOf" srcId="{8548D422-4489-44D8-B437-E2AECE105390}" destId="{B0009E7F-3184-45C5-ABC7-512A59B5A423}" srcOrd="1" destOrd="0" presId="urn:microsoft.com/office/officeart/2008/layout/NameandTitleOrganizationalChart"/>
    <dgm:cxn modelId="{B7FA8F5A-AB2D-476F-A7AF-794ABFDD7A62}" type="presParOf" srcId="{8548D422-4489-44D8-B437-E2AECE105390}" destId="{2ACFE8E4-E9B0-4472-ABD1-CF3D0D0F0507}" srcOrd="2" destOrd="0" presId="urn:microsoft.com/office/officeart/2008/layout/NameandTitleOrganizationalChart"/>
    <dgm:cxn modelId="{98A5947E-6091-4B1E-A4D5-518E2C298CF9}" type="presParOf" srcId="{E72FBB2C-2638-49E2-B9A7-56695517B2C4}" destId="{E63D822E-F61A-478E-9B91-E830659D7674}" srcOrd="1" destOrd="0" presId="urn:microsoft.com/office/officeart/2008/layout/NameandTitleOrganizationalChart"/>
    <dgm:cxn modelId="{9C75CDC1-1956-45E3-BCA3-B1C79115D9DF}" type="presParOf" srcId="{E63D822E-F61A-478E-9B91-E830659D7674}" destId="{D294DDDB-016D-4476-941C-3A1EE26308C5}" srcOrd="0" destOrd="0" presId="urn:microsoft.com/office/officeart/2008/layout/NameandTitleOrganizationalChart"/>
    <dgm:cxn modelId="{54E8E408-A552-4F2F-83A5-5E76272CCBF3}" type="presParOf" srcId="{E63D822E-F61A-478E-9B91-E830659D7674}" destId="{31E471A2-BC95-4420-BFE1-5A717D3A2495}" srcOrd="1" destOrd="0" presId="urn:microsoft.com/office/officeart/2008/layout/NameandTitleOrganizationalChart"/>
    <dgm:cxn modelId="{CC574FB2-6D11-4774-8E5E-CA3ADB2B4CE9}" type="presParOf" srcId="{31E471A2-BC95-4420-BFE1-5A717D3A2495}" destId="{439F45FF-A29E-41CA-93C8-EA30524D7E24}" srcOrd="0" destOrd="0" presId="urn:microsoft.com/office/officeart/2008/layout/NameandTitleOrganizationalChart"/>
    <dgm:cxn modelId="{1605B445-DEFC-4AD0-A5CD-825CD4D08D39}" type="presParOf" srcId="{439F45FF-A29E-41CA-93C8-EA30524D7E24}" destId="{59DFDEB3-CBBF-41FA-BBC7-D9AA7EA46587}" srcOrd="0" destOrd="0" presId="urn:microsoft.com/office/officeart/2008/layout/NameandTitleOrganizationalChart"/>
    <dgm:cxn modelId="{02B34C79-4057-46C4-AFD8-0D9373EDB4F4}" type="presParOf" srcId="{439F45FF-A29E-41CA-93C8-EA30524D7E24}" destId="{5DD96BA2-AF2C-4247-B184-C7ABC4A5BD1E}" srcOrd="1" destOrd="0" presId="urn:microsoft.com/office/officeart/2008/layout/NameandTitleOrganizationalChart"/>
    <dgm:cxn modelId="{7E533960-BFED-4CC7-8457-04EA26C89844}" type="presParOf" srcId="{439F45FF-A29E-41CA-93C8-EA30524D7E24}" destId="{2402B218-AE33-4A38-AF4A-8E8ACA84331C}" srcOrd="2" destOrd="0" presId="urn:microsoft.com/office/officeart/2008/layout/NameandTitleOrganizationalChart"/>
    <dgm:cxn modelId="{01A3AE77-DC6C-47A1-A20B-021883F8BCF0}" type="presParOf" srcId="{31E471A2-BC95-4420-BFE1-5A717D3A2495}" destId="{9F1F2F71-B8AF-45AD-A02C-787124597F4C}" srcOrd="1" destOrd="0" presId="urn:microsoft.com/office/officeart/2008/layout/NameandTitleOrganizationalChart"/>
    <dgm:cxn modelId="{A649E966-F048-4768-92A4-BA910C824F59}" type="presParOf" srcId="{9F1F2F71-B8AF-45AD-A02C-787124597F4C}" destId="{34BDA46F-5A17-4B80-B853-31F768FFBD27}" srcOrd="0" destOrd="0" presId="urn:microsoft.com/office/officeart/2008/layout/NameandTitleOrganizationalChart"/>
    <dgm:cxn modelId="{85F29390-D020-4E22-805B-3359DDD75840}" type="presParOf" srcId="{9F1F2F71-B8AF-45AD-A02C-787124597F4C}" destId="{0B4676D9-30F2-4EA3-A434-4245BAD6CF06}" srcOrd="1" destOrd="0" presId="urn:microsoft.com/office/officeart/2008/layout/NameandTitleOrganizationalChart"/>
    <dgm:cxn modelId="{32726C8F-06A8-4069-81ED-21E094F13BD2}" type="presParOf" srcId="{0B4676D9-30F2-4EA3-A434-4245BAD6CF06}" destId="{B0548322-40EC-4C6D-8950-31083048820B}" srcOrd="0" destOrd="0" presId="urn:microsoft.com/office/officeart/2008/layout/NameandTitleOrganizationalChart"/>
    <dgm:cxn modelId="{62FB2E18-9C44-47BE-A2D2-712B6FFEDE12}" type="presParOf" srcId="{B0548322-40EC-4C6D-8950-31083048820B}" destId="{52E0F9C1-BE27-49EB-AA85-E2F36811F626}" srcOrd="0" destOrd="0" presId="urn:microsoft.com/office/officeart/2008/layout/NameandTitleOrganizationalChart"/>
    <dgm:cxn modelId="{C9A3336B-BBE9-4332-A099-42FE8C281604}" type="presParOf" srcId="{B0548322-40EC-4C6D-8950-31083048820B}" destId="{4798C26D-3856-4D6F-971D-0D6D0D510F11}" srcOrd="1" destOrd="0" presId="urn:microsoft.com/office/officeart/2008/layout/NameandTitleOrganizationalChart"/>
    <dgm:cxn modelId="{70D76148-3520-4E96-AFF1-7C0AC1990C88}" type="presParOf" srcId="{B0548322-40EC-4C6D-8950-31083048820B}" destId="{8F0E8538-4446-47A8-85DA-8C49365238C3}" srcOrd="2" destOrd="0" presId="urn:microsoft.com/office/officeart/2008/layout/NameandTitleOrganizationalChart"/>
    <dgm:cxn modelId="{8852CD6A-F91F-4797-8E69-41DCA220D719}" type="presParOf" srcId="{0B4676D9-30F2-4EA3-A434-4245BAD6CF06}" destId="{E791B425-1414-484F-BDFB-E45178A320A6}" srcOrd="1" destOrd="0" presId="urn:microsoft.com/office/officeart/2008/layout/NameandTitleOrganizationalChart"/>
    <dgm:cxn modelId="{28412B0E-B2B9-476C-92C3-E72551E25E26}" type="presParOf" srcId="{0B4676D9-30F2-4EA3-A434-4245BAD6CF06}" destId="{3058B85C-C9EE-48DF-9BF7-12CA48BCBD52}" srcOrd="2" destOrd="0" presId="urn:microsoft.com/office/officeart/2008/layout/NameandTitleOrganizationalChart"/>
    <dgm:cxn modelId="{F34CD0B1-F12A-44F2-A1C3-024CFD868B48}" type="presParOf" srcId="{9F1F2F71-B8AF-45AD-A02C-787124597F4C}" destId="{9F0399B7-03D7-4DBB-BDA4-D252F49F5CF1}" srcOrd="2" destOrd="0" presId="urn:microsoft.com/office/officeart/2008/layout/NameandTitleOrganizationalChart"/>
    <dgm:cxn modelId="{08B0D23E-CE04-4C60-899F-52D9A68D5B1E}" type="presParOf" srcId="{9F1F2F71-B8AF-45AD-A02C-787124597F4C}" destId="{66731EA1-B047-4337-9974-CED6CC16FA25}" srcOrd="3" destOrd="0" presId="urn:microsoft.com/office/officeart/2008/layout/NameandTitleOrganizationalChart"/>
    <dgm:cxn modelId="{AC275B8B-850F-43F5-B72E-145FA05B4FEC}" type="presParOf" srcId="{66731EA1-B047-4337-9974-CED6CC16FA25}" destId="{DBEEC1A4-A5CD-4BB4-83F1-0F5922DE5F1C}" srcOrd="0" destOrd="0" presId="urn:microsoft.com/office/officeart/2008/layout/NameandTitleOrganizationalChart"/>
    <dgm:cxn modelId="{044651A3-3B94-4526-B01D-8A93E9881059}" type="presParOf" srcId="{DBEEC1A4-A5CD-4BB4-83F1-0F5922DE5F1C}" destId="{FAFFAF9D-E7BF-4D44-B031-6864CE1C6E45}" srcOrd="0" destOrd="0" presId="urn:microsoft.com/office/officeart/2008/layout/NameandTitleOrganizationalChart"/>
    <dgm:cxn modelId="{F239C395-DA8D-41FD-9ABA-9EFF09BEDF9F}" type="presParOf" srcId="{DBEEC1A4-A5CD-4BB4-83F1-0F5922DE5F1C}" destId="{C15B5BB1-0968-46B2-96DC-F287DC62974B}" srcOrd="1" destOrd="0" presId="urn:microsoft.com/office/officeart/2008/layout/NameandTitleOrganizationalChart"/>
    <dgm:cxn modelId="{68323978-9AEE-4257-892E-05CFA5EDCB0D}" type="presParOf" srcId="{DBEEC1A4-A5CD-4BB4-83F1-0F5922DE5F1C}" destId="{74D913C9-CB77-4CBC-BE42-82BD309481D9}" srcOrd="2" destOrd="0" presId="urn:microsoft.com/office/officeart/2008/layout/NameandTitleOrganizationalChart"/>
    <dgm:cxn modelId="{4E94D6C2-ABE2-4CEA-B375-8733BF963F5F}" type="presParOf" srcId="{66731EA1-B047-4337-9974-CED6CC16FA25}" destId="{902951D6-850C-464F-842F-9E04E25825E9}" srcOrd="1" destOrd="0" presId="urn:microsoft.com/office/officeart/2008/layout/NameandTitleOrganizationalChart"/>
    <dgm:cxn modelId="{18D62534-1512-44C5-AED9-1215015E82ED}" type="presParOf" srcId="{66731EA1-B047-4337-9974-CED6CC16FA25}" destId="{E457AD6E-AB83-44FA-9C75-B82F947BD027}" srcOrd="2" destOrd="0" presId="urn:microsoft.com/office/officeart/2008/layout/NameandTitleOrganizationalChart"/>
    <dgm:cxn modelId="{5CE324C2-3D8F-405A-9B5A-D59860BAD895}" type="presParOf" srcId="{31E471A2-BC95-4420-BFE1-5A717D3A2495}" destId="{F9D72AD0-44FF-46E7-962E-84AC3BDFDAEB}" srcOrd="2" destOrd="0" presId="urn:microsoft.com/office/officeart/2008/layout/NameandTitleOrganizationalChart"/>
    <dgm:cxn modelId="{457B7FF4-F0A6-4388-8199-AAF855E2C354}" type="presParOf" srcId="{E72FBB2C-2638-49E2-B9A7-56695517B2C4}" destId="{6E1DD52E-E903-45F0-A9EE-1D65A56705E9}" srcOrd="2" destOrd="0" presId="urn:microsoft.com/office/officeart/2008/layout/NameandTitleOrganizationalChart"/>
    <dgm:cxn modelId="{B8D23A34-E567-436A-8875-D08339A78B77}" type="presParOf" srcId="{54765F27-9A60-40D9-ADA5-70BF95E57034}" destId="{C2AE4455-EB08-4995-A4B3-04B20E3D1B65}" srcOrd="2" destOrd="0" presId="urn:microsoft.com/office/officeart/2008/layout/NameandTitleOrganizationalChart"/>
    <dgm:cxn modelId="{2466789E-46C4-47DF-8BAA-170A27190DA5}" type="presParOf" srcId="{C2AE4455-EB08-4995-A4B3-04B20E3D1B65}" destId="{4B09E189-7AF2-451A-A9C1-B32328D96109}" srcOrd="0" destOrd="0" presId="urn:microsoft.com/office/officeart/2008/layout/NameandTitleOrganizationalChart"/>
    <dgm:cxn modelId="{5B4FB34C-4698-4EB6-A76C-2F42C9D6B832}" type="presParOf" srcId="{C2AE4455-EB08-4995-A4B3-04B20E3D1B65}" destId="{D94DF408-3E13-4412-A63C-916E0B59998B}" srcOrd="1" destOrd="0" presId="urn:microsoft.com/office/officeart/2008/layout/NameandTitleOrganizationalChart"/>
    <dgm:cxn modelId="{422DF68A-D646-4CA8-9744-9A70DB771C18}" type="presParOf" srcId="{D94DF408-3E13-4412-A63C-916E0B59998B}" destId="{03AEF60A-C55A-4AD7-B864-F12849D6E3F9}" srcOrd="0" destOrd="0" presId="urn:microsoft.com/office/officeart/2008/layout/NameandTitleOrganizationalChart"/>
    <dgm:cxn modelId="{BD34F5FF-0514-4CB9-AF6B-4F3DACAB57EE}" type="presParOf" srcId="{03AEF60A-C55A-4AD7-B864-F12849D6E3F9}" destId="{EDC02E3A-A1D5-4478-8FC7-7E0CA0546506}" srcOrd="0" destOrd="0" presId="urn:microsoft.com/office/officeart/2008/layout/NameandTitleOrganizationalChart"/>
    <dgm:cxn modelId="{C2E8B351-6456-4D1C-9CFC-5FDF71248CB8}" type="presParOf" srcId="{03AEF60A-C55A-4AD7-B864-F12849D6E3F9}" destId="{181C2947-F002-43C8-B31E-174EC5731ABE}" srcOrd="1" destOrd="0" presId="urn:microsoft.com/office/officeart/2008/layout/NameandTitleOrganizationalChart"/>
    <dgm:cxn modelId="{FB9E55DE-0554-45EC-B9A6-18D8803638BC}" type="presParOf" srcId="{03AEF60A-C55A-4AD7-B864-F12849D6E3F9}" destId="{F33069CB-BA7E-4303-AF2B-430FC1AD7E31}" srcOrd="2" destOrd="0" presId="urn:microsoft.com/office/officeart/2008/layout/NameandTitleOrganizationalChart"/>
    <dgm:cxn modelId="{0EB618C9-7E1F-4D80-83F3-84566C7B14CD}" type="presParOf" srcId="{D94DF408-3E13-4412-A63C-916E0B59998B}" destId="{F5BE89C6-F41E-41D5-BF89-59EE716FA3D9}" srcOrd="1" destOrd="0" presId="urn:microsoft.com/office/officeart/2008/layout/NameandTitleOrganizationalChart"/>
    <dgm:cxn modelId="{1802FD99-D86B-4AA1-ABC0-83342E88E819}" type="presParOf" srcId="{D94DF408-3E13-4412-A63C-916E0B59998B}" destId="{76269902-1825-478A-941F-E1AE142839D4}" srcOrd="2" destOrd="0" presId="urn:microsoft.com/office/officeart/2008/layout/NameandTitleOrganizationalChart"/>
  </dgm:cxnLst>
  <dgm:bg>
    <a:solidFill>
      <a:schemeClr val="tx2">
        <a:lumMod val="60000"/>
        <a:lumOff val="40000"/>
      </a:schemeClr>
    </a:solidFill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9E189-7AF2-451A-A9C1-B32328D96109}">
      <dsp:nvSpPr>
        <dsp:cNvPr id="0" name=""/>
        <dsp:cNvSpPr/>
      </dsp:nvSpPr>
      <dsp:spPr>
        <a:xfrm>
          <a:off x="5983283" y="836640"/>
          <a:ext cx="136931" cy="860357"/>
        </a:xfrm>
        <a:custGeom>
          <a:avLst/>
          <a:gdLst/>
          <a:ahLst/>
          <a:cxnLst/>
          <a:rect l="0" t="0" r="0" b="0"/>
          <a:pathLst>
            <a:path>
              <a:moveTo>
                <a:pt x="136931" y="0"/>
              </a:moveTo>
              <a:lnTo>
                <a:pt x="136931" y="860357"/>
              </a:lnTo>
              <a:lnTo>
                <a:pt x="0" y="8603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399B7-03D7-4DBB-BDA4-D252F49F5CF1}">
      <dsp:nvSpPr>
        <dsp:cNvPr id="0" name=""/>
        <dsp:cNvSpPr/>
      </dsp:nvSpPr>
      <dsp:spPr>
        <a:xfrm>
          <a:off x="9196346" y="4190827"/>
          <a:ext cx="1580444" cy="516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959"/>
              </a:lnTo>
              <a:lnTo>
                <a:pt x="1580444" y="374959"/>
              </a:lnTo>
              <a:lnTo>
                <a:pt x="1580444" y="5169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DA46F-5A17-4B80-B853-31F768FFBD27}">
      <dsp:nvSpPr>
        <dsp:cNvPr id="0" name=""/>
        <dsp:cNvSpPr/>
      </dsp:nvSpPr>
      <dsp:spPr>
        <a:xfrm>
          <a:off x="7766069" y="4190827"/>
          <a:ext cx="1430276" cy="516969"/>
        </a:xfrm>
        <a:custGeom>
          <a:avLst/>
          <a:gdLst/>
          <a:ahLst/>
          <a:cxnLst/>
          <a:rect l="0" t="0" r="0" b="0"/>
          <a:pathLst>
            <a:path>
              <a:moveTo>
                <a:pt x="1430276" y="0"/>
              </a:moveTo>
              <a:lnTo>
                <a:pt x="1430276" y="374959"/>
              </a:lnTo>
              <a:lnTo>
                <a:pt x="0" y="374959"/>
              </a:lnTo>
              <a:lnTo>
                <a:pt x="0" y="5169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4DDDB-016D-4476-941C-3A1EE26308C5}">
      <dsp:nvSpPr>
        <dsp:cNvPr id="0" name=""/>
        <dsp:cNvSpPr/>
      </dsp:nvSpPr>
      <dsp:spPr>
        <a:xfrm>
          <a:off x="9150626" y="3038982"/>
          <a:ext cx="91440" cy="5432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323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A263D-A464-4173-965A-365DBF627C81}">
      <dsp:nvSpPr>
        <dsp:cNvPr id="0" name=""/>
        <dsp:cNvSpPr/>
      </dsp:nvSpPr>
      <dsp:spPr>
        <a:xfrm>
          <a:off x="6120214" y="836640"/>
          <a:ext cx="3076131" cy="1593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1718"/>
              </a:lnTo>
              <a:lnTo>
                <a:pt x="3076131" y="1451718"/>
              </a:lnTo>
              <a:lnTo>
                <a:pt x="3076131" y="159372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4E7C1-DED8-42C0-99B5-21A674165EFD}">
      <dsp:nvSpPr>
        <dsp:cNvPr id="0" name=""/>
        <dsp:cNvSpPr/>
      </dsp:nvSpPr>
      <dsp:spPr>
        <a:xfrm>
          <a:off x="6049310" y="836640"/>
          <a:ext cx="91440" cy="1593728"/>
        </a:xfrm>
        <a:custGeom>
          <a:avLst/>
          <a:gdLst/>
          <a:ahLst/>
          <a:cxnLst/>
          <a:rect l="0" t="0" r="0" b="0"/>
          <a:pathLst>
            <a:path>
              <a:moveTo>
                <a:pt x="70904" y="0"/>
              </a:moveTo>
              <a:lnTo>
                <a:pt x="70904" y="1451718"/>
              </a:lnTo>
              <a:lnTo>
                <a:pt x="45720" y="1451718"/>
              </a:lnTo>
              <a:lnTo>
                <a:pt x="45720" y="159372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3376E-F7C2-4157-92C6-4FB2496A8781}">
      <dsp:nvSpPr>
        <dsp:cNvPr id="0" name=""/>
        <dsp:cNvSpPr/>
      </dsp:nvSpPr>
      <dsp:spPr>
        <a:xfrm>
          <a:off x="3018898" y="3038982"/>
          <a:ext cx="1524679" cy="466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943"/>
              </a:lnTo>
              <a:lnTo>
                <a:pt x="1524679" y="324943"/>
              </a:lnTo>
              <a:lnTo>
                <a:pt x="1524679" y="46695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F245E-17CC-4DF1-B7CC-3C7F1E517064}">
      <dsp:nvSpPr>
        <dsp:cNvPr id="0" name=""/>
        <dsp:cNvSpPr/>
      </dsp:nvSpPr>
      <dsp:spPr>
        <a:xfrm>
          <a:off x="1509611" y="3038982"/>
          <a:ext cx="1509287" cy="466953"/>
        </a:xfrm>
        <a:custGeom>
          <a:avLst/>
          <a:gdLst/>
          <a:ahLst/>
          <a:cxnLst/>
          <a:rect l="0" t="0" r="0" b="0"/>
          <a:pathLst>
            <a:path>
              <a:moveTo>
                <a:pt x="1509287" y="0"/>
              </a:moveTo>
              <a:lnTo>
                <a:pt x="1509287" y="324943"/>
              </a:lnTo>
              <a:lnTo>
                <a:pt x="0" y="324943"/>
              </a:lnTo>
              <a:lnTo>
                <a:pt x="0" y="46695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64FF3-3E0C-4F6D-B0C6-BFA2925C0E89}">
      <dsp:nvSpPr>
        <dsp:cNvPr id="0" name=""/>
        <dsp:cNvSpPr/>
      </dsp:nvSpPr>
      <dsp:spPr>
        <a:xfrm>
          <a:off x="3018898" y="836640"/>
          <a:ext cx="3101316" cy="1593728"/>
        </a:xfrm>
        <a:custGeom>
          <a:avLst/>
          <a:gdLst/>
          <a:ahLst/>
          <a:cxnLst/>
          <a:rect l="0" t="0" r="0" b="0"/>
          <a:pathLst>
            <a:path>
              <a:moveTo>
                <a:pt x="3101316" y="0"/>
              </a:moveTo>
              <a:lnTo>
                <a:pt x="3101316" y="1451718"/>
              </a:lnTo>
              <a:lnTo>
                <a:pt x="0" y="1451718"/>
              </a:lnTo>
              <a:lnTo>
                <a:pt x="0" y="159372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8EB952-9A9B-4AAB-B2B4-B684AD369644}">
      <dsp:nvSpPr>
        <dsp:cNvPr id="0" name=""/>
        <dsp:cNvSpPr/>
      </dsp:nvSpPr>
      <dsp:spPr>
        <a:xfrm>
          <a:off x="4666616" y="228026"/>
          <a:ext cx="2907197" cy="6086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588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Harsh Chaudhari</a:t>
          </a:r>
        </a:p>
      </dsp:txBody>
      <dsp:txXfrm>
        <a:off x="4666616" y="228026"/>
        <a:ext cx="2907197" cy="608614"/>
      </dsp:txXfrm>
    </dsp:sp>
    <dsp:sp modelId="{95CEFD7F-816F-41D6-85D5-F6C934323C92}">
      <dsp:nvSpPr>
        <dsp:cNvPr id="0" name=""/>
        <dsp:cNvSpPr/>
      </dsp:nvSpPr>
      <dsp:spPr>
        <a:xfrm>
          <a:off x="5440503" y="607102"/>
          <a:ext cx="2084928" cy="551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CEO</a:t>
          </a:r>
          <a:r>
            <a:rPr lang="en-US" sz="1200" kern="1200" dirty="0"/>
            <a:t>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(harsh.chaudhari.tamu.edu)</a:t>
          </a:r>
        </a:p>
      </dsp:txBody>
      <dsp:txXfrm>
        <a:off x="5440503" y="607102"/>
        <a:ext cx="2084928" cy="551250"/>
      </dsp:txXfrm>
    </dsp:sp>
    <dsp:sp modelId="{E76389DE-39B1-4B2E-AC52-CE6E60D89584}">
      <dsp:nvSpPr>
        <dsp:cNvPr id="0" name=""/>
        <dsp:cNvSpPr/>
      </dsp:nvSpPr>
      <dsp:spPr>
        <a:xfrm>
          <a:off x="1572893" y="2430368"/>
          <a:ext cx="2892010" cy="6086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8588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Yash Katariya</a:t>
          </a:r>
        </a:p>
      </dsp:txBody>
      <dsp:txXfrm>
        <a:off x="1572893" y="2430368"/>
        <a:ext cx="2892010" cy="608614"/>
      </dsp:txXfrm>
    </dsp:sp>
    <dsp:sp modelId="{D4C38120-B11D-4467-8148-3E9C1B10DE85}">
      <dsp:nvSpPr>
        <dsp:cNvPr id="0" name=""/>
        <dsp:cNvSpPr/>
      </dsp:nvSpPr>
      <dsp:spPr>
        <a:xfrm>
          <a:off x="2384376" y="2809511"/>
          <a:ext cx="1956843" cy="43349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Lead Developer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(yash.katariya@tamu.edu</a:t>
          </a:r>
          <a:r>
            <a:rPr lang="en-US" sz="600" kern="1200" dirty="0"/>
            <a:t>)</a:t>
          </a:r>
        </a:p>
      </dsp:txBody>
      <dsp:txXfrm>
        <a:off x="2384376" y="2809511"/>
        <a:ext cx="1956843" cy="433491"/>
      </dsp:txXfrm>
    </dsp:sp>
    <dsp:sp modelId="{31938295-4603-4DA1-BC57-25F4637C97CE}">
      <dsp:nvSpPr>
        <dsp:cNvPr id="0" name=""/>
        <dsp:cNvSpPr/>
      </dsp:nvSpPr>
      <dsp:spPr>
        <a:xfrm>
          <a:off x="126941" y="3505936"/>
          <a:ext cx="2765340" cy="6086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588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Smrithi Seth</a:t>
          </a:r>
        </a:p>
      </dsp:txBody>
      <dsp:txXfrm>
        <a:off x="126941" y="3505936"/>
        <a:ext cx="2765340" cy="608614"/>
      </dsp:txXfrm>
    </dsp:sp>
    <dsp:sp modelId="{6209F40F-A22C-4CF4-9707-DDD6FF37F139}">
      <dsp:nvSpPr>
        <dsp:cNvPr id="0" name=""/>
        <dsp:cNvSpPr/>
      </dsp:nvSpPr>
      <dsp:spPr>
        <a:xfrm>
          <a:off x="618656" y="3907803"/>
          <a:ext cx="2134556" cy="49615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Software Developer I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(</a:t>
          </a:r>
          <a:r>
            <a:rPr lang="en-US" sz="800" kern="1200" dirty="0"/>
            <a:t>seth@tamu.edu)</a:t>
          </a:r>
        </a:p>
      </dsp:txBody>
      <dsp:txXfrm>
        <a:off x="618656" y="3907803"/>
        <a:ext cx="2134556" cy="496156"/>
      </dsp:txXfrm>
    </dsp:sp>
    <dsp:sp modelId="{B7B0464E-8810-4B11-861A-9B74BA7170F1}">
      <dsp:nvSpPr>
        <dsp:cNvPr id="0" name=""/>
        <dsp:cNvSpPr/>
      </dsp:nvSpPr>
      <dsp:spPr>
        <a:xfrm>
          <a:off x="3176301" y="3505936"/>
          <a:ext cx="2734554" cy="6086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588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Deepak Bhardwaj</a:t>
          </a:r>
        </a:p>
      </dsp:txBody>
      <dsp:txXfrm>
        <a:off x="3176301" y="3505936"/>
        <a:ext cx="2734554" cy="608614"/>
      </dsp:txXfrm>
    </dsp:sp>
    <dsp:sp modelId="{14326B64-593E-485D-AC12-0039B520B03F}">
      <dsp:nvSpPr>
        <dsp:cNvPr id="0" name=""/>
        <dsp:cNvSpPr/>
      </dsp:nvSpPr>
      <dsp:spPr>
        <a:xfrm>
          <a:off x="3624212" y="3884234"/>
          <a:ext cx="2165881" cy="557253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Software Developer II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(Deepak@tamu.edu)</a:t>
          </a:r>
        </a:p>
      </dsp:txBody>
      <dsp:txXfrm>
        <a:off x="3624212" y="3884234"/>
        <a:ext cx="2165881" cy="557253"/>
      </dsp:txXfrm>
    </dsp:sp>
    <dsp:sp modelId="{17A85EE1-5087-446D-81C6-E6CF4A342E26}">
      <dsp:nvSpPr>
        <dsp:cNvPr id="0" name=""/>
        <dsp:cNvSpPr/>
      </dsp:nvSpPr>
      <dsp:spPr>
        <a:xfrm>
          <a:off x="4748923" y="2430368"/>
          <a:ext cx="2692213" cy="6086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588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Aaron </a:t>
          </a:r>
          <a:r>
            <a:rPr lang="en-US" sz="1800" kern="1200" dirty="0" err="1"/>
            <a:t>Holle</a:t>
          </a:r>
          <a:endParaRPr lang="en-US" sz="1800" kern="1200" dirty="0"/>
        </a:p>
      </dsp:txBody>
      <dsp:txXfrm>
        <a:off x="4748923" y="2430368"/>
        <a:ext cx="2692213" cy="608614"/>
      </dsp:txXfrm>
    </dsp:sp>
    <dsp:sp modelId="{C60EB049-9EC7-48C1-93C1-85BA95C86D77}">
      <dsp:nvSpPr>
        <dsp:cNvPr id="0" name=""/>
        <dsp:cNvSpPr/>
      </dsp:nvSpPr>
      <dsp:spPr>
        <a:xfrm>
          <a:off x="5341924" y="2759058"/>
          <a:ext cx="1959044" cy="57150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Business Analyst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(aaron.holle@tamu.edu)</a:t>
          </a:r>
        </a:p>
      </dsp:txBody>
      <dsp:txXfrm>
        <a:off x="5341924" y="2759058"/>
        <a:ext cx="1959044" cy="571506"/>
      </dsp:txXfrm>
    </dsp:sp>
    <dsp:sp modelId="{3F6BC399-85D8-433C-B3EE-B7BC5F55DBEB}">
      <dsp:nvSpPr>
        <dsp:cNvPr id="0" name=""/>
        <dsp:cNvSpPr/>
      </dsp:nvSpPr>
      <dsp:spPr>
        <a:xfrm>
          <a:off x="7725156" y="2430368"/>
          <a:ext cx="2942379" cy="6086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588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Anu</a:t>
          </a:r>
          <a:r>
            <a:rPr lang="en-US" sz="1800" kern="1200" baseline="0" dirty="0"/>
            <a:t> Malhotra</a:t>
          </a:r>
          <a:endParaRPr lang="en-US" sz="1800" kern="1200" dirty="0"/>
        </a:p>
      </dsp:txBody>
      <dsp:txXfrm>
        <a:off x="7725156" y="2430368"/>
        <a:ext cx="2942379" cy="608614"/>
      </dsp:txXfrm>
    </dsp:sp>
    <dsp:sp modelId="{B0009E7F-3184-45C5-ABC7-512A59B5A423}">
      <dsp:nvSpPr>
        <dsp:cNvPr id="0" name=""/>
        <dsp:cNvSpPr/>
      </dsp:nvSpPr>
      <dsp:spPr>
        <a:xfrm>
          <a:off x="8687041" y="2784469"/>
          <a:ext cx="1701627" cy="58604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Test Manager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(anu.Malhotra@tamu.edu)</a:t>
          </a:r>
        </a:p>
      </dsp:txBody>
      <dsp:txXfrm>
        <a:off x="8687041" y="2784469"/>
        <a:ext cx="1701627" cy="586046"/>
      </dsp:txXfrm>
    </dsp:sp>
    <dsp:sp modelId="{59DFDEB3-CBBF-41FA-BBC7-D9AA7EA46587}">
      <dsp:nvSpPr>
        <dsp:cNvPr id="0" name=""/>
        <dsp:cNvSpPr/>
      </dsp:nvSpPr>
      <dsp:spPr>
        <a:xfrm>
          <a:off x="7794945" y="3582213"/>
          <a:ext cx="2802802" cy="6086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588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Dheeraj Mehta</a:t>
          </a:r>
        </a:p>
      </dsp:txBody>
      <dsp:txXfrm>
        <a:off x="7794945" y="3582213"/>
        <a:ext cx="2802802" cy="608614"/>
      </dsp:txXfrm>
    </dsp:sp>
    <dsp:sp modelId="{5DD96BA2-AF2C-4247-B184-C7ABC4A5BD1E}">
      <dsp:nvSpPr>
        <dsp:cNvPr id="0" name=""/>
        <dsp:cNvSpPr/>
      </dsp:nvSpPr>
      <dsp:spPr>
        <a:xfrm>
          <a:off x="8681424" y="3967838"/>
          <a:ext cx="1668429" cy="533523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Test Lead </a:t>
          </a:r>
          <a:r>
            <a:rPr lang="en-US" sz="1200" kern="1200" dirty="0"/>
            <a:t>I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(dmehta@tamu.edu)</a:t>
          </a:r>
        </a:p>
      </dsp:txBody>
      <dsp:txXfrm>
        <a:off x="8681424" y="3967838"/>
        <a:ext cx="1668429" cy="533523"/>
      </dsp:txXfrm>
    </dsp:sp>
    <dsp:sp modelId="{52E0F9C1-BE27-49EB-AA85-E2F36811F626}">
      <dsp:nvSpPr>
        <dsp:cNvPr id="0" name=""/>
        <dsp:cNvSpPr/>
      </dsp:nvSpPr>
      <dsp:spPr>
        <a:xfrm>
          <a:off x="6327634" y="4707797"/>
          <a:ext cx="2876870" cy="6086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588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Neeraj Mehta</a:t>
          </a:r>
        </a:p>
      </dsp:txBody>
      <dsp:txXfrm>
        <a:off x="6327634" y="4707797"/>
        <a:ext cx="2876870" cy="608614"/>
      </dsp:txXfrm>
    </dsp:sp>
    <dsp:sp modelId="{4798C26D-3856-4D6F-971D-0D6D0D510F11}">
      <dsp:nvSpPr>
        <dsp:cNvPr id="0" name=""/>
        <dsp:cNvSpPr/>
      </dsp:nvSpPr>
      <dsp:spPr>
        <a:xfrm>
          <a:off x="7072541" y="5154235"/>
          <a:ext cx="2006027" cy="6562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Test Engineer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(nmehta@tamu.edu)</a:t>
          </a:r>
        </a:p>
      </dsp:txBody>
      <dsp:txXfrm>
        <a:off x="7072541" y="5154235"/>
        <a:ext cx="2006027" cy="656225"/>
      </dsp:txXfrm>
    </dsp:sp>
    <dsp:sp modelId="{FAFFAF9D-E7BF-4D44-B031-6864CE1C6E45}">
      <dsp:nvSpPr>
        <dsp:cNvPr id="0" name=""/>
        <dsp:cNvSpPr/>
      </dsp:nvSpPr>
      <dsp:spPr>
        <a:xfrm>
          <a:off x="9488524" y="4707797"/>
          <a:ext cx="2576533" cy="6086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588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Ayush Rawlani</a:t>
          </a:r>
        </a:p>
      </dsp:txBody>
      <dsp:txXfrm>
        <a:off x="9488524" y="4707797"/>
        <a:ext cx="2576533" cy="608614"/>
      </dsp:txXfrm>
    </dsp:sp>
    <dsp:sp modelId="{C15B5BB1-0968-46B2-96DC-F287DC62974B}">
      <dsp:nvSpPr>
        <dsp:cNvPr id="0" name=""/>
        <dsp:cNvSpPr/>
      </dsp:nvSpPr>
      <dsp:spPr>
        <a:xfrm>
          <a:off x="10241874" y="5172289"/>
          <a:ext cx="1608909" cy="64675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Test Engineer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 dirty="0"/>
            <a:t>(a.rawlani@tamu.edu)</a:t>
          </a:r>
        </a:p>
      </dsp:txBody>
      <dsp:txXfrm>
        <a:off x="10241874" y="5172289"/>
        <a:ext cx="1608909" cy="646751"/>
      </dsp:txXfrm>
    </dsp:sp>
    <dsp:sp modelId="{EDC02E3A-A1D5-4478-8FC7-7E0CA0546506}">
      <dsp:nvSpPr>
        <dsp:cNvPr id="0" name=""/>
        <dsp:cNvSpPr/>
      </dsp:nvSpPr>
      <dsp:spPr>
        <a:xfrm>
          <a:off x="2796872" y="1392691"/>
          <a:ext cx="3186410" cy="6086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588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Siddham Sharma</a:t>
          </a:r>
        </a:p>
      </dsp:txBody>
      <dsp:txXfrm>
        <a:off x="2796872" y="1392691"/>
        <a:ext cx="3186410" cy="608614"/>
      </dsp:txXfrm>
    </dsp:sp>
    <dsp:sp modelId="{181C2947-F002-43C8-B31E-174EC5731ABE}">
      <dsp:nvSpPr>
        <dsp:cNvPr id="0" name=""/>
        <dsp:cNvSpPr/>
      </dsp:nvSpPr>
      <dsp:spPr>
        <a:xfrm>
          <a:off x="3783136" y="1778583"/>
          <a:ext cx="1959806" cy="41814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Project Manager </a:t>
          </a:r>
          <a:r>
            <a:rPr lang="en-US" sz="700" kern="1200" dirty="0"/>
            <a:t>(siddham.sharma@tamu.edu)</a:t>
          </a:r>
        </a:p>
      </dsp:txBody>
      <dsp:txXfrm>
        <a:off x="3783136" y="1778583"/>
        <a:ext cx="1959806" cy="418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32B4-3CB8-4B7E-9976-21A590B70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C63FC-2A5C-4666-BD7F-82B5AF3ED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559C4-10C9-40BB-8B53-78E76205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76FA-B2B6-4CF6-ABA8-AC6071FDCE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B9BAF-D684-492B-8EBC-C7301F22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DAF8D-118E-4422-88E8-700A953A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DCE-D783-4064-A108-72418F4A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4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E810-1641-4B8D-AA58-D7FA20D8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599BB-E201-4F7E-929C-4A4BDD7D6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F62E-708B-4300-9448-CD213D94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76FA-B2B6-4CF6-ABA8-AC6071FDCE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8685A-4D57-434A-85D3-29DB1324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510E-85BB-47D2-B091-C72303E9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DCE-D783-4064-A108-72418F4A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2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B9775-575A-473A-A3ED-CC47D6AF7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8142C-1612-4171-A8CB-E48FBC8B2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3D716-6E54-4ABE-90DA-0A76AF0C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76FA-B2B6-4CF6-ABA8-AC6071FDCE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B5C4-A8F1-4CD9-B6DF-C522C2DC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54F54-F478-4D29-9182-BDF2A6E6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DCE-D783-4064-A108-72418F4A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1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65BC-636C-4FDE-BA66-44479480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6174-5C38-40B8-A073-2C0F6A0F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BDADA-C86D-4D58-BE86-02BEA17B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76FA-B2B6-4CF6-ABA8-AC6071FDCE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F4577-AA86-4118-BC1C-1D9515DC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616B-280F-4A9D-BE38-5452F606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DCE-D783-4064-A108-72418F4A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75E5-F537-4241-BE1A-DADCB712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4F61-C4B9-45E2-B9F7-6450B7B83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77C6-1725-4723-AB0A-5E3B07AD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76FA-B2B6-4CF6-ABA8-AC6071FDCE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0CB72-E02C-499D-A5F2-1E7635AE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0ECD-48DE-425F-85E2-BD4200DB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DCE-D783-4064-A108-72418F4A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4252-E9AF-4663-89BB-0B95479F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9647-DB65-4BC4-BC83-5428AC4CD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50760-7AD2-420C-BC59-61F0C1CC9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EB7EC-7D18-4B67-A760-416301DF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76FA-B2B6-4CF6-ABA8-AC6071FDCE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3A711-266C-4C58-8E14-1346D09B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B2E2B-6FE9-445B-8CF8-78EA9DCC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DCE-D783-4064-A108-72418F4A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4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3E3D-E916-4449-8581-81E30E8F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C1C25-87BF-4356-83D5-2DDDD42D7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54C1D-C11A-4266-BB13-17BD61819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965BA-BC58-4F21-8C52-8C4AAB21E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7F223-2133-47B1-A22C-C353701A8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D4FB2-31BC-43BF-86E1-48725C38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76FA-B2B6-4CF6-ABA8-AC6071FDCE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DD562-3ADB-4174-B393-FDC9B87A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FA848-17E4-41D0-ABB4-300989A6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DCE-D783-4064-A108-72418F4A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9376-C051-4E33-BEE9-9B4F32FE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0B5A4-8951-49F4-82DB-56994EE9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76FA-B2B6-4CF6-ABA8-AC6071FDCE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5169A-E48B-43D5-84B1-48FD009C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9AFFC-053D-4147-A1F6-E4978929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DCE-D783-4064-A108-72418F4A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5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D3C54-9AE2-43EF-813D-7AEF1462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76FA-B2B6-4CF6-ABA8-AC6071FDCE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F9F1E-40AE-434E-920D-9BFB754F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F9888-7251-4D9F-813B-2A61A52C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DCE-D783-4064-A108-72418F4A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2916-A54D-455C-9747-517F7DF1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AF39-1A15-42CD-8770-A29907305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99796-56E6-4A29-A6C5-C03C3EB99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CF367-55A0-484B-A73A-BE7BF799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76FA-B2B6-4CF6-ABA8-AC6071FDCE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10816-7AA0-4197-8DFA-910D241A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8B4D2-7CDA-44D5-BC73-2E22BA3D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DCE-D783-4064-A108-72418F4A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4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B000-8F05-4DD3-88C9-406D3BFB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1671A-F19B-4365-A86C-2F615CAE5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A580E-1705-4557-A993-6DC7B7BBF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E8BED-A0EB-4525-8506-CCCAA548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76FA-B2B6-4CF6-ABA8-AC6071FDCE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8745F-44F5-4A4E-ACA6-9C356AFD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D6E00-67F1-4392-B048-B848B3D8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9DCE-D783-4064-A108-72418F4A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2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C3B0F-81C1-41C0-993A-A64BD144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DB91-5B94-4633-9608-F4D06711B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18D92-1705-4730-99FE-561CD8FE1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676FA-B2B6-4CF6-ABA8-AC6071FDCE0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3BFC6-FE58-4B6D-9818-562D92634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C066-D1B5-42AA-8608-773B146B6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9DCE-D783-4064-A108-72418F4A0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3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3FEA20-8CDB-454A-A79C-2466CA7C2A9A}"/>
              </a:ext>
            </a:extLst>
          </p:cNvPr>
          <p:cNvSpPr/>
          <p:nvPr/>
        </p:nvSpPr>
        <p:spPr>
          <a:xfrm>
            <a:off x="-58722" y="0"/>
            <a:ext cx="1225072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DBD8BDB-A42F-4D78-9DC4-4E3A5E693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102190"/>
              </p:ext>
            </p:extLst>
          </p:nvPr>
        </p:nvGraphicFramePr>
        <p:xfrm>
          <a:off x="-41945" y="939566"/>
          <a:ext cx="12192000" cy="5838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EFD72F4-DA83-47E9-816B-8111468AE57E}"/>
              </a:ext>
            </a:extLst>
          </p:cNvPr>
          <p:cNvSpPr/>
          <p:nvPr/>
        </p:nvSpPr>
        <p:spPr>
          <a:xfrm>
            <a:off x="-58721" y="0"/>
            <a:ext cx="12250721" cy="859871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0" dirty="0">
                <a:solidFill>
                  <a:schemeClr val="bg1"/>
                </a:solidFill>
                <a:effectLst/>
                <a:latin typeface="+mj-lt"/>
                <a:cs typeface="Times New Roman" panose="02020603050405020304" pitchFamily="18" charset="0"/>
              </a:rPr>
              <a:t>Organizational chart</a:t>
            </a:r>
            <a:endParaRPr lang="en-IN" sz="24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2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615AEEDCB2F8449E8BF1499CEB9107" ma:contentTypeVersion="4" ma:contentTypeDescription="Create a new document." ma:contentTypeScope="" ma:versionID="b571e899d467296c1d1d62d05979b804">
  <xsd:schema xmlns:xsd="http://www.w3.org/2001/XMLSchema" xmlns:xs="http://www.w3.org/2001/XMLSchema" xmlns:p="http://schemas.microsoft.com/office/2006/metadata/properties" xmlns:ns2="3e354496-c4a6-404b-80fa-ac973fff6516" targetNamespace="http://schemas.microsoft.com/office/2006/metadata/properties" ma:root="true" ma:fieldsID="ff09b6ab7f8338ec5201c7aed17c0cef" ns2:_="">
    <xsd:import namespace="3e354496-c4a6-404b-80fa-ac973fff65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54496-c4a6-404b-80fa-ac973fff65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46D9F0-7417-4631-B9E3-E1F30008B5D6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3e354496-c4a6-404b-80fa-ac973fff651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3DD40AF-566B-4BE2-8B10-8D3C652BBA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4B664A-D8D7-4015-8AB6-D69AF9F758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354496-c4a6-404b-80fa-ac973fff65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Mendjoge, Ritika D</dc:creator>
  <cp:lastModifiedBy>Harsh Chaudhari</cp:lastModifiedBy>
  <cp:revision>1</cp:revision>
  <dcterms:created xsi:type="dcterms:W3CDTF">2021-11-07T21:49:55Z</dcterms:created>
  <dcterms:modified xsi:type="dcterms:W3CDTF">2021-11-08T03:23:40Z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0x01010022615AEEDCB2F8449E8BF1499CEB9107</vt:lpwstr>
  </property>
</Properties>
</file>