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6BCF9-4FB0-4C72-922F-44FFC8DC9C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7B30A9-8C4A-4691-8D45-5AD708F7A0D1}">
      <dgm:prSet/>
      <dgm:spPr/>
      <dgm:t>
        <a:bodyPr/>
        <a:lstStyle/>
        <a:p>
          <a:r>
            <a:rPr lang="en-GB"/>
            <a:t>India: referred as ‘</a:t>
          </a:r>
          <a:r>
            <a:rPr lang="en-GB" i="1"/>
            <a:t>Diabetes Capital of the World</a:t>
          </a:r>
          <a:r>
            <a:rPr lang="en-GB"/>
            <a:t>’</a:t>
          </a:r>
          <a:endParaRPr lang="en-US"/>
        </a:p>
      </dgm:t>
    </dgm:pt>
    <dgm:pt modelId="{16A18B62-A2A6-45E7-B45D-F36B53C485FA}" type="parTrans" cxnId="{E6BF5591-2149-4EE6-B12A-0044A562D1FD}">
      <dgm:prSet/>
      <dgm:spPr/>
      <dgm:t>
        <a:bodyPr/>
        <a:lstStyle/>
        <a:p>
          <a:endParaRPr lang="en-US"/>
        </a:p>
      </dgm:t>
    </dgm:pt>
    <dgm:pt modelId="{4E86D714-EFFB-48A1-8423-7ADF4AC516D8}" type="sibTrans" cxnId="{E6BF5591-2149-4EE6-B12A-0044A562D1FD}">
      <dgm:prSet/>
      <dgm:spPr/>
      <dgm:t>
        <a:bodyPr/>
        <a:lstStyle/>
        <a:p>
          <a:endParaRPr lang="en-US"/>
        </a:p>
      </dgm:t>
    </dgm:pt>
    <dgm:pt modelId="{5E38CBD2-9AF4-4582-9104-DCD770105BEA}">
      <dgm:prSet/>
      <dgm:spPr/>
      <dgm:t>
        <a:bodyPr/>
        <a:lstStyle/>
        <a:p>
          <a:r>
            <a:rPr lang="en-GB"/>
            <a:t>Accounting: 17% of the total diabetes patients in the world</a:t>
          </a:r>
          <a:endParaRPr lang="en-US"/>
        </a:p>
      </dgm:t>
    </dgm:pt>
    <dgm:pt modelId="{DD67B2C5-A032-4724-9254-BADE6B2972A0}" type="parTrans" cxnId="{978DB8BC-E0B5-499F-B438-07B8625508EB}">
      <dgm:prSet/>
      <dgm:spPr/>
      <dgm:t>
        <a:bodyPr/>
        <a:lstStyle/>
        <a:p>
          <a:endParaRPr lang="en-US"/>
        </a:p>
      </dgm:t>
    </dgm:pt>
    <dgm:pt modelId="{F32FF3FE-1F1E-4158-96DF-E1D76819E58B}" type="sibTrans" cxnId="{978DB8BC-E0B5-499F-B438-07B8625508EB}">
      <dgm:prSet/>
      <dgm:spPr/>
      <dgm:t>
        <a:bodyPr/>
        <a:lstStyle/>
        <a:p>
          <a:endParaRPr lang="en-US"/>
        </a:p>
      </dgm:t>
    </dgm:pt>
    <dgm:pt modelId="{66F87A5B-0E3D-4192-8D50-71236ACB8103}">
      <dgm:prSet/>
      <dgm:spPr/>
      <dgm:t>
        <a:bodyPr/>
        <a:lstStyle/>
        <a:p>
          <a:r>
            <a:rPr lang="en-GB"/>
            <a:t>Estimate: Every 1 in 11 Indians is diagnosed with diabetes</a:t>
          </a:r>
          <a:endParaRPr lang="en-US"/>
        </a:p>
      </dgm:t>
    </dgm:pt>
    <dgm:pt modelId="{597758C4-9BC0-4950-8339-A8474DA71B7B}" type="parTrans" cxnId="{A545C5CD-A1D3-4124-BB2A-3E4F06A6B77E}">
      <dgm:prSet/>
      <dgm:spPr/>
      <dgm:t>
        <a:bodyPr/>
        <a:lstStyle/>
        <a:p>
          <a:endParaRPr lang="en-US"/>
        </a:p>
      </dgm:t>
    </dgm:pt>
    <dgm:pt modelId="{D77EEF98-95E3-4C41-8580-F1F59AA17066}" type="sibTrans" cxnId="{A545C5CD-A1D3-4124-BB2A-3E4F06A6B77E}">
      <dgm:prSet/>
      <dgm:spPr/>
      <dgm:t>
        <a:bodyPr/>
        <a:lstStyle/>
        <a:p>
          <a:endParaRPr lang="en-US"/>
        </a:p>
      </dgm:t>
    </dgm:pt>
    <dgm:pt modelId="{761A8936-F6C0-4782-B3A7-359905C14DBC}">
      <dgm:prSet/>
      <dgm:spPr/>
      <dgm:t>
        <a:bodyPr/>
        <a:lstStyle/>
        <a:p>
          <a:r>
            <a:rPr lang="en-GB"/>
            <a:t>Second most affected in the world, after China</a:t>
          </a:r>
          <a:endParaRPr lang="en-US"/>
        </a:p>
      </dgm:t>
    </dgm:pt>
    <dgm:pt modelId="{34B1A116-2949-43C1-88ED-065A4A35B553}" type="parTrans" cxnId="{D6469F3F-2DEA-44EB-A423-67501D450D4E}">
      <dgm:prSet/>
      <dgm:spPr/>
      <dgm:t>
        <a:bodyPr/>
        <a:lstStyle/>
        <a:p>
          <a:endParaRPr lang="en-US"/>
        </a:p>
      </dgm:t>
    </dgm:pt>
    <dgm:pt modelId="{9D1226C6-FAFF-45B8-8271-28B14810B841}" type="sibTrans" cxnId="{D6469F3F-2DEA-44EB-A423-67501D450D4E}">
      <dgm:prSet/>
      <dgm:spPr/>
      <dgm:t>
        <a:bodyPr/>
        <a:lstStyle/>
        <a:p>
          <a:endParaRPr lang="en-US"/>
        </a:p>
      </dgm:t>
    </dgm:pt>
    <dgm:pt modelId="{55B89DAD-C9E5-42BB-8362-4F8601A17751}" type="pres">
      <dgm:prSet presAssocID="{1CD6BCF9-4FB0-4C72-922F-44FFC8DC9C2A}" presName="linear" presStyleCnt="0">
        <dgm:presLayoutVars>
          <dgm:animLvl val="lvl"/>
          <dgm:resizeHandles val="exact"/>
        </dgm:presLayoutVars>
      </dgm:prSet>
      <dgm:spPr/>
    </dgm:pt>
    <dgm:pt modelId="{00DDC1B3-8366-46FA-8F8D-7FC297A710AD}" type="pres">
      <dgm:prSet presAssocID="{967B30A9-8C4A-4691-8D45-5AD708F7A0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6E42BC-5287-42FD-9639-14B1CCAF3A19}" type="pres">
      <dgm:prSet presAssocID="{4E86D714-EFFB-48A1-8423-7ADF4AC516D8}" presName="spacer" presStyleCnt="0"/>
      <dgm:spPr/>
    </dgm:pt>
    <dgm:pt modelId="{1F125F0E-29A4-4AEF-94E9-357D10AA7BBC}" type="pres">
      <dgm:prSet presAssocID="{5E38CBD2-9AF4-4582-9104-DCD770105B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2FC02-FA27-4BBC-B96B-43CB59C69A95}" type="pres">
      <dgm:prSet presAssocID="{F32FF3FE-1F1E-4158-96DF-E1D76819E58B}" presName="spacer" presStyleCnt="0"/>
      <dgm:spPr/>
    </dgm:pt>
    <dgm:pt modelId="{387AB1DC-FAC1-4E13-9D41-ADBEA4439FF7}" type="pres">
      <dgm:prSet presAssocID="{66F87A5B-0E3D-4192-8D50-71236ACB81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5DFF97-B85F-489E-B1DF-7C050A0BC2B7}" type="pres">
      <dgm:prSet presAssocID="{D77EEF98-95E3-4C41-8580-F1F59AA17066}" presName="spacer" presStyleCnt="0"/>
      <dgm:spPr/>
    </dgm:pt>
    <dgm:pt modelId="{B761A7C8-C486-4277-8893-C87F8A51EF9C}" type="pres">
      <dgm:prSet presAssocID="{761A8936-F6C0-4782-B3A7-359905C14DB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469F3F-2DEA-44EB-A423-67501D450D4E}" srcId="{1CD6BCF9-4FB0-4C72-922F-44FFC8DC9C2A}" destId="{761A8936-F6C0-4782-B3A7-359905C14DBC}" srcOrd="3" destOrd="0" parTransId="{34B1A116-2949-43C1-88ED-065A4A35B553}" sibTransId="{9D1226C6-FAFF-45B8-8271-28B14810B841}"/>
    <dgm:cxn modelId="{4E93DB5C-25A9-4872-B037-685812F8FE18}" type="presOf" srcId="{967B30A9-8C4A-4691-8D45-5AD708F7A0D1}" destId="{00DDC1B3-8366-46FA-8F8D-7FC297A710AD}" srcOrd="0" destOrd="0" presId="urn:microsoft.com/office/officeart/2005/8/layout/vList2"/>
    <dgm:cxn modelId="{F219F85F-A1B8-4972-9C6F-799B3A0A4265}" type="presOf" srcId="{66F87A5B-0E3D-4192-8D50-71236ACB8103}" destId="{387AB1DC-FAC1-4E13-9D41-ADBEA4439FF7}" srcOrd="0" destOrd="0" presId="urn:microsoft.com/office/officeart/2005/8/layout/vList2"/>
    <dgm:cxn modelId="{37AE0C65-66E6-49D0-B692-1F6456AA2276}" type="presOf" srcId="{5E38CBD2-9AF4-4582-9104-DCD770105BEA}" destId="{1F125F0E-29A4-4AEF-94E9-357D10AA7BBC}" srcOrd="0" destOrd="0" presId="urn:microsoft.com/office/officeart/2005/8/layout/vList2"/>
    <dgm:cxn modelId="{E6BF5591-2149-4EE6-B12A-0044A562D1FD}" srcId="{1CD6BCF9-4FB0-4C72-922F-44FFC8DC9C2A}" destId="{967B30A9-8C4A-4691-8D45-5AD708F7A0D1}" srcOrd="0" destOrd="0" parTransId="{16A18B62-A2A6-45E7-B45D-F36B53C485FA}" sibTransId="{4E86D714-EFFB-48A1-8423-7ADF4AC516D8}"/>
    <dgm:cxn modelId="{760DF9A7-6615-4F1E-B9D3-C65D1AAF81AF}" type="presOf" srcId="{761A8936-F6C0-4782-B3A7-359905C14DBC}" destId="{B761A7C8-C486-4277-8893-C87F8A51EF9C}" srcOrd="0" destOrd="0" presId="urn:microsoft.com/office/officeart/2005/8/layout/vList2"/>
    <dgm:cxn modelId="{978DB8BC-E0B5-499F-B438-07B8625508EB}" srcId="{1CD6BCF9-4FB0-4C72-922F-44FFC8DC9C2A}" destId="{5E38CBD2-9AF4-4582-9104-DCD770105BEA}" srcOrd="1" destOrd="0" parTransId="{DD67B2C5-A032-4724-9254-BADE6B2972A0}" sibTransId="{F32FF3FE-1F1E-4158-96DF-E1D76819E58B}"/>
    <dgm:cxn modelId="{86C3CFC2-C96C-44D1-B599-3581607D4BFA}" type="presOf" srcId="{1CD6BCF9-4FB0-4C72-922F-44FFC8DC9C2A}" destId="{55B89DAD-C9E5-42BB-8362-4F8601A17751}" srcOrd="0" destOrd="0" presId="urn:microsoft.com/office/officeart/2005/8/layout/vList2"/>
    <dgm:cxn modelId="{A545C5CD-A1D3-4124-BB2A-3E4F06A6B77E}" srcId="{1CD6BCF9-4FB0-4C72-922F-44FFC8DC9C2A}" destId="{66F87A5B-0E3D-4192-8D50-71236ACB8103}" srcOrd="2" destOrd="0" parTransId="{597758C4-9BC0-4950-8339-A8474DA71B7B}" sibTransId="{D77EEF98-95E3-4C41-8580-F1F59AA17066}"/>
    <dgm:cxn modelId="{0CD4C831-FAC8-4894-A8C2-1659A694D05B}" type="presParOf" srcId="{55B89DAD-C9E5-42BB-8362-4F8601A17751}" destId="{00DDC1B3-8366-46FA-8F8D-7FC297A710AD}" srcOrd="0" destOrd="0" presId="urn:microsoft.com/office/officeart/2005/8/layout/vList2"/>
    <dgm:cxn modelId="{18F2C421-D39C-4F16-A727-BBCDF88DE19A}" type="presParOf" srcId="{55B89DAD-C9E5-42BB-8362-4F8601A17751}" destId="{A86E42BC-5287-42FD-9639-14B1CCAF3A19}" srcOrd="1" destOrd="0" presId="urn:microsoft.com/office/officeart/2005/8/layout/vList2"/>
    <dgm:cxn modelId="{530ED3A5-EC02-4C70-AD34-D975AC2CA7E7}" type="presParOf" srcId="{55B89DAD-C9E5-42BB-8362-4F8601A17751}" destId="{1F125F0E-29A4-4AEF-94E9-357D10AA7BBC}" srcOrd="2" destOrd="0" presId="urn:microsoft.com/office/officeart/2005/8/layout/vList2"/>
    <dgm:cxn modelId="{DDF3A979-6D99-4BEC-879E-A9BFB0052864}" type="presParOf" srcId="{55B89DAD-C9E5-42BB-8362-4F8601A17751}" destId="{CE02FC02-FA27-4BBC-B96B-43CB59C69A95}" srcOrd="3" destOrd="0" presId="urn:microsoft.com/office/officeart/2005/8/layout/vList2"/>
    <dgm:cxn modelId="{5B64F00F-0AE1-44ED-8A99-116D233EB7B0}" type="presParOf" srcId="{55B89DAD-C9E5-42BB-8362-4F8601A17751}" destId="{387AB1DC-FAC1-4E13-9D41-ADBEA4439FF7}" srcOrd="4" destOrd="0" presId="urn:microsoft.com/office/officeart/2005/8/layout/vList2"/>
    <dgm:cxn modelId="{891AEA56-4F5F-4BA1-9EE9-FFB0D17E92B9}" type="presParOf" srcId="{55B89DAD-C9E5-42BB-8362-4F8601A17751}" destId="{D45DFF97-B85F-489E-B1DF-7C050A0BC2B7}" srcOrd="5" destOrd="0" presId="urn:microsoft.com/office/officeart/2005/8/layout/vList2"/>
    <dgm:cxn modelId="{C1B19596-CF46-4E70-A10E-C9F977B78CBB}" type="presParOf" srcId="{55B89DAD-C9E5-42BB-8362-4F8601A17751}" destId="{B761A7C8-C486-4277-8893-C87F8A51EF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ECC59-5DBE-4A5B-AB1A-C83F053ACF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59EECC-1ED4-4CAB-8472-13A90B2D248F}">
      <dgm:prSet/>
      <dgm:spPr/>
      <dgm:t>
        <a:bodyPr/>
        <a:lstStyle/>
        <a:p>
          <a:r>
            <a:rPr lang="en-GB"/>
            <a:t>Based on training a model</a:t>
          </a:r>
          <a:endParaRPr lang="en-US"/>
        </a:p>
      </dgm:t>
    </dgm:pt>
    <dgm:pt modelId="{F26C58AE-3F81-4760-BB44-5CC4F9EFE779}" type="parTrans" cxnId="{BED23F4D-D8B6-4B81-B2BE-AAA9D54B8E57}">
      <dgm:prSet/>
      <dgm:spPr/>
      <dgm:t>
        <a:bodyPr/>
        <a:lstStyle/>
        <a:p>
          <a:endParaRPr lang="en-US"/>
        </a:p>
      </dgm:t>
    </dgm:pt>
    <dgm:pt modelId="{7614548D-91B2-4E35-BCD2-321F90DFC730}" type="sibTrans" cxnId="{BED23F4D-D8B6-4B81-B2BE-AAA9D54B8E57}">
      <dgm:prSet/>
      <dgm:spPr/>
      <dgm:t>
        <a:bodyPr/>
        <a:lstStyle/>
        <a:p>
          <a:endParaRPr lang="en-US"/>
        </a:p>
      </dgm:t>
    </dgm:pt>
    <dgm:pt modelId="{3C0EB0EB-2856-44C5-94E6-0836FE4AB7B3}">
      <dgm:prSet/>
      <dgm:spPr/>
      <dgm:t>
        <a:bodyPr/>
        <a:lstStyle/>
        <a:p>
          <a:r>
            <a:rPr lang="en-GB"/>
            <a:t>Using some training data and testing against some testing data</a:t>
          </a:r>
          <a:endParaRPr lang="en-US"/>
        </a:p>
      </dgm:t>
    </dgm:pt>
    <dgm:pt modelId="{04F6AEEC-8D1F-4D8A-92E1-ABF328877185}" type="parTrans" cxnId="{B6187A31-5CE6-46D7-A6C1-630348A77FDF}">
      <dgm:prSet/>
      <dgm:spPr/>
      <dgm:t>
        <a:bodyPr/>
        <a:lstStyle/>
        <a:p>
          <a:endParaRPr lang="en-US"/>
        </a:p>
      </dgm:t>
    </dgm:pt>
    <dgm:pt modelId="{81546600-9EA3-46EA-B007-8ACCC0CC1E46}" type="sibTrans" cxnId="{B6187A31-5CE6-46D7-A6C1-630348A77FDF}">
      <dgm:prSet/>
      <dgm:spPr/>
      <dgm:t>
        <a:bodyPr/>
        <a:lstStyle/>
        <a:p>
          <a:endParaRPr lang="en-US"/>
        </a:p>
      </dgm:t>
    </dgm:pt>
    <dgm:pt modelId="{0F2AA19D-C3C4-4D88-9C21-9E67C3829219}">
      <dgm:prSet/>
      <dgm:spPr/>
      <dgm:t>
        <a:bodyPr/>
        <a:lstStyle/>
        <a:p>
          <a:r>
            <a:rPr lang="en-GB"/>
            <a:t>Building efficient model to detect diabetic or not</a:t>
          </a:r>
          <a:endParaRPr lang="en-US"/>
        </a:p>
      </dgm:t>
    </dgm:pt>
    <dgm:pt modelId="{3C037C2C-F108-4BFB-8A8A-0A41E09CF999}" type="parTrans" cxnId="{C2CDC1F8-0948-4FF9-B8A7-8672FCC51756}">
      <dgm:prSet/>
      <dgm:spPr/>
      <dgm:t>
        <a:bodyPr/>
        <a:lstStyle/>
        <a:p>
          <a:endParaRPr lang="en-US"/>
        </a:p>
      </dgm:t>
    </dgm:pt>
    <dgm:pt modelId="{C5D5A460-A934-42D6-9B7D-58EBD64FEDE6}" type="sibTrans" cxnId="{C2CDC1F8-0948-4FF9-B8A7-8672FCC51756}">
      <dgm:prSet/>
      <dgm:spPr/>
      <dgm:t>
        <a:bodyPr/>
        <a:lstStyle/>
        <a:p>
          <a:endParaRPr lang="en-US"/>
        </a:p>
      </dgm:t>
    </dgm:pt>
    <dgm:pt modelId="{CB833BCA-A514-48DD-BFC7-F43F3316160D}">
      <dgm:prSet/>
      <dgm:spPr/>
      <dgm:t>
        <a:bodyPr/>
        <a:lstStyle/>
        <a:p>
          <a:r>
            <a:rPr lang="en-GB"/>
            <a:t>Using various health parameters</a:t>
          </a:r>
          <a:endParaRPr lang="en-US"/>
        </a:p>
      </dgm:t>
    </dgm:pt>
    <dgm:pt modelId="{1654FBAB-1D5C-4DDF-A3B4-BE9BC8316E2B}" type="parTrans" cxnId="{FD5EFB42-FB10-4849-86A5-A627CCDC8727}">
      <dgm:prSet/>
      <dgm:spPr/>
      <dgm:t>
        <a:bodyPr/>
        <a:lstStyle/>
        <a:p>
          <a:endParaRPr lang="en-US"/>
        </a:p>
      </dgm:t>
    </dgm:pt>
    <dgm:pt modelId="{362E4880-79A4-4062-B1EF-60328246DC85}" type="sibTrans" cxnId="{FD5EFB42-FB10-4849-86A5-A627CCDC8727}">
      <dgm:prSet/>
      <dgm:spPr/>
      <dgm:t>
        <a:bodyPr/>
        <a:lstStyle/>
        <a:p>
          <a:endParaRPr lang="en-US"/>
        </a:p>
      </dgm:t>
    </dgm:pt>
    <dgm:pt modelId="{1B32C2D1-8E37-4747-9D60-A9D01E36328D}" type="pres">
      <dgm:prSet presAssocID="{3F2ECC59-5DBE-4A5B-AB1A-C83F053ACFAE}" presName="root" presStyleCnt="0">
        <dgm:presLayoutVars>
          <dgm:dir/>
          <dgm:resizeHandles val="exact"/>
        </dgm:presLayoutVars>
      </dgm:prSet>
      <dgm:spPr/>
    </dgm:pt>
    <dgm:pt modelId="{F1DDFB43-273D-4B40-AF08-F4D1B2437F32}" type="pres">
      <dgm:prSet presAssocID="{C259EECC-1ED4-4CAB-8472-13A90B2D248F}" presName="compNode" presStyleCnt="0"/>
      <dgm:spPr/>
    </dgm:pt>
    <dgm:pt modelId="{21334394-D451-49DE-B7BD-C11C8E9644E7}" type="pres">
      <dgm:prSet presAssocID="{C259EECC-1ED4-4CAB-8472-13A90B2D248F}" presName="bgRect" presStyleLbl="bgShp" presStyleIdx="0" presStyleCnt="4"/>
      <dgm:spPr/>
    </dgm:pt>
    <dgm:pt modelId="{F02DBAEA-7B48-4D6A-A44D-3C23307B61FD}" type="pres">
      <dgm:prSet presAssocID="{C259EECC-1ED4-4CAB-8472-13A90B2D24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19C30C36-6D86-4E66-B1FB-02A88E773836}" type="pres">
      <dgm:prSet presAssocID="{C259EECC-1ED4-4CAB-8472-13A90B2D248F}" presName="spaceRect" presStyleCnt="0"/>
      <dgm:spPr/>
    </dgm:pt>
    <dgm:pt modelId="{097D91A5-7E9B-47C9-A585-04A282B28CE4}" type="pres">
      <dgm:prSet presAssocID="{C259EECC-1ED4-4CAB-8472-13A90B2D248F}" presName="parTx" presStyleLbl="revTx" presStyleIdx="0" presStyleCnt="4">
        <dgm:presLayoutVars>
          <dgm:chMax val="0"/>
          <dgm:chPref val="0"/>
        </dgm:presLayoutVars>
      </dgm:prSet>
      <dgm:spPr/>
    </dgm:pt>
    <dgm:pt modelId="{8F831D0A-0D2A-4D10-9C85-D37BC0284D2C}" type="pres">
      <dgm:prSet presAssocID="{7614548D-91B2-4E35-BCD2-321F90DFC730}" presName="sibTrans" presStyleCnt="0"/>
      <dgm:spPr/>
    </dgm:pt>
    <dgm:pt modelId="{5E49F765-A296-4FF3-8125-EE69433DE166}" type="pres">
      <dgm:prSet presAssocID="{3C0EB0EB-2856-44C5-94E6-0836FE4AB7B3}" presName="compNode" presStyleCnt="0"/>
      <dgm:spPr/>
    </dgm:pt>
    <dgm:pt modelId="{B43D85D3-D9AF-44AA-82D1-79139A00A126}" type="pres">
      <dgm:prSet presAssocID="{3C0EB0EB-2856-44C5-94E6-0836FE4AB7B3}" presName="bgRect" presStyleLbl="bgShp" presStyleIdx="1" presStyleCnt="4"/>
      <dgm:spPr/>
    </dgm:pt>
    <dgm:pt modelId="{BD2A31D5-878F-4A23-B2CE-13BE19FFFAD5}" type="pres">
      <dgm:prSet presAssocID="{3C0EB0EB-2856-44C5-94E6-0836FE4AB7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5CFBED07-5004-44DA-9412-4C16F257643D}" type="pres">
      <dgm:prSet presAssocID="{3C0EB0EB-2856-44C5-94E6-0836FE4AB7B3}" presName="spaceRect" presStyleCnt="0"/>
      <dgm:spPr/>
    </dgm:pt>
    <dgm:pt modelId="{6CEF1167-30EE-4509-87B6-F51B5F9F14F9}" type="pres">
      <dgm:prSet presAssocID="{3C0EB0EB-2856-44C5-94E6-0836FE4AB7B3}" presName="parTx" presStyleLbl="revTx" presStyleIdx="1" presStyleCnt="4">
        <dgm:presLayoutVars>
          <dgm:chMax val="0"/>
          <dgm:chPref val="0"/>
        </dgm:presLayoutVars>
      </dgm:prSet>
      <dgm:spPr/>
    </dgm:pt>
    <dgm:pt modelId="{0899C662-6582-4152-B92C-6932BA5A563D}" type="pres">
      <dgm:prSet presAssocID="{81546600-9EA3-46EA-B007-8ACCC0CC1E46}" presName="sibTrans" presStyleCnt="0"/>
      <dgm:spPr/>
    </dgm:pt>
    <dgm:pt modelId="{C6B57ECA-AB27-4D42-873C-409BCF522299}" type="pres">
      <dgm:prSet presAssocID="{0F2AA19D-C3C4-4D88-9C21-9E67C3829219}" presName="compNode" presStyleCnt="0"/>
      <dgm:spPr/>
    </dgm:pt>
    <dgm:pt modelId="{4BE3335F-AC12-4FC1-A476-24BC0C0D3D6D}" type="pres">
      <dgm:prSet presAssocID="{0F2AA19D-C3C4-4D88-9C21-9E67C3829219}" presName="bgRect" presStyleLbl="bgShp" presStyleIdx="2" presStyleCnt="4"/>
      <dgm:spPr/>
    </dgm:pt>
    <dgm:pt modelId="{A910ABE9-80F9-45F7-B9BE-A215E849E091}" type="pres">
      <dgm:prSet presAssocID="{0F2AA19D-C3C4-4D88-9C21-9E67C38292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8CB566F-8918-4953-B783-ADADDCF1E19F}" type="pres">
      <dgm:prSet presAssocID="{0F2AA19D-C3C4-4D88-9C21-9E67C3829219}" presName="spaceRect" presStyleCnt="0"/>
      <dgm:spPr/>
    </dgm:pt>
    <dgm:pt modelId="{BF942D3C-7334-4A29-A1A6-04C22C9EB798}" type="pres">
      <dgm:prSet presAssocID="{0F2AA19D-C3C4-4D88-9C21-9E67C3829219}" presName="parTx" presStyleLbl="revTx" presStyleIdx="2" presStyleCnt="4">
        <dgm:presLayoutVars>
          <dgm:chMax val="0"/>
          <dgm:chPref val="0"/>
        </dgm:presLayoutVars>
      </dgm:prSet>
      <dgm:spPr/>
    </dgm:pt>
    <dgm:pt modelId="{8D2246F0-2CBA-40DC-82BE-241C3E35C77F}" type="pres">
      <dgm:prSet presAssocID="{C5D5A460-A934-42D6-9B7D-58EBD64FEDE6}" presName="sibTrans" presStyleCnt="0"/>
      <dgm:spPr/>
    </dgm:pt>
    <dgm:pt modelId="{912ABC6B-5575-4B50-8C11-BC6AEE4B0649}" type="pres">
      <dgm:prSet presAssocID="{CB833BCA-A514-48DD-BFC7-F43F3316160D}" presName="compNode" presStyleCnt="0"/>
      <dgm:spPr/>
    </dgm:pt>
    <dgm:pt modelId="{7E808181-BBF1-4798-BD47-5BC7FE863FF4}" type="pres">
      <dgm:prSet presAssocID="{CB833BCA-A514-48DD-BFC7-F43F3316160D}" presName="bgRect" presStyleLbl="bgShp" presStyleIdx="3" presStyleCnt="4"/>
      <dgm:spPr/>
    </dgm:pt>
    <dgm:pt modelId="{0389D874-5C70-4B34-91F2-D8CB95F317C6}" type="pres">
      <dgm:prSet presAssocID="{CB833BCA-A514-48DD-BFC7-F43F3316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meter"/>
        </a:ext>
      </dgm:extLst>
    </dgm:pt>
    <dgm:pt modelId="{84D0D521-E83D-44EF-870A-522642D15D3D}" type="pres">
      <dgm:prSet presAssocID="{CB833BCA-A514-48DD-BFC7-F43F3316160D}" presName="spaceRect" presStyleCnt="0"/>
      <dgm:spPr/>
    </dgm:pt>
    <dgm:pt modelId="{BAF1B4C3-7302-4BEC-B593-606A60BBC8D8}" type="pres">
      <dgm:prSet presAssocID="{CB833BCA-A514-48DD-BFC7-F43F3316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4461F-019A-4C72-A545-CC6832C17E2F}" type="presOf" srcId="{C259EECC-1ED4-4CAB-8472-13A90B2D248F}" destId="{097D91A5-7E9B-47C9-A585-04A282B28CE4}" srcOrd="0" destOrd="0" presId="urn:microsoft.com/office/officeart/2018/2/layout/IconVerticalSolidList"/>
    <dgm:cxn modelId="{A7CF6922-C293-4943-8FAF-90C2BC48808F}" type="presOf" srcId="{CB833BCA-A514-48DD-BFC7-F43F3316160D}" destId="{BAF1B4C3-7302-4BEC-B593-606A60BBC8D8}" srcOrd="0" destOrd="0" presId="urn:microsoft.com/office/officeart/2018/2/layout/IconVerticalSolidList"/>
    <dgm:cxn modelId="{B6187A31-5CE6-46D7-A6C1-630348A77FDF}" srcId="{3F2ECC59-5DBE-4A5B-AB1A-C83F053ACFAE}" destId="{3C0EB0EB-2856-44C5-94E6-0836FE4AB7B3}" srcOrd="1" destOrd="0" parTransId="{04F6AEEC-8D1F-4D8A-92E1-ABF328877185}" sibTransId="{81546600-9EA3-46EA-B007-8ACCC0CC1E46}"/>
    <dgm:cxn modelId="{FD5EFB42-FB10-4849-86A5-A627CCDC8727}" srcId="{3F2ECC59-5DBE-4A5B-AB1A-C83F053ACFAE}" destId="{CB833BCA-A514-48DD-BFC7-F43F3316160D}" srcOrd="3" destOrd="0" parTransId="{1654FBAB-1D5C-4DDF-A3B4-BE9BC8316E2B}" sibTransId="{362E4880-79A4-4062-B1EF-60328246DC85}"/>
    <dgm:cxn modelId="{BED23F4D-D8B6-4B81-B2BE-AAA9D54B8E57}" srcId="{3F2ECC59-5DBE-4A5B-AB1A-C83F053ACFAE}" destId="{C259EECC-1ED4-4CAB-8472-13A90B2D248F}" srcOrd="0" destOrd="0" parTransId="{F26C58AE-3F81-4760-BB44-5CC4F9EFE779}" sibTransId="{7614548D-91B2-4E35-BCD2-321F90DFC730}"/>
    <dgm:cxn modelId="{E49E7C89-1332-46BA-9CCE-E543F6A116AD}" type="presOf" srcId="{3F2ECC59-5DBE-4A5B-AB1A-C83F053ACFAE}" destId="{1B32C2D1-8E37-4747-9D60-A9D01E36328D}" srcOrd="0" destOrd="0" presId="urn:microsoft.com/office/officeart/2018/2/layout/IconVerticalSolidList"/>
    <dgm:cxn modelId="{1A8A4ABE-A766-43E9-B3D3-97D228913345}" type="presOf" srcId="{3C0EB0EB-2856-44C5-94E6-0836FE4AB7B3}" destId="{6CEF1167-30EE-4509-87B6-F51B5F9F14F9}" srcOrd="0" destOrd="0" presId="urn:microsoft.com/office/officeart/2018/2/layout/IconVerticalSolidList"/>
    <dgm:cxn modelId="{F63C6CF1-0FB6-448C-981A-68A04C854CC6}" type="presOf" srcId="{0F2AA19D-C3C4-4D88-9C21-9E67C3829219}" destId="{BF942D3C-7334-4A29-A1A6-04C22C9EB798}" srcOrd="0" destOrd="0" presId="urn:microsoft.com/office/officeart/2018/2/layout/IconVerticalSolidList"/>
    <dgm:cxn modelId="{C2CDC1F8-0948-4FF9-B8A7-8672FCC51756}" srcId="{3F2ECC59-5DBE-4A5B-AB1A-C83F053ACFAE}" destId="{0F2AA19D-C3C4-4D88-9C21-9E67C3829219}" srcOrd="2" destOrd="0" parTransId="{3C037C2C-F108-4BFB-8A8A-0A41E09CF999}" sibTransId="{C5D5A460-A934-42D6-9B7D-58EBD64FEDE6}"/>
    <dgm:cxn modelId="{FD380C7D-CD61-4B3D-96B2-F05A2B540068}" type="presParOf" srcId="{1B32C2D1-8E37-4747-9D60-A9D01E36328D}" destId="{F1DDFB43-273D-4B40-AF08-F4D1B2437F32}" srcOrd="0" destOrd="0" presId="urn:microsoft.com/office/officeart/2018/2/layout/IconVerticalSolidList"/>
    <dgm:cxn modelId="{E7C79754-11FF-4B7E-A807-360667F8095A}" type="presParOf" srcId="{F1DDFB43-273D-4B40-AF08-F4D1B2437F32}" destId="{21334394-D451-49DE-B7BD-C11C8E9644E7}" srcOrd="0" destOrd="0" presId="urn:microsoft.com/office/officeart/2018/2/layout/IconVerticalSolidList"/>
    <dgm:cxn modelId="{260773FF-D456-4B2F-AE7A-612D0C401C7A}" type="presParOf" srcId="{F1DDFB43-273D-4B40-AF08-F4D1B2437F32}" destId="{F02DBAEA-7B48-4D6A-A44D-3C23307B61FD}" srcOrd="1" destOrd="0" presId="urn:microsoft.com/office/officeart/2018/2/layout/IconVerticalSolidList"/>
    <dgm:cxn modelId="{E27C7689-6D16-4C06-B14F-92126ACA6B17}" type="presParOf" srcId="{F1DDFB43-273D-4B40-AF08-F4D1B2437F32}" destId="{19C30C36-6D86-4E66-B1FB-02A88E773836}" srcOrd="2" destOrd="0" presId="urn:microsoft.com/office/officeart/2018/2/layout/IconVerticalSolidList"/>
    <dgm:cxn modelId="{A4303F90-6CF1-4A64-88E6-EDE663ED2943}" type="presParOf" srcId="{F1DDFB43-273D-4B40-AF08-F4D1B2437F32}" destId="{097D91A5-7E9B-47C9-A585-04A282B28CE4}" srcOrd="3" destOrd="0" presId="urn:microsoft.com/office/officeart/2018/2/layout/IconVerticalSolidList"/>
    <dgm:cxn modelId="{A08063D8-87A3-4888-81CE-0D56C573886F}" type="presParOf" srcId="{1B32C2D1-8E37-4747-9D60-A9D01E36328D}" destId="{8F831D0A-0D2A-4D10-9C85-D37BC0284D2C}" srcOrd="1" destOrd="0" presId="urn:microsoft.com/office/officeart/2018/2/layout/IconVerticalSolidList"/>
    <dgm:cxn modelId="{BDCEBBFF-618B-4AC1-A0E5-291F69AE6A99}" type="presParOf" srcId="{1B32C2D1-8E37-4747-9D60-A9D01E36328D}" destId="{5E49F765-A296-4FF3-8125-EE69433DE166}" srcOrd="2" destOrd="0" presId="urn:microsoft.com/office/officeart/2018/2/layout/IconVerticalSolidList"/>
    <dgm:cxn modelId="{E549B38E-71E5-43AB-A474-87E08C1208D9}" type="presParOf" srcId="{5E49F765-A296-4FF3-8125-EE69433DE166}" destId="{B43D85D3-D9AF-44AA-82D1-79139A00A126}" srcOrd="0" destOrd="0" presId="urn:microsoft.com/office/officeart/2018/2/layout/IconVerticalSolidList"/>
    <dgm:cxn modelId="{4AA16CBC-2A99-4291-B14E-576FE6CCC21C}" type="presParOf" srcId="{5E49F765-A296-4FF3-8125-EE69433DE166}" destId="{BD2A31D5-878F-4A23-B2CE-13BE19FFFAD5}" srcOrd="1" destOrd="0" presId="urn:microsoft.com/office/officeart/2018/2/layout/IconVerticalSolidList"/>
    <dgm:cxn modelId="{1C406C89-7905-456E-B67F-39D8330CEF0A}" type="presParOf" srcId="{5E49F765-A296-4FF3-8125-EE69433DE166}" destId="{5CFBED07-5004-44DA-9412-4C16F257643D}" srcOrd="2" destOrd="0" presId="urn:microsoft.com/office/officeart/2018/2/layout/IconVerticalSolidList"/>
    <dgm:cxn modelId="{CC2A476C-D273-4EB0-8D3B-A3DFE9C1EB94}" type="presParOf" srcId="{5E49F765-A296-4FF3-8125-EE69433DE166}" destId="{6CEF1167-30EE-4509-87B6-F51B5F9F14F9}" srcOrd="3" destOrd="0" presId="urn:microsoft.com/office/officeart/2018/2/layout/IconVerticalSolidList"/>
    <dgm:cxn modelId="{413C9743-8D38-4D49-ADA9-C4496605B6C8}" type="presParOf" srcId="{1B32C2D1-8E37-4747-9D60-A9D01E36328D}" destId="{0899C662-6582-4152-B92C-6932BA5A563D}" srcOrd="3" destOrd="0" presId="urn:microsoft.com/office/officeart/2018/2/layout/IconVerticalSolidList"/>
    <dgm:cxn modelId="{1677BE39-CEC3-40AA-819F-6B4E830AE7C4}" type="presParOf" srcId="{1B32C2D1-8E37-4747-9D60-A9D01E36328D}" destId="{C6B57ECA-AB27-4D42-873C-409BCF522299}" srcOrd="4" destOrd="0" presId="urn:microsoft.com/office/officeart/2018/2/layout/IconVerticalSolidList"/>
    <dgm:cxn modelId="{3111B96F-E3C2-4A8F-8ABE-0D7D1A60BBBB}" type="presParOf" srcId="{C6B57ECA-AB27-4D42-873C-409BCF522299}" destId="{4BE3335F-AC12-4FC1-A476-24BC0C0D3D6D}" srcOrd="0" destOrd="0" presId="urn:microsoft.com/office/officeart/2018/2/layout/IconVerticalSolidList"/>
    <dgm:cxn modelId="{0AAEE218-B4B6-4B0C-AE85-F43AE22FFB27}" type="presParOf" srcId="{C6B57ECA-AB27-4D42-873C-409BCF522299}" destId="{A910ABE9-80F9-45F7-B9BE-A215E849E091}" srcOrd="1" destOrd="0" presId="urn:microsoft.com/office/officeart/2018/2/layout/IconVerticalSolidList"/>
    <dgm:cxn modelId="{CC21B89F-B101-4220-91AA-E39F941D8CB1}" type="presParOf" srcId="{C6B57ECA-AB27-4D42-873C-409BCF522299}" destId="{C8CB566F-8918-4953-B783-ADADDCF1E19F}" srcOrd="2" destOrd="0" presId="urn:microsoft.com/office/officeart/2018/2/layout/IconVerticalSolidList"/>
    <dgm:cxn modelId="{E7306B1C-C5D5-4693-B7D8-4E1683E8F65E}" type="presParOf" srcId="{C6B57ECA-AB27-4D42-873C-409BCF522299}" destId="{BF942D3C-7334-4A29-A1A6-04C22C9EB798}" srcOrd="3" destOrd="0" presId="urn:microsoft.com/office/officeart/2018/2/layout/IconVerticalSolidList"/>
    <dgm:cxn modelId="{69F3529E-FFA1-484D-A709-F09F8023BF2D}" type="presParOf" srcId="{1B32C2D1-8E37-4747-9D60-A9D01E36328D}" destId="{8D2246F0-2CBA-40DC-82BE-241C3E35C77F}" srcOrd="5" destOrd="0" presId="urn:microsoft.com/office/officeart/2018/2/layout/IconVerticalSolidList"/>
    <dgm:cxn modelId="{BE653AAF-CF62-4E9F-9C01-E58E66489DE5}" type="presParOf" srcId="{1B32C2D1-8E37-4747-9D60-A9D01E36328D}" destId="{912ABC6B-5575-4B50-8C11-BC6AEE4B0649}" srcOrd="6" destOrd="0" presId="urn:microsoft.com/office/officeart/2018/2/layout/IconVerticalSolidList"/>
    <dgm:cxn modelId="{FB3A3443-C65E-489A-9823-8EB7C32DAAD2}" type="presParOf" srcId="{912ABC6B-5575-4B50-8C11-BC6AEE4B0649}" destId="{7E808181-BBF1-4798-BD47-5BC7FE863FF4}" srcOrd="0" destOrd="0" presId="urn:microsoft.com/office/officeart/2018/2/layout/IconVerticalSolidList"/>
    <dgm:cxn modelId="{FFADC297-36E6-4B0C-A024-445C4BBD52F7}" type="presParOf" srcId="{912ABC6B-5575-4B50-8C11-BC6AEE4B0649}" destId="{0389D874-5C70-4B34-91F2-D8CB95F317C6}" srcOrd="1" destOrd="0" presId="urn:microsoft.com/office/officeart/2018/2/layout/IconVerticalSolidList"/>
    <dgm:cxn modelId="{FCC7FA93-EA57-4605-A9EF-A933231A681D}" type="presParOf" srcId="{912ABC6B-5575-4B50-8C11-BC6AEE4B0649}" destId="{84D0D521-E83D-44EF-870A-522642D15D3D}" srcOrd="2" destOrd="0" presId="urn:microsoft.com/office/officeart/2018/2/layout/IconVerticalSolidList"/>
    <dgm:cxn modelId="{4D913825-80C2-4F48-BA4B-075DB9DD15DB}" type="presParOf" srcId="{912ABC6B-5575-4B50-8C11-BC6AEE4B0649}" destId="{BAF1B4C3-7302-4BEC-B593-606A60BBC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C1B3-8366-46FA-8F8D-7FC297A710AD}">
      <dsp:nvSpPr>
        <dsp:cNvPr id="0" name=""/>
        <dsp:cNvSpPr/>
      </dsp:nvSpPr>
      <dsp:spPr>
        <a:xfrm>
          <a:off x="0" y="450099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India: referred as ‘</a:t>
          </a:r>
          <a:r>
            <a:rPr lang="en-GB" sz="3300" i="1" kern="1200"/>
            <a:t>Diabetes Capital of the World</a:t>
          </a:r>
          <a:r>
            <a:rPr lang="en-GB" sz="3300" kern="1200"/>
            <a:t>’</a:t>
          </a:r>
          <a:endParaRPr lang="en-US" sz="3300" kern="1200"/>
        </a:p>
      </dsp:txBody>
      <dsp:txXfrm>
        <a:off x="38638" y="488737"/>
        <a:ext cx="10438324" cy="714229"/>
      </dsp:txXfrm>
    </dsp:sp>
    <dsp:sp modelId="{1F125F0E-29A4-4AEF-94E9-357D10AA7BBC}">
      <dsp:nvSpPr>
        <dsp:cNvPr id="0" name=""/>
        <dsp:cNvSpPr/>
      </dsp:nvSpPr>
      <dsp:spPr>
        <a:xfrm>
          <a:off x="0" y="1336644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Accounting: 17% of the total diabetes patients in the world</a:t>
          </a:r>
          <a:endParaRPr lang="en-US" sz="3300" kern="1200"/>
        </a:p>
      </dsp:txBody>
      <dsp:txXfrm>
        <a:off x="38638" y="1375282"/>
        <a:ext cx="10438324" cy="714229"/>
      </dsp:txXfrm>
    </dsp:sp>
    <dsp:sp modelId="{387AB1DC-FAC1-4E13-9D41-ADBEA4439FF7}">
      <dsp:nvSpPr>
        <dsp:cNvPr id="0" name=""/>
        <dsp:cNvSpPr/>
      </dsp:nvSpPr>
      <dsp:spPr>
        <a:xfrm>
          <a:off x="0" y="2223189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Estimate: Every 1 in 11 Indians is diagnosed with diabetes</a:t>
          </a:r>
          <a:endParaRPr lang="en-US" sz="3300" kern="1200"/>
        </a:p>
      </dsp:txBody>
      <dsp:txXfrm>
        <a:off x="38638" y="2261827"/>
        <a:ext cx="10438324" cy="714229"/>
      </dsp:txXfrm>
    </dsp:sp>
    <dsp:sp modelId="{B761A7C8-C486-4277-8893-C87F8A51EF9C}">
      <dsp:nvSpPr>
        <dsp:cNvPr id="0" name=""/>
        <dsp:cNvSpPr/>
      </dsp:nvSpPr>
      <dsp:spPr>
        <a:xfrm>
          <a:off x="0" y="3109734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Second most affected in the world, after China</a:t>
          </a:r>
          <a:endParaRPr lang="en-US" sz="3300" kern="1200"/>
        </a:p>
      </dsp:txBody>
      <dsp:txXfrm>
        <a:off x="38638" y="3148372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34394-D451-49DE-B7BD-C11C8E9644E7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DBAEA-7B48-4D6A-A44D-3C23307B61FD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D91A5-7E9B-47C9-A585-04A282B28CE4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Based on training a model</a:t>
          </a:r>
          <a:endParaRPr lang="en-US" sz="2200" kern="1200"/>
        </a:p>
      </dsp:txBody>
      <dsp:txXfrm>
        <a:off x="1270834" y="2170"/>
        <a:ext cx="4635346" cy="1100289"/>
      </dsp:txXfrm>
    </dsp:sp>
    <dsp:sp modelId="{B43D85D3-D9AF-44AA-82D1-79139A00A126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A31D5-878F-4A23-B2CE-13BE19FFFAD5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1167-30EE-4509-87B6-F51B5F9F14F9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Using some training data and testing against some testing data</a:t>
          </a:r>
          <a:endParaRPr lang="en-US" sz="2200" kern="1200"/>
        </a:p>
      </dsp:txBody>
      <dsp:txXfrm>
        <a:off x="1270834" y="1377533"/>
        <a:ext cx="4635346" cy="1100289"/>
      </dsp:txXfrm>
    </dsp:sp>
    <dsp:sp modelId="{4BE3335F-AC12-4FC1-A476-24BC0C0D3D6D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0ABE9-80F9-45F7-B9BE-A215E849E091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2D3C-7334-4A29-A1A6-04C22C9EB798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Building efficient model to detect diabetic or not</a:t>
          </a:r>
          <a:endParaRPr lang="en-US" sz="2200" kern="1200"/>
        </a:p>
      </dsp:txBody>
      <dsp:txXfrm>
        <a:off x="1270834" y="2752895"/>
        <a:ext cx="4635346" cy="1100289"/>
      </dsp:txXfrm>
    </dsp:sp>
    <dsp:sp modelId="{7E808181-BBF1-4798-BD47-5BC7FE863FF4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9D874-5C70-4B34-91F2-D8CB95F317C6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B4C3-7302-4BEC-B593-606A60BBC8D8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Using various health parameters</a:t>
          </a:r>
          <a:endParaRPr lang="en-US" sz="2200" kern="1200"/>
        </a:p>
      </dsp:txBody>
      <dsp:txXfrm>
        <a:off x="1270834" y="4128257"/>
        <a:ext cx="4635346" cy="110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B937-5E15-4511-8C5C-A7963A1A9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AF65D-0D1E-479F-95D4-ABFA4047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FD84-7FDB-4B03-BA15-ED82F648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6D86-DC63-44A5-97C7-40333D6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016C-D2EC-4617-90C0-B51B434C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B973-1278-41E5-879F-A93FD337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B5F5-A6B1-4693-B07C-BD65D2F1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92EF-930C-4A55-82EF-254F52C4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9A4B-202D-4568-8260-90D7C39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1562-8F7F-4315-82CC-E37A2929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970A8-23A9-4287-B880-4E322D98F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C28D-6A1A-4369-925A-1F153249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F333-DA1D-41CA-9ACD-DF01435C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0AA9-936E-422D-906E-16310321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895C-AEA6-43B6-A16A-64E9CE8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965E-45D3-481C-A741-D4CC8F5B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F008-14AE-4E46-A450-E2353F2D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A4EF-D89C-4960-B196-F4A561DC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B71D-14B9-4C80-9C60-1CFB6478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9228-55B2-4125-B210-43B2F23A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3BE1-1A0E-4924-8B8A-B2BB6251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4BDD-5FCA-4B35-9BA6-37632755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6EF2-EDE1-45C0-B6C9-9A762FBF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5F21-DB3C-421E-A05E-F9076A0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732E-8384-4CA4-9B34-45CF35F5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05F5-ABCA-4B7C-B95A-29A38247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12D9-CD9B-4818-95A5-531E3A61A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333F8-C694-44BF-A51A-612542C0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FD52-31BB-479C-8C55-4D75FC1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01E5-228D-4057-8BDB-0BEC251B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A85F-A622-4A51-99D6-F683B77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DB13-C070-4142-AA8E-D750C42F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3F84-D885-40A5-A272-0A23F38A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F8EE-B408-4DEE-97AB-6A8778FC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62EAF-E58D-4D8C-AE7B-614CE764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6D5CB-FB03-4EDE-AECB-3B4EB281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E73E9-83E0-4752-8566-A8272574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CD0C5-55FB-410E-9354-066598B1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FD0CD-1C0A-43A1-8AAF-B1126858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5AA9-E65C-40FE-BDAB-209672F0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24403-AC78-41C0-815C-498CC98E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C0007-99C4-4483-879B-B277085E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FD83-1CD9-46A5-B4EC-C9B800E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E0BE4-9D86-48A0-BF06-A7627AE4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BE89C-B75D-45F2-B4F6-C525563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6FE7-B2C3-4F45-A906-DEEB8F3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C700-66D8-4BC8-93B5-86C7AB77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7D22-8FE1-4DFF-A8D8-9BEDCCC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0975-1C31-4FB1-9BD0-5B97E5F4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70220-4FFA-4A2A-88F0-A20C253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5481-1B17-47EC-B481-B80A5E15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19DCF-1A06-46F1-AB34-F43944EE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9F33-AA04-46A9-A601-9031A406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751C6-8C61-4D43-8BF6-B80EB24D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146A-16A4-462B-B452-8D1D82E3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2203-7F39-4E7C-BB50-4E3BA1C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ABE5-F689-4D6C-B03B-43A285D5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6654-0056-4135-ACD3-5BAD1204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B1B20-6024-4980-A8DB-70312DC6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770B-45D3-4A00-9112-143F8BD0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8632-885C-40C4-93D2-8EF2331E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82BE-0812-4894-83EF-80AE69696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D40D-0C9B-4801-A035-650E6EF1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w of samples for medical testing">
            <a:extLst>
              <a:ext uri="{FF2B5EF4-FFF2-40B4-BE49-F238E27FC236}">
                <a16:creationId xmlns:a16="http://schemas.microsoft.com/office/drawing/2014/main" id="{2032D680-83D7-9313-6426-6EB3B63E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01CE7-D79F-49DE-91DE-FF62BEE5E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6300" dirty="0"/>
              <a:t>Diabetes Prediction System</a:t>
            </a:r>
            <a:endParaRPr lang="en-IN" sz="6300" dirty="0"/>
          </a:p>
        </p:txBody>
      </p:sp>
    </p:spTree>
    <p:extLst>
      <p:ext uri="{BB962C8B-B14F-4D97-AF65-F5344CB8AC3E}">
        <p14:creationId xmlns:p14="http://schemas.microsoft.com/office/powerpoint/2010/main" val="326489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5E73-E53B-43D1-8D7A-DADFD45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Diabetes Prediction?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C8BE4-13A7-8BE8-6B47-DAAFA1458A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6BE9-AA1F-4D95-B23B-6D968623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605E8-A5D6-05CF-EFD9-6AA0C6E76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20461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11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ogramming data on computer monitor">
            <a:extLst>
              <a:ext uri="{FF2B5EF4-FFF2-40B4-BE49-F238E27FC236}">
                <a16:creationId xmlns:a16="http://schemas.microsoft.com/office/drawing/2014/main" id="{38CCFFCA-88F7-ED20-06DB-BC043BB97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6319B-E0AC-4290-B97A-6CE4F4E9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3457-ED3C-40A2-B856-A714250A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Jupyter Notebook</a:t>
            </a:r>
          </a:p>
          <a:p>
            <a:r>
              <a:rPr lang="en-GB" sz="2000" dirty="0"/>
              <a:t>Various Python Libraries:</a:t>
            </a:r>
          </a:p>
          <a:p>
            <a:pPr lvl="1"/>
            <a:r>
              <a:rPr lang="en-IN" sz="1800" dirty="0"/>
              <a:t>NumPy</a:t>
            </a:r>
          </a:p>
          <a:p>
            <a:pPr lvl="1"/>
            <a:r>
              <a:rPr lang="en-IN" sz="1800" dirty="0"/>
              <a:t>Pandas</a:t>
            </a:r>
          </a:p>
          <a:p>
            <a:pPr lvl="1"/>
            <a:r>
              <a:rPr lang="en-IN" sz="1800" dirty="0"/>
              <a:t>Sklearn</a:t>
            </a:r>
          </a:p>
          <a:p>
            <a:pPr lvl="1"/>
            <a:r>
              <a:rPr lang="en-IN" sz="1800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69929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9357-292A-4788-AD3E-AE92C9D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Flow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558A5-9C45-44B6-A6B9-36C85FE462E1}"/>
              </a:ext>
            </a:extLst>
          </p:cNvPr>
          <p:cNvSpPr/>
          <p:nvPr/>
        </p:nvSpPr>
        <p:spPr>
          <a:xfrm>
            <a:off x="1428750" y="2014194"/>
            <a:ext cx="1257300" cy="73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3E2B-ECA2-4414-ADB6-FAA3D521C264}"/>
              </a:ext>
            </a:extLst>
          </p:cNvPr>
          <p:cNvSpPr txBox="1"/>
          <p:nvPr/>
        </p:nvSpPr>
        <p:spPr>
          <a:xfrm>
            <a:off x="1414182" y="21694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36A2F-08F9-4B01-B0D3-418D6EF0F251}"/>
              </a:ext>
            </a:extLst>
          </p:cNvPr>
          <p:cNvCxnSpPr>
            <a:stCxn id="8" idx="2"/>
          </p:cNvCxnSpPr>
          <p:nvPr/>
        </p:nvCxnSpPr>
        <p:spPr>
          <a:xfrm flipH="1">
            <a:off x="2052918" y="2752725"/>
            <a:ext cx="4482" cy="50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429AF40-BF13-49FE-B498-85E75019FB6E}"/>
              </a:ext>
            </a:extLst>
          </p:cNvPr>
          <p:cNvSpPr/>
          <p:nvPr/>
        </p:nvSpPr>
        <p:spPr>
          <a:xfrm>
            <a:off x="1196786" y="3289486"/>
            <a:ext cx="1757086" cy="8701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698A3-A20C-456C-BE7A-224C645B5633}"/>
              </a:ext>
            </a:extLst>
          </p:cNvPr>
          <p:cNvSpPr txBox="1"/>
          <p:nvPr/>
        </p:nvSpPr>
        <p:spPr>
          <a:xfrm>
            <a:off x="1196786" y="3424752"/>
            <a:ext cx="175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</a:t>
            </a:r>
          </a:p>
          <a:p>
            <a:pPr algn="ctr"/>
            <a:r>
              <a:rPr lang="en-GB" sz="1600" dirty="0"/>
              <a:t>Pre-processing</a:t>
            </a:r>
            <a:endParaRPr lang="en-IN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9B85A9-57EA-46A4-AC35-8FBE6C280B4A}"/>
              </a:ext>
            </a:extLst>
          </p:cNvPr>
          <p:cNvCxnSpPr>
            <a:stCxn id="13" idx="4"/>
          </p:cNvCxnSpPr>
          <p:nvPr/>
        </p:nvCxnSpPr>
        <p:spPr>
          <a:xfrm>
            <a:off x="2075329" y="4159623"/>
            <a:ext cx="0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ADAFD-2187-4A58-8B0F-CBB7886EF0EE}"/>
              </a:ext>
            </a:extLst>
          </p:cNvPr>
          <p:cNvSpPr/>
          <p:nvPr/>
        </p:nvSpPr>
        <p:spPr>
          <a:xfrm>
            <a:off x="1196786" y="4742329"/>
            <a:ext cx="1757086" cy="764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E5363-F01E-4EA1-B51A-78C67F3F040F}"/>
              </a:ext>
            </a:extLst>
          </p:cNvPr>
          <p:cNvSpPr txBox="1"/>
          <p:nvPr/>
        </p:nvSpPr>
        <p:spPr>
          <a:xfrm>
            <a:off x="1272988" y="4804209"/>
            <a:ext cx="1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 Test Split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E6500E-FAFF-4B0F-8C30-F00C8A30CFA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53872" y="5124480"/>
            <a:ext cx="93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F9416A-C990-4ADE-BA06-797ACDF0238C}"/>
              </a:ext>
            </a:extLst>
          </p:cNvPr>
          <p:cNvSpPr/>
          <p:nvPr/>
        </p:nvSpPr>
        <p:spPr>
          <a:xfrm>
            <a:off x="3890679" y="4742328"/>
            <a:ext cx="2707334" cy="7643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E8524-593C-4C76-9DF3-D4FD15E286BC}"/>
              </a:ext>
            </a:extLst>
          </p:cNvPr>
          <p:cNvSpPr txBox="1"/>
          <p:nvPr/>
        </p:nvSpPr>
        <p:spPr>
          <a:xfrm>
            <a:off x="3890679" y="4939813"/>
            <a:ext cx="27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Random Forest Classifier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119838-8999-462F-8DBA-134868DB7AB1}"/>
              </a:ext>
            </a:extLst>
          </p:cNvPr>
          <p:cNvSpPr/>
          <p:nvPr/>
        </p:nvSpPr>
        <p:spPr>
          <a:xfrm>
            <a:off x="7458651" y="3195201"/>
            <a:ext cx="2707334" cy="7643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43435-6CE8-4E64-9CF2-2821A88F818D}"/>
              </a:ext>
            </a:extLst>
          </p:cNvPr>
          <p:cNvSpPr/>
          <p:nvPr/>
        </p:nvSpPr>
        <p:spPr>
          <a:xfrm>
            <a:off x="8183668" y="1980941"/>
            <a:ext cx="1257300" cy="73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5F4D20-3F28-403B-BAD8-70DB9F2D6207}"/>
              </a:ext>
            </a:extLst>
          </p:cNvPr>
          <p:cNvCxnSpPr/>
          <p:nvPr/>
        </p:nvCxnSpPr>
        <p:spPr>
          <a:xfrm flipH="1">
            <a:off x="8812318" y="2693738"/>
            <a:ext cx="4482" cy="50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9E1A92-B366-42C7-BBBF-DD7D8873E10E}"/>
              </a:ext>
            </a:extLst>
          </p:cNvPr>
          <p:cNvSpPr txBox="1"/>
          <p:nvPr/>
        </p:nvSpPr>
        <p:spPr>
          <a:xfrm>
            <a:off x="8238577" y="2027040"/>
            <a:ext cx="114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 Data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0F5FD6-D8AA-4754-8A2A-4BF2D8CFCFA5}"/>
              </a:ext>
            </a:extLst>
          </p:cNvPr>
          <p:cNvCxnSpPr/>
          <p:nvPr/>
        </p:nvCxnSpPr>
        <p:spPr>
          <a:xfrm>
            <a:off x="8785423" y="3959504"/>
            <a:ext cx="0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4110DBE-102F-4431-A075-DC3BDDEF3848}"/>
              </a:ext>
            </a:extLst>
          </p:cNvPr>
          <p:cNvSpPr/>
          <p:nvPr/>
        </p:nvSpPr>
        <p:spPr>
          <a:xfrm>
            <a:off x="7754482" y="4542210"/>
            <a:ext cx="2061881" cy="96442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BBAAD-32CF-44E3-A328-F89318758CA7}"/>
              </a:ext>
            </a:extLst>
          </p:cNvPr>
          <p:cNvSpPr txBox="1"/>
          <p:nvPr/>
        </p:nvSpPr>
        <p:spPr>
          <a:xfrm>
            <a:off x="7776873" y="4675634"/>
            <a:ext cx="206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Diabetic or Non-Diabetic Prediction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99561-79D0-4012-9D4C-3050478667DB}"/>
              </a:ext>
            </a:extLst>
          </p:cNvPr>
          <p:cNvSpPr txBox="1"/>
          <p:nvPr/>
        </p:nvSpPr>
        <p:spPr>
          <a:xfrm>
            <a:off x="7460900" y="3389501"/>
            <a:ext cx="27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Random Forest Classifier </a:t>
            </a:r>
          </a:p>
        </p:txBody>
      </p:sp>
    </p:spTree>
    <p:extLst>
      <p:ext uri="{BB962C8B-B14F-4D97-AF65-F5344CB8AC3E}">
        <p14:creationId xmlns:p14="http://schemas.microsoft.com/office/powerpoint/2010/main" val="41225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653D-CE0E-4059-B8A8-1F180A6C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E1DD5-300B-4899-A8C1-CE376B4A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13781"/>
            <a:ext cx="4295775" cy="3257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ACED34-26B4-4162-BFF1-9363CD4D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6" y="2313781"/>
            <a:ext cx="4314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4974EF41-4AE6-F8B8-40BB-DA86A5B72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23110-D029-4EC5-B1C1-82647012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2570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935D-F44E-45AE-B03B-053F0D1C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75" y="5141026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By – Yogesh Kumar Bhatt</a:t>
            </a:r>
          </a:p>
        </p:txBody>
      </p:sp>
    </p:spTree>
    <p:extLst>
      <p:ext uri="{BB962C8B-B14F-4D97-AF65-F5344CB8AC3E}">
        <p14:creationId xmlns:p14="http://schemas.microsoft.com/office/powerpoint/2010/main" val="254081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Diabetes Prediction System</vt:lpstr>
      <vt:lpstr>Why Diabetes Prediction?</vt:lpstr>
      <vt:lpstr>Introduction</vt:lpstr>
      <vt:lpstr>Technology Used</vt:lpstr>
      <vt:lpstr>Work Flow</vt:lpstr>
      <vt:lpstr>Outputs: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System</dc:title>
  <dc:creator>Y B</dc:creator>
  <cp:lastModifiedBy>Y B</cp:lastModifiedBy>
  <cp:revision>5</cp:revision>
  <dcterms:created xsi:type="dcterms:W3CDTF">2023-07-16T06:39:34Z</dcterms:created>
  <dcterms:modified xsi:type="dcterms:W3CDTF">2023-07-16T08:11:18Z</dcterms:modified>
</cp:coreProperties>
</file>