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702" r:id="rId2"/>
    <p:sldMasterId id="2147483686" r:id="rId3"/>
  </p:sldMasterIdLst>
  <p:notesMasterIdLst>
    <p:notesMasterId r:id="rId13"/>
  </p:notesMasterIdLst>
  <p:handoutMasterIdLst>
    <p:handoutMasterId r:id="rId14"/>
  </p:handoutMasterIdLst>
  <p:sldIdLst>
    <p:sldId id="277" r:id="rId4"/>
    <p:sldId id="399" r:id="rId5"/>
    <p:sldId id="400" r:id="rId6"/>
    <p:sldId id="401" r:id="rId7"/>
    <p:sldId id="402" r:id="rId8"/>
    <p:sldId id="408" r:id="rId9"/>
    <p:sldId id="405" r:id="rId10"/>
    <p:sldId id="406" r:id="rId11"/>
    <p:sldId id="40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74" autoAdjust="0"/>
    <p:restoredTop sz="94660" autoAdjust="0"/>
  </p:normalViewPr>
  <p:slideViewPr>
    <p:cSldViewPr snapToGrid="0">
      <p:cViewPr varScale="1">
        <p:scale>
          <a:sx n="115" d="100"/>
          <a:sy n="115" d="100"/>
        </p:scale>
        <p:origin x="714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68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8353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hf hdr="0" ft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lar.google.com/scholar_lookup?journal=Network&amp;title=Energy+Efficiency+for+Green+Internet+of+Things+(IoT)+Networks:+A+Survey&amp;author=L.+Farhan&amp;author=R.S.+Hameed&amp;author=A.S.+Ahmed&amp;author=A.H.+Fadel&amp;author=W.+Gheth&amp;volume=1&amp;publication_year=2021&amp;pages=279-314&amp;doi=10.3390/network1030017&amp;" TargetMode="External"/><Relationship Id="rId7" Type="http://schemas.openxmlformats.org/officeDocument/2006/relationships/hyperlink" Target="https://scholar.google.com/scholar_lookup?journal=Comput.+Electr.+Eng.&amp;title=An+edge+AI-enabled+IoT+healthcare+monitoring+system+for+smart+cities&amp;author=V.K.+Rathi&amp;author=N.K.+Rajput&amp;author=S.+Mishra&amp;author=B.A.+Grover&amp;author=P.+Tiwari&amp;volume=96&amp;publication_year=2021&amp;pages=107524&amp;doi=10.1016/j.compeleceng.2021.107524&amp;" TargetMode="External"/><Relationship Id="rId2" Type="http://schemas.openxmlformats.org/officeDocument/2006/relationships/hyperlink" Target="https://doi.org/10.3390/network103001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016/j.compeleceng.2021.107524" TargetMode="External"/><Relationship Id="rId5" Type="http://schemas.openxmlformats.org/officeDocument/2006/relationships/hyperlink" Target="https://scholar.google.com/scholar_lookup?journal=Proceedings+of+the+2019+IEEE+International+Conference+on+Electrical,+Computer+and+Communication+Technologies+(ICECCT)&amp;title=IoT-based+Secure+Healthcare+Monitoring+System&amp;author=+Naveen&amp;author=R.K.+Sharma&amp;author=A.R.+Nair&amp;pages=1-6&amp;" TargetMode="External"/><Relationship Id="rId4" Type="http://schemas.openxmlformats.org/officeDocument/2006/relationships/hyperlink" Target="https://scholar.google.com/scholar_lookup?journal=Eur.+J.+Mol.+Clin.+Med.&amp;title=IoT+based+smart+healthcare+monitoring+systems:+A+literature+review&amp;author=R.+Alekya&amp;author=N.D.+Boddeti&amp;author=K.S.+Monica&amp;author=R.+Prabha&amp;author=V.+Venkatesh&amp;volume=7&amp;publication_year=2021&amp;pages=2020&amp;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6053794"/>
            <a:ext cx="12196420" cy="439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98031" y="1476029"/>
            <a:ext cx="6829425" cy="2797237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i="1" dirty="0">
                <a:solidFill>
                  <a:srgbClr val="000000"/>
                </a:solidFill>
              </a:rPr>
              <a:t>Submitted in the partial fulfillment for the award of the degree of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</a:rPr>
              <a:t>BACHELOR OF ENGINEERING </a:t>
            </a:r>
            <a:endParaRPr lang="en-US" sz="2400" dirty="0">
              <a:solidFill>
                <a:srgbClr val="0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2400" i="1" dirty="0">
                <a:solidFill>
                  <a:srgbClr val="000000"/>
                </a:solidFill>
              </a:rPr>
              <a:t> IN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</a:rPr>
              <a:t>INTERNET OF THINGS 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443345" y="6014156"/>
            <a:ext cx="588260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Department of AIT-CSE</a:t>
            </a:r>
            <a:endParaRPr lang="en-US" sz="1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657138" y="443068"/>
            <a:ext cx="847709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US" sz="36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Health monitoring system based on IOT</a:t>
            </a:r>
            <a:endParaRPr lang="en-US" sz="3600" dirty="0">
              <a:latin typeface="Raleway ExtraBold" pitchFamily="34" charset="-52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84812" y="4539580"/>
            <a:ext cx="35664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Submitted by: </a:t>
            </a:r>
          </a:p>
          <a:p>
            <a:r>
              <a:rPr lang="en-US" sz="2000" dirty="0"/>
              <a:t>NEHA SHARMA – 20BCS4576</a:t>
            </a:r>
          </a:p>
          <a:p>
            <a:r>
              <a:rPr lang="en-US" sz="2000" dirty="0"/>
              <a:t>ARYAN GUPTA – 20BCS4576</a:t>
            </a:r>
          </a:p>
          <a:p>
            <a:r>
              <a:rPr lang="en-US" sz="2000" dirty="0"/>
              <a:t>BHANU YADAV – 20BCS6105</a:t>
            </a:r>
          </a:p>
          <a:p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681250" y="4725655"/>
            <a:ext cx="29713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Under the Supervision of: </a:t>
            </a:r>
            <a:endParaRPr lang="en-US" sz="2000" dirty="0"/>
          </a:p>
          <a:p>
            <a:r>
              <a:rPr lang="en-US" sz="2000" dirty="0"/>
              <a:t>YASHIKA SHARMA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56502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676" y="365126"/>
            <a:ext cx="10515600" cy="976206"/>
          </a:xfrm>
        </p:spPr>
        <p:txBody>
          <a:bodyPr/>
          <a:lstStyle/>
          <a:p>
            <a:r>
              <a:rPr lang="en-US" b="1" dirty="0">
                <a:latin typeface="Times New Roman"/>
                <a:cs typeface="Times New Roman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8220"/>
            <a:ext cx="10515600" cy="495225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Introduction to Project</a:t>
            </a:r>
          </a:p>
          <a:p>
            <a:r>
              <a:rPr lang="en-US" dirty="0">
                <a:latin typeface="Times New Roman"/>
                <a:cs typeface="Times New Roman"/>
              </a:rPr>
              <a:t>Problem Formulation</a:t>
            </a:r>
          </a:p>
          <a:p>
            <a:r>
              <a:rPr lang="en-US" dirty="0">
                <a:latin typeface="Times New Roman"/>
                <a:cs typeface="Times New Roman"/>
              </a:rPr>
              <a:t>Objectives of the work </a:t>
            </a:r>
          </a:p>
          <a:p>
            <a:r>
              <a:rPr lang="en-US" dirty="0">
                <a:latin typeface="Times New Roman"/>
                <a:cs typeface="Times New Roman"/>
              </a:rPr>
              <a:t>Methodology used</a:t>
            </a:r>
          </a:p>
          <a:p>
            <a:r>
              <a:rPr lang="en-US" spc="-10" dirty="0">
                <a:latin typeface="Times New Roman"/>
                <a:cs typeface="Times New Roman"/>
              </a:rPr>
              <a:t>Results and Outputs</a:t>
            </a:r>
          </a:p>
          <a:p>
            <a:r>
              <a:rPr lang="en-US" spc="-10" dirty="0">
                <a:latin typeface="Times New Roman"/>
                <a:cs typeface="Times New Roman"/>
              </a:rPr>
              <a:t>Conclusion</a:t>
            </a:r>
          </a:p>
          <a:p>
            <a:r>
              <a:rPr lang="en-US" dirty="0">
                <a:latin typeface="Times New Roman"/>
                <a:cs typeface="Times New Roman"/>
              </a:rPr>
              <a:t>Future Scope</a:t>
            </a:r>
          </a:p>
          <a:p>
            <a:r>
              <a:rPr lang="en-US" dirty="0">
                <a:latin typeface="Times New Roman"/>
                <a:cs typeface="Times New Roman"/>
              </a:rPr>
              <a:t>References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82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healthcare monitoring system using IoT (Internet of Things) involves integrating various medical devices and sensors with internet connectivity to gather and transmit patient data in real-time. This system allows healthcare providers to remotely monitor patients' health conditions, track vital signs, and provide timely interventions when necessary. IoT-enabled devices can include wearable gadgets, smart medical instruments, and even implantable sensors, all of which contribute to improving patient care and enhancing the efficiency of healthcare services.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12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Identify the challenges in traditional healthcare monitoring.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Discuss limitations like lack of real-time data, manual intervention, and delayed diagnosis.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34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</a:t>
            </a:r>
            <a:r>
              <a:rPr lang="en-US"/>
              <a:t>of the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Develop an IoT-based health monitoring system.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Enable real-time data collection and transmission.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Provide early warning systems for health issues.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Improve patient comfort and quality of life.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65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93913"/>
            <a:ext cx="10515600" cy="696775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Times New Roman"/>
              </a:rPr>
              <a:t>Methodology used</a:t>
            </a:r>
            <a:r>
              <a:rPr lang="en-US" dirty="0">
                <a:latin typeface="Times New Roman"/>
                <a:cs typeface="Times New Roman"/>
              </a:rPr>
              <a:t/>
            </a:r>
            <a:br>
              <a:rPr lang="en-US" dirty="0">
                <a:latin typeface="Times New Roman"/>
                <a:cs typeface="Times New Roman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Sensor Selection and Integration.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Data Security and Privacy.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Real-time Data Transmission.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Cloud-based Analytics and Visualization.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User Alerts and Notifications.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74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Successful integration of IoT into healthcare for remote monitoring.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Improved data accuracy and real-time accessibility.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Potential for early disease detection and intervention.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65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Integration with AI for predictive health analytics.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Expansion to more health parameters and conditions.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Collaboration with healthcare providers for seamless patient care.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28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>
              <a:spcBef>
                <a:spcPts val="1000"/>
              </a:spcBef>
              <a:spcAft>
                <a:spcPts val="1000"/>
              </a:spcAft>
            </a:pPr>
            <a:r>
              <a:rPr lang="en-I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Farhan L., Hameed R.S., Ahmed A.S., Fadel A.H., </a:t>
            </a:r>
            <a:r>
              <a:rPr lang="en-IN" b="0" i="0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Gheth</a:t>
            </a:r>
            <a:r>
              <a:rPr lang="en-I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 W., </a:t>
            </a:r>
            <a:r>
              <a:rPr lang="en-IN" b="0" i="0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Alzubaidi</a:t>
            </a:r>
            <a:r>
              <a:rPr lang="en-I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 L., </a:t>
            </a:r>
            <a:r>
              <a:rPr lang="en-IN" b="0" i="0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Fadhel</a:t>
            </a:r>
            <a:r>
              <a:rPr lang="en-I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 M.A., Al-</a:t>
            </a:r>
            <a:r>
              <a:rPr lang="en-IN" b="0" i="0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Amidie</a:t>
            </a:r>
            <a:r>
              <a:rPr lang="en-I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 M. Energy Efficiency for Green Internet of Things (IoT) Networks: A Survey. </a:t>
            </a:r>
            <a:r>
              <a:rPr lang="en-IN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Network. </a:t>
            </a:r>
            <a:r>
              <a:rPr lang="en-I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2021;1:279–314. </a:t>
            </a:r>
            <a:r>
              <a:rPr lang="en-IN" b="0" i="0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doi</a:t>
            </a:r>
            <a:r>
              <a:rPr lang="en-I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: 10.3390/network1030017. [</a:t>
            </a:r>
            <a:r>
              <a:rPr lang="en-IN" b="0" i="0" u="sng" dirty="0" err="1">
                <a:solidFill>
                  <a:srgbClr val="376FAA"/>
                </a:solidFill>
                <a:effectLst/>
                <a:latin typeface="Cambria" panose="02040503050406030204" pitchFamily="18" charset="0"/>
                <a:hlinkClick r:id="rId2"/>
              </a:rPr>
              <a:t>CrossRef</a:t>
            </a:r>
            <a:r>
              <a:rPr lang="en-I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] [</a:t>
            </a:r>
            <a:r>
              <a:rPr lang="en-IN" b="0" i="0" u="sng" dirty="0">
                <a:solidFill>
                  <a:srgbClr val="376FAA"/>
                </a:solidFill>
                <a:effectLst/>
                <a:latin typeface="Cambria" panose="02040503050406030204" pitchFamily="18" charset="0"/>
                <a:hlinkClick r:id="rId3"/>
              </a:rPr>
              <a:t>Google Scholar</a:t>
            </a:r>
            <a:r>
              <a:rPr lang="en-I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]</a:t>
            </a:r>
          </a:p>
          <a:p>
            <a:pPr algn="l">
              <a:spcBef>
                <a:spcPts val="1000"/>
              </a:spcBef>
              <a:spcAft>
                <a:spcPts val="1000"/>
              </a:spcAft>
            </a:pPr>
            <a:r>
              <a:rPr lang="en-IN" b="0" i="0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Alekya</a:t>
            </a:r>
            <a:r>
              <a:rPr lang="en-I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 R., </a:t>
            </a:r>
            <a:r>
              <a:rPr lang="en-IN" b="0" i="0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Boddeti</a:t>
            </a:r>
            <a:r>
              <a:rPr lang="en-I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 N.D., Monica K.S., Prabha R., Venkatesh V. IoT based smart healthcare monitoring systems: A literature review. </a:t>
            </a:r>
            <a:r>
              <a:rPr lang="en-IN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Eur. J. Mol. Clin. Med. </a:t>
            </a:r>
            <a:r>
              <a:rPr lang="en-I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2021;7:2020. [</a:t>
            </a:r>
            <a:r>
              <a:rPr lang="en-IN" b="0" i="0" u="sng" dirty="0">
                <a:solidFill>
                  <a:srgbClr val="376FAA"/>
                </a:solidFill>
                <a:effectLst/>
                <a:latin typeface="Cambria" panose="02040503050406030204" pitchFamily="18" charset="0"/>
                <a:hlinkClick r:id="rId4"/>
              </a:rPr>
              <a:t>Google Scholar</a:t>
            </a:r>
            <a:r>
              <a:rPr lang="en-I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]</a:t>
            </a:r>
          </a:p>
          <a:p>
            <a:pPr algn="l">
              <a:spcBef>
                <a:spcPts val="1000"/>
              </a:spcBef>
              <a:spcAft>
                <a:spcPts val="1000"/>
              </a:spcAft>
            </a:pPr>
            <a:r>
              <a:rPr lang="en-I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Naveen, Sharma R.K., Nair A.R. IoT-based Secure Healthcare Monitoring System; Proceedings of the 2019 IEEE International Conference on Electrical, Computer and Communication Technologies (ICECCT); Coimbatore, India. 20–22 February 2019; pp. 1–6. [</a:t>
            </a:r>
            <a:r>
              <a:rPr lang="en-IN" b="0" i="0" u="sng" dirty="0">
                <a:solidFill>
                  <a:srgbClr val="376FAA"/>
                </a:solidFill>
                <a:effectLst/>
                <a:latin typeface="Cambria" panose="02040503050406030204" pitchFamily="18" charset="0"/>
                <a:hlinkClick r:id="rId5"/>
              </a:rPr>
              <a:t>Google Scholar</a:t>
            </a:r>
            <a:r>
              <a:rPr lang="en-I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]</a:t>
            </a:r>
          </a:p>
          <a:p>
            <a:pPr algn="l">
              <a:spcBef>
                <a:spcPts val="1000"/>
              </a:spcBef>
              <a:spcAft>
                <a:spcPts val="1000"/>
              </a:spcAft>
            </a:pPr>
            <a:r>
              <a:rPr lang="en-I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4. Rathi V.K., Rajput N.K., Mishra S., Grover B.A., Tiwari P., Jaiswal A.K., Hossain M.S. An edge AI-enabled IoT healthcare monitoring system for smart cities. </a:t>
            </a:r>
            <a:r>
              <a:rPr lang="en-IN" b="0" i="1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Comput</a:t>
            </a:r>
            <a:r>
              <a:rPr lang="en-IN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. </a:t>
            </a:r>
            <a:r>
              <a:rPr lang="en-IN" b="0" i="1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Electr</a:t>
            </a:r>
            <a:r>
              <a:rPr lang="en-IN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. Eng. </a:t>
            </a:r>
            <a:r>
              <a:rPr lang="en-I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2021;96:107524. </a:t>
            </a:r>
            <a:r>
              <a:rPr lang="en-IN" b="0" i="0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doi</a:t>
            </a:r>
            <a:r>
              <a:rPr lang="en-I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: 10.1016/j.compeleceng.2021.107524. [</a:t>
            </a:r>
            <a:r>
              <a:rPr lang="en-IN" b="0" i="0" u="sng" dirty="0" err="1">
                <a:solidFill>
                  <a:srgbClr val="376FAA"/>
                </a:solidFill>
                <a:effectLst/>
                <a:latin typeface="Cambria" panose="02040503050406030204" pitchFamily="18" charset="0"/>
                <a:hlinkClick r:id="rId6"/>
              </a:rPr>
              <a:t>CrossRef</a:t>
            </a:r>
            <a:r>
              <a:rPr lang="en-I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] [</a:t>
            </a:r>
            <a:r>
              <a:rPr lang="en-IN" b="0" i="0" u="sng" dirty="0">
                <a:solidFill>
                  <a:srgbClr val="376FAA"/>
                </a:solidFill>
                <a:effectLst/>
                <a:latin typeface="Cambria" panose="02040503050406030204" pitchFamily="18" charset="0"/>
                <a:hlinkClick r:id="rId7"/>
              </a:rPr>
              <a:t>Google Scholar</a:t>
            </a:r>
            <a:endParaRPr lang="en-IN" b="0" i="0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585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6133</TotalTime>
  <Words>351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23" baseType="lpstr">
      <vt:lpstr>Arial</vt:lpstr>
      <vt:lpstr>Arial Unicode MS</vt:lpstr>
      <vt:lpstr>Calibri</vt:lpstr>
      <vt:lpstr>Calibri Light</vt:lpstr>
      <vt:lpstr>Cambria</vt:lpstr>
      <vt:lpstr>Casper</vt:lpstr>
      <vt:lpstr>Karla</vt:lpstr>
      <vt:lpstr>Raleway ExtraBold</vt:lpstr>
      <vt:lpstr>Roboto</vt:lpstr>
      <vt:lpstr>Söhne</vt:lpstr>
      <vt:lpstr>Times New Roman</vt:lpstr>
      <vt:lpstr>1_Office Theme</vt:lpstr>
      <vt:lpstr>2_Office Theme</vt:lpstr>
      <vt:lpstr>Contents Slide Master</vt:lpstr>
      <vt:lpstr>PowerPoint Presentation</vt:lpstr>
      <vt:lpstr>Outline</vt:lpstr>
      <vt:lpstr>Introduction to Project</vt:lpstr>
      <vt:lpstr>Problem Formulation</vt:lpstr>
      <vt:lpstr>Objectives of the Work</vt:lpstr>
      <vt:lpstr>Methodology used </vt:lpstr>
      <vt:lpstr>Conclusion</vt:lpstr>
      <vt:lpstr>Future Scope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Bhanu</cp:lastModifiedBy>
  <cp:revision>496</cp:revision>
  <dcterms:created xsi:type="dcterms:W3CDTF">2019-01-09T10:33:58Z</dcterms:created>
  <dcterms:modified xsi:type="dcterms:W3CDTF">2023-11-29T07:02:20Z</dcterms:modified>
</cp:coreProperties>
</file>