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image" Target="../media/image8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Relationship Id="rId26" Type="http://schemas.openxmlformats.org/officeDocument/2006/relationships/image" Target="../media/image110.png"/><Relationship Id="rId27" Type="http://schemas.openxmlformats.org/officeDocument/2006/relationships/image" Target="../media/image111.png"/><Relationship Id="rId28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84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281" y="-218556"/>
            <a:ext cx="18513995" cy="9971375"/>
            <a:chOff x="-228281" y="-218556"/>
            <a:chExt cx="18513995" cy="997137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846216" y="2854656"/>
              <a:ext cx="5439498" cy="6898164"/>
              <a:chOff x="12846216" y="2854656"/>
              <a:chExt cx="5439498" cy="689816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846216" y="2854656"/>
                <a:ext cx="5439498" cy="689816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228281" y="7754744"/>
              <a:ext cx="13084021" cy="19048"/>
              <a:chOff x="-228281" y="7754744"/>
              <a:chExt cx="13084021" cy="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28281" y="7754744"/>
                <a:ext cx="13084021" cy="1904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20369" y="1312659"/>
              <a:ext cx="3081477" cy="19048"/>
              <a:chOff x="14920369" y="1312659"/>
              <a:chExt cx="3081477" cy="190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14920369" y="1312659"/>
                <a:ext cx="3081477" cy="1904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74967" y="752807"/>
              <a:ext cx="16521832" cy="19048"/>
              <a:chOff x="-74967" y="752807"/>
              <a:chExt cx="16521832" cy="1904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-74967" y="752807"/>
                <a:ext cx="16521832" cy="1904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98432" y="9752820"/>
            <a:ext cx="18482578" cy="532895"/>
            <a:chOff x="-98432" y="9752820"/>
            <a:chExt cx="18482578" cy="5328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8432" y="9752820"/>
              <a:ext cx="18482578" cy="5328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4463" y="2218349"/>
            <a:ext cx="10749121" cy="29926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034" y="4194626"/>
            <a:ext cx="6375495" cy="172598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4796" y="5487187"/>
            <a:ext cx="3992262" cy="94525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7215" y="5487187"/>
            <a:ext cx="1027405" cy="6088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72489" y="5484283"/>
            <a:ext cx="814500" cy="53863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687080" y="6354690"/>
            <a:ext cx="6745919" cy="5050208"/>
            <a:chOff x="4687080" y="6354690"/>
            <a:chExt cx="6745919" cy="50502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7080" y="6354690"/>
              <a:ext cx="6745919" cy="50502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9390" y="8119101"/>
            <a:ext cx="4458649" cy="1404708"/>
            <a:chOff x="1309390" y="8119101"/>
            <a:chExt cx="4458649" cy="14047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9390" y="8119101"/>
              <a:ext cx="4458649" cy="1404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84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281" y="2854656"/>
            <a:ext cx="18513995" cy="6898164"/>
            <a:chOff x="-228281" y="2854656"/>
            <a:chExt cx="18513995" cy="68981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28281" y="7754744"/>
              <a:ext cx="13084021" cy="19048"/>
              <a:chOff x="-228281" y="7754744"/>
              <a:chExt cx="13084021" cy="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28281" y="7754744"/>
                <a:ext cx="13084021" cy="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846216" y="2854656"/>
              <a:ext cx="5439498" cy="6898164"/>
              <a:chOff x="12846216" y="2854656"/>
              <a:chExt cx="5439498" cy="689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46216" y="2854656"/>
                <a:ext cx="5439498" cy="689816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237805" y="9752820"/>
            <a:ext cx="18761324" cy="532895"/>
            <a:chOff x="-237805" y="9752820"/>
            <a:chExt cx="18761324" cy="5328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37805" y="9752820"/>
              <a:ext cx="18761324" cy="5328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2866" y="2506770"/>
            <a:ext cx="7804204" cy="31842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848972" y="1384055"/>
            <a:ext cx="3224270" cy="19048"/>
            <a:chOff x="14848972" y="1384055"/>
            <a:chExt cx="3224270" cy="19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848972" y="1384055"/>
              <a:ext cx="3224270" cy="1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31" y="114795"/>
            <a:ext cx="8831475" cy="18989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67" y="1179918"/>
            <a:ext cx="2664557" cy="13714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284" y="2288648"/>
            <a:ext cx="6318628" cy="6276190"/>
            <a:chOff x="1310284" y="2288648"/>
            <a:chExt cx="6318628" cy="62761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328377" y="2288648"/>
              <a:ext cx="5855296" cy="3151738"/>
              <a:chOff x="1328377" y="2288648"/>
              <a:chExt cx="5855296" cy="315173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8377" y="2288648"/>
                <a:ext cx="5855296" cy="315173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310284" y="5402202"/>
              <a:ext cx="5895885" cy="2938954"/>
              <a:chOff x="1310284" y="5402202"/>
              <a:chExt cx="5895885" cy="293895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10284" y="5402202"/>
                <a:ext cx="5895885" cy="293895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171769" y="2288648"/>
              <a:ext cx="456408" cy="6274700"/>
              <a:chOff x="7171769" y="2288648"/>
              <a:chExt cx="456408" cy="62747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71769" y="2288648"/>
                <a:ext cx="456408" cy="6274700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96568" y="2029252"/>
            <a:ext cx="7429210" cy="6227211"/>
            <a:chOff x="9996568" y="2029252"/>
            <a:chExt cx="7429210" cy="62272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6568" y="2029252"/>
              <a:ext cx="7429210" cy="6227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31" y="124316"/>
            <a:ext cx="8831475" cy="18989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67" y="1179918"/>
            <a:ext cx="2664557" cy="13714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65622" y="8506368"/>
            <a:ext cx="1622758" cy="645736"/>
            <a:chOff x="3665622" y="8506368"/>
            <a:chExt cx="1622758" cy="6457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622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8708" y="8582176"/>
            <a:ext cx="1940529" cy="5581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56937" y="8506368"/>
            <a:ext cx="1622758" cy="645736"/>
            <a:chOff x="12556937" y="8506368"/>
            <a:chExt cx="1622758" cy="6457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6937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2488" y="8516545"/>
            <a:ext cx="3754823" cy="7205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365" y="2639279"/>
            <a:ext cx="6833989" cy="5492202"/>
            <a:chOff x="1057365" y="2639279"/>
            <a:chExt cx="6833989" cy="54922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365" y="2639279"/>
              <a:ext cx="6833989" cy="54922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82602" y="3072531"/>
            <a:ext cx="6171429" cy="4625698"/>
            <a:chOff x="10282602" y="3072531"/>
            <a:chExt cx="6171429" cy="46256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2602" y="3072531"/>
              <a:ext cx="6171429" cy="46256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05298" y="7403956"/>
            <a:ext cx="2123609" cy="1947559"/>
            <a:chOff x="6405298" y="7403956"/>
            <a:chExt cx="2123609" cy="19475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5298" y="7403956"/>
              <a:ext cx="2123609" cy="19475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31" y="124316"/>
            <a:ext cx="8831475" cy="18989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67" y="1179918"/>
            <a:ext cx="2664557" cy="13714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65622" y="8506368"/>
            <a:ext cx="1622758" cy="645736"/>
            <a:chOff x="3665622" y="8506368"/>
            <a:chExt cx="1622758" cy="6457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622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8708" y="8582176"/>
            <a:ext cx="1940529" cy="5581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56937" y="8506368"/>
            <a:ext cx="1622758" cy="645736"/>
            <a:chOff x="12556937" y="8506368"/>
            <a:chExt cx="1622758" cy="6457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6937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2488" y="8516545"/>
            <a:ext cx="3754823" cy="7205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8646" y="2814462"/>
            <a:ext cx="6171429" cy="5195124"/>
            <a:chOff x="1388646" y="2814462"/>
            <a:chExt cx="6171429" cy="51951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8646" y="2814462"/>
              <a:ext cx="6171429" cy="51951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82602" y="3097113"/>
            <a:ext cx="6171429" cy="4629823"/>
            <a:chOff x="10282602" y="3097113"/>
            <a:chExt cx="6171429" cy="46298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2602" y="3097113"/>
              <a:ext cx="6171429" cy="4629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31" y="124316"/>
            <a:ext cx="8831475" cy="18989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67" y="1179918"/>
            <a:ext cx="2664557" cy="13714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65622" y="8506368"/>
            <a:ext cx="1622758" cy="645736"/>
            <a:chOff x="3665622" y="8506368"/>
            <a:chExt cx="1622758" cy="6457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622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8708" y="8582176"/>
            <a:ext cx="1940529" cy="5581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56937" y="8506368"/>
            <a:ext cx="1622758" cy="645736"/>
            <a:chOff x="12556937" y="8506368"/>
            <a:chExt cx="1622758" cy="6457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6937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2488" y="8516545"/>
            <a:ext cx="3754823" cy="7205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8646" y="3223660"/>
            <a:ext cx="6171429" cy="3838395"/>
            <a:chOff x="1388646" y="3223660"/>
            <a:chExt cx="6171429" cy="38383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8646" y="3223660"/>
              <a:ext cx="6171429" cy="38383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82602" y="3097113"/>
            <a:ext cx="6171429" cy="4629823"/>
            <a:chOff x="10282602" y="3097113"/>
            <a:chExt cx="6171429" cy="46298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2602" y="3097113"/>
              <a:ext cx="6171429" cy="4629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31" y="139431"/>
            <a:ext cx="8831408" cy="18683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67" y="1179918"/>
            <a:ext cx="2664557" cy="13714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65622" y="8506368"/>
            <a:ext cx="1622758" cy="645736"/>
            <a:chOff x="3665622" y="8506368"/>
            <a:chExt cx="1622758" cy="6457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622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8708" y="8582176"/>
            <a:ext cx="1940529" cy="5581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56937" y="8506368"/>
            <a:ext cx="1622758" cy="645736"/>
            <a:chOff x="12556937" y="8506368"/>
            <a:chExt cx="1622758" cy="6457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6937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2488" y="8516545"/>
            <a:ext cx="3754823" cy="7205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82602" y="3097113"/>
            <a:ext cx="6171429" cy="4629823"/>
            <a:chOff x="10282602" y="3097113"/>
            <a:chExt cx="6171429" cy="46298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2602" y="3097113"/>
              <a:ext cx="6171429" cy="46298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8646" y="2788515"/>
            <a:ext cx="6171429" cy="5247018"/>
            <a:chOff x="1388646" y="2788515"/>
            <a:chExt cx="6171429" cy="52470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8646" y="2788515"/>
              <a:ext cx="6171429" cy="5247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31" y="139431"/>
            <a:ext cx="8831408" cy="18683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520" y="1179918"/>
            <a:ext cx="4006358" cy="13714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65622" y="8506368"/>
            <a:ext cx="1622758" cy="645736"/>
            <a:chOff x="3665622" y="8506368"/>
            <a:chExt cx="1622758" cy="6457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622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6097" y="8483887"/>
            <a:ext cx="1692966" cy="780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56937" y="8506368"/>
            <a:ext cx="1622758" cy="645736"/>
            <a:chOff x="12556937" y="8506368"/>
            <a:chExt cx="1622758" cy="6457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56937" y="8506368"/>
              <a:ext cx="1622758" cy="6457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71135" y="8480440"/>
            <a:ext cx="4000594" cy="7808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58737" y="2429881"/>
            <a:ext cx="4631245" cy="6171429"/>
            <a:chOff x="2158737" y="2429881"/>
            <a:chExt cx="4631245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2158737" y="2429881"/>
              <a:ext cx="4631245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60074" y="5408453"/>
            <a:ext cx="2857143" cy="214286"/>
            <a:chOff x="7560074" y="5408453"/>
            <a:chExt cx="2857143" cy="2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0074" y="5408453"/>
              <a:ext cx="2857143" cy="2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66275" y="1364699"/>
            <a:ext cx="6204082" cy="8301793"/>
            <a:chOff x="10266275" y="1364699"/>
            <a:chExt cx="6204082" cy="83017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266275" y="1364699"/>
              <a:ext cx="6204082" cy="8301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6040" y="3453292"/>
            <a:ext cx="1156156" cy="1872837"/>
            <a:chOff x="426040" y="3453292"/>
            <a:chExt cx="1156156" cy="18728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040" y="3453292"/>
              <a:ext cx="1156156" cy="18728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331" y="139431"/>
            <a:ext cx="8831408" cy="186837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67" y="1179918"/>
            <a:ext cx="2682653" cy="13714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375" y="6060224"/>
            <a:ext cx="3070250" cy="6228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375" y="2973797"/>
            <a:ext cx="2765689" cy="611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8200" y="6815578"/>
            <a:ext cx="1469930" cy="1269066"/>
            <a:chOff x="288200" y="6815578"/>
            <a:chExt cx="1469930" cy="1269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200" y="6815578"/>
              <a:ext cx="1469930" cy="126906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8859" y="6057506"/>
            <a:ext cx="2293050" cy="61141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48859" y="2971078"/>
            <a:ext cx="2309441" cy="611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82128" y="3453292"/>
            <a:ext cx="1806342" cy="1689566"/>
            <a:chOff x="9582128" y="3453292"/>
            <a:chExt cx="1806342" cy="16895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2128" y="3453292"/>
              <a:ext cx="1806342" cy="1689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23106" y="6665929"/>
            <a:ext cx="1524385" cy="1360865"/>
            <a:chOff x="9723106" y="6665929"/>
            <a:chExt cx="1524385" cy="13608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3106" y="6665929"/>
              <a:ext cx="1524385" cy="13608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53116" y="6758440"/>
            <a:ext cx="6222756" cy="163805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60525" y="3697268"/>
            <a:ext cx="5971956" cy="16380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37335" y="3536192"/>
            <a:ext cx="6191652" cy="16380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28287" y="6595792"/>
            <a:ext cx="6072985" cy="16523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80952" y="8002548"/>
            <a:ext cx="1831664" cy="611953"/>
            <a:chOff x="9580952" y="8002548"/>
            <a:chExt cx="1831664" cy="61195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80952" y="8002548"/>
              <a:ext cx="1831664" cy="6119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80980" y="8232126"/>
            <a:ext cx="1819416" cy="661635"/>
            <a:chOff x="9580980" y="8232126"/>
            <a:chExt cx="1819416" cy="66163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80980" y="8232126"/>
              <a:ext cx="1819416" cy="6616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41918" y="8525563"/>
            <a:ext cx="2027841" cy="646978"/>
            <a:chOff x="9441918" y="8525563"/>
            <a:chExt cx="2027841" cy="64697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41918" y="8525563"/>
              <a:ext cx="2027841" cy="6469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63080" y="4874890"/>
            <a:ext cx="2022153" cy="548060"/>
            <a:chOff x="9563080" y="4874890"/>
            <a:chExt cx="2022153" cy="54806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63080" y="4874890"/>
              <a:ext cx="2022153" cy="548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31" y="139431"/>
            <a:ext cx="8831408" cy="186837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67" y="1179918"/>
            <a:ext cx="2682653" cy="137140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9375" y="6060221"/>
            <a:ext cx="3012460" cy="6133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375" y="2973802"/>
            <a:ext cx="2164422" cy="6114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57567" y="5394167"/>
            <a:ext cx="5714286" cy="35714"/>
            <a:chOff x="6257567" y="5394167"/>
            <a:chExt cx="5714286" cy="3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257567" y="5394167"/>
              <a:ext cx="5714286" cy="35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8859" y="6057506"/>
            <a:ext cx="2222508" cy="6114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8859" y="2971078"/>
            <a:ext cx="1466374" cy="6114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82128" y="3453292"/>
            <a:ext cx="1964973" cy="1775370"/>
            <a:chOff x="9582128" y="3453292"/>
            <a:chExt cx="1964973" cy="17753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2128" y="3453292"/>
              <a:ext cx="1964973" cy="17753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2357" y="6561163"/>
            <a:ext cx="1676109" cy="1305431"/>
            <a:chOff x="9762357" y="6561163"/>
            <a:chExt cx="1676109" cy="130543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2357" y="6561163"/>
              <a:ext cx="1676109" cy="13054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040" y="6629942"/>
            <a:ext cx="1342667" cy="1595127"/>
            <a:chOff x="426040" y="6629942"/>
            <a:chExt cx="1342667" cy="15951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040" y="6629942"/>
              <a:ext cx="1342667" cy="15951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6040" y="3453292"/>
            <a:ext cx="1556807" cy="1790246"/>
            <a:chOff x="426040" y="3453292"/>
            <a:chExt cx="1556807" cy="17902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6040" y="3453292"/>
              <a:ext cx="1556807" cy="179024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44068" y="6736220"/>
            <a:ext cx="6161756" cy="13666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960525" y="3697268"/>
            <a:ext cx="6176461" cy="16380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37335" y="3536192"/>
            <a:ext cx="6169623" cy="16380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28287" y="6595792"/>
            <a:ext cx="6362880" cy="193804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573037" y="274112"/>
            <a:ext cx="4079006" cy="2569533"/>
            <a:chOff x="13573037" y="274112"/>
            <a:chExt cx="4079006" cy="25695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73037" y="274112"/>
              <a:ext cx="4079006" cy="25695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0805" y="5095238"/>
            <a:ext cx="1392991" cy="692059"/>
            <a:chOff x="650805" y="5095238"/>
            <a:chExt cx="1392991" cy="6920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0805" y="5095238"/>
              <a:ext cx="1392991" cy="6920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341" y="8425070"/>
            <a:ext cx="1653751" cy="636973"/>
            <a:chOff x="31341" y="8425070"/>
            <a:chExt cx="1653751" cy="63697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341" y="8425070"/>
              <a:ext cx="1653751" cy="6369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11277" y="8167755"/>
            <a:ext cx="1663957" cy="614710"/>
            <a:chOff x="1211277" y="8167755"/>
            <a:chExt cx="1663957" cy="6147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1277" y="8167755"/>
              <a:ext cx="1663957" cy="6147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131" y="8169534"/>
            <a:ext cx="1663957" cy="599438"/>
            <a:chOff x="57131" y="8169534"/>
            <a:chExt cx="1663957" cy="5994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131" y="8169534"/>
              <a:ext cx="1663957" cy="5994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8253" y="8444651"/>
            <a:ext cx="1663957" cy="599438"/>
            <a:chOff x="1128253" y="8444651"/>
            <a:chExt cx="1663957" cy="59943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8253" y="8444651"/>
              <a:ext cx="1663957" cy="5994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330159" y="5228661"/>
            <a:ext cx="1663957" cy="484973"/>
            <a:chOff x="9330159" y="5228661"/>
            <a:chExt cx="1663957" cy="48497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30159" y="5228661"/>
              <a:ext cx="1663957" cy="4849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14519" y="5438118"/>
            <a:ext cx="1736741" cy="546950"/>
            <a:chOff x="9314519" y="5438118"/>
            <a:chExt cx="1736741" cy="54695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14519" y="5438118"/>
              <a:ext cx="1736741" cy="546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12233" y="5251453"/>
            <a:ext cx="1663957" cy="494921"/>
            <a:chOff x="10612233" y="5251453"/>
            <a:chExt cx="1663957" cy="49492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2233" y="5251453"/>
              <a:ext cx="1663957" cy="4949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621757" y="5474883"/>
            <a:ext cx="1663957" cy="500049"/>
            <a:chOff x="10621757" y="5474883"/>
            <a:chExt cx="1663957" cy="50004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21757" y="5474883"/>
              <a:ext cx="1663957" cy="50004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856381" y="5246659"/>
            <a:ext cx="1660563" cy="534431"/>
            <a:chOff x="11856381" y="5246659"/>
            <a:chExt cx="1660563" cy="53443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856381" y="5246659"/>
              <a:ext cx="1660563" cy="53443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225397" y="7698884"/>
            <a:ext cx="2252721" cy="646521"/>
            <a:chOff x="9225397" y="7698884"/>
            <a:chExt cx="2252721" cy="64652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25397" y="7698884"/>
              <a:ext cx="2252721" cy="646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2023-07-13T21:05:51Z</dcterms:created>
  <dcterms:modified xsi:type="dcterms:W3CDTF">2023-07-13T21:05:51Z</dcterms:modified>
</cp:coreProperties>
</file>