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32" Type="http://schemas.openxmlformats.org/officeDocument/2006/relationships/image" Target="../media/image147.png"/><Relationship Id="rId33" Type="http://schemas.openxmlformats.org/officeDocument/2006/relationships/image" Target="../media/image1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-218556"/>
            <a:ext cx="18513995" cy="9971375"/>
            <a:chOff x="-228281" y="-218556"/>
            <a:chExt cx="18513995" cy="997137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0369" y="1312659"/>
              <a:ext cx="3081477" cy="19048"/>
              <a:chOff x="14920369" y="1312659"/>
              <a:chExt cx="3081477" cy="190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4920369" y="1312659"/>
                <a:ext cx="3081477" cy="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4967" y="752807"/>
              <a:ext cx="16521832" cy="19048"/>
              <a:chOff x="-74967" y="752807"/>
              <a:chExt cx="16521832" cy="1904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-74967" y="752807"/>
                <a:ext cx="16521832" cy="1904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98432" y="9752820"/>
            <a:ext cx="18482578" cy="532895"/>
            <a:chOff x="-98432" y="9752820"/>
            <a:chExt cx="18482578" cy="5328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8432" y="9752820"/>
              <a:ext cx="18482578" cy="5328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699" y="2402280"/>
            <a:ext cx="7247358" cy="16705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1127" y="3737318"/>
            <a:ext cx="6859712" cy="12694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0087" y="5312951"/>
            <a:ext cx="3252155" cy="3726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57243" y="5312951"/>
            <a:ext cx="2262031" cy="4676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6129" y="5312952"/>
            <a:ext cx="470931" cy="3726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87080" y="6354690"/>
            <a:ext cx="6745919" cy="5050208"/>
            <a:chOff x="4687080" y="6354690"/>
            <a:chExt cx="6745919" cy="50502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7080" y="6354690"/>
              <a:ext cx="6745919" cy="50502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9390" y="8119101"/>
            <a:ext cx="4458649" cy="1404708"/>
            <a:chOff x="1309390" y="8119101"/>
            <a:chExt cx="4458649" cy="14047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9390" y="8119101"/>
              <a:ext cx="4458649" cy="1404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6783"/>
            <a:ext cx="16258317" cy="6608257"/>
            <a:chOff x="1013699" y="2776783"/>
            <a:chExt cx="16258317" cy="6608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6783"/>
              <a:ext cx="16258317" cy="66082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40"/>
            <a:ext cx="6387952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6277364" cy="839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7657" y="6062143"/>
            <a:ext cx="6653688" cy="28571"/>
            <a:chOff x="707657" y="6062143"/>
            <a:chExt cx="665368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07657" y="6062143"/>
              <a:ext cx="665368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17647" y="3636096"/>
            <a:ext cx="1119587" cy="3782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22994" y="3647524"/>
            <a:ext cx="432532" cy="2285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3610" y="9360277"/>
            <a:ext cx="953731" cy="330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89698" y="6065667"/>
            <a:ext cx="6653688" cy="28571"/>
            <a:chOff x="12589698" y="6065667"/>
            <a:chExt cx="6653688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589698" y="6065667"/>
              <a:ext cx="6653688" cy="28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16830" y="3699499"/>
            <a:ext cx="432532" cy="2285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91100" y="6057102"/>
            <a:ext cx="6653688" cy="28571"/>
            <a:chOff x="3291100" y="6057102"/>
            <a:chExt cx="6653688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291100" y="6057102"/>
              <a:ext cx="6653688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1466" y="6060238"/>
            <a:ext cx="6653688" cy="28571"/>
            <a:chOff x="3791466" y="6060238"/>
            <a:chExt cx="6653688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791466" y="6060238"/>
              <a:ext cx="6653688" cy="28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54422" y="3674191"/>
            <a:ext cx="432532" cy="2285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74909" y="6055198"/>
            <a:ext cx="6653688" cy="28571"/>
            <a:chOff x="6374909" y="6055198"/>
            <a:chExt cx="6653688" cy="28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374909" y="6055198"/>
              <a:ext cx="6653688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46704" y="6086905"/>
            <a:ext cx="6653688" cy="28571"/>
            <a:chOff x="6846704" y="6086905"/>
            <a:chExt cx="6653688" cy="28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6846704" y="6086905"/>
              <a:ext cx="6653688" cy="2857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47756" y="3700858"/>
            <a:ext cx="432532" cy="2285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39671" y="6081864"/>
            <a:ext cx="6653688" cy="28571"/>
            <a:chOff x="9439671" y="6081864"/>
            <a:chExt cx="6653688" cy="28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9439671" y="6081864"/>
              <a:ext cx="6653688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49195" y="6087436"/>
            <a:ext cx="6653688" cy="28571"/>
            <a:chOff x="10049195" y="6087436"/>
            <a:chExt cx="6653688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049195" y="6087436"/>
              <a:ext cx="6653688" cy="28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83743" y="9378524"/>
            <a:ext cx="921569" cy="33015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80382" y="9360277"/>
            <a:ext cx="854950" cy="33015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65334" y="9360277"/>
            <a:ext cx="889864" cy="33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2854656"/>
            <a:ext cx="18513995" cy="6898164"/>
            <a:chOff x="-228281" y="2854656"/>
            <a:chExt cx="18513995" cy="68981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237805" y="9752820"/>
            <a:ext cx="18761324" cy="532895"/>
            <a:chOff x="-237805" y="9752820"/>
            <a:chExt cx="18761324" cy="5328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7805" y="9752820"/>
              <a:ext cx="18761324" cy="5328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6195" y="2830480"/>
            <a:ext cx="7084602" cy="21863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48972" y="1384055"/>
            <a:ext cx="3224270" cy="19048"/>
            <a:chOff x="14848972" y="1384055"/>
            <a:chExt cx="3224270" cy="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848972" y="1384055"/>
              <a:ext cx="3224270" cy="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336508" cy="10285714"/>
            <a:chOff x="0" y="0"/>
            <a:chExt cx="633650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650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68254" y="5979339"/>
            <a:ext cx="3168254" cy="4480670"/>
            <a:chOff x="3168254" y="5979339"/>
            <a:chExt cx="3168254" cy="44806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254" y="5979339"/>
              <a:ext cx="3168254" cy="448067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95242" y="2978404"/>
            <a:ext cx="2645325" cy="674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0365" y="2639644"/>
            <a:ext cx="1443723" cy="14464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16901" y="2640286"/>
            <a:ext cx="3714476" cy="21488"/>
            <a:chOff x="7916901" y="2640286"/>
            <a:chExt cx="3714476" cy="21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6901" y="2640286"/>
              <a:ext cx="3714476" cy="21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460" y="1627595"/>
            <a:ext cx="4613744" cy="19436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21966" y="2741404"/>
            <a:ext cx="2609553" cy="12673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87085" y="2658011"/>
            <a:ext cx="1669913" cy="14413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43578" y="2653613"/>
            <a:ext cx="3714476" cy="21488"/>
            <a:chOff x="12843578" y="2653613"/>
            <a:chExt cx="3714476" cy="214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43578" y="2653613"/>
              <a:ext cx="3714476" cy="214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14947" y="6233394"/>
            <a:ext cx="2609553" cy="12673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80074" y="6149998"/>
            <a:ext cx="1669913" cy="14413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36572" y="6145604"/>
            <a:ext cx="3714476" cy="21488"/>
            <a:chOff x="8036572" y="6145604"/>
            <a:chExt cx="3714476" cy="214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36572" y="6145604"/>
              <a:ext cx="3714476" cy="2148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21870" y="6233385"/>
            <a:ext cx="2609553" cy="12673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87058" y="6148553"/>
            <a:ext cx="1697056" cy="14429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43546" y="6145604"/>
            <a:ext cx="3714476" cy="21488"/>
            <a:chOff x="12843546" y="6145604"/>
            <a:chExt cx="3714476" cy="214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43546" y="6145604"/>
              <a:ext cx="3714476" cy="21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233" y="435203"/>
            <a:ext cx="8674382" cy="105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20417" y="772175"/>
            <a:ext cx="1098439" cy="496600"/>
            <a:chOff x="9120417" y="772175"/>
            <a:chExt cx="1098439" cy="4966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417" y="772175"/>
              <a:ext cx="1098439" cy="4966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6501" y="783293"/>
            <a:ext cx="1419903" cy="4804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04772" y="813631"/>
            <a:ext cx="5100505" cy="4480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20417" y="1511006"/>
            <a:ext cx="1098439" cy="496600"/>
            <a:chOff x="9120417" y="1511006"/>
            <a:chExt cx="1098439" cy="4966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0417" y="1511006"/>
              <a:ext cx="1098439" cy="4966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6491" y="1522131"/>
            <a:ext cx="1415665" cy="4804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4772" y="1572429"/>
            <a:ext cx="7185001" cy="4480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0479" y="2270476"/>
            <a:ext cx="8073537" cy="3575943"/>
            <a:chOff x="1040479" y="2270476"/>
            <a:chExt cx="8073537" cy="3575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479" y="2270476"/>
              <a:ext cx="8073537" cy="35759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426" y="2270476"/>
            <a:ext cx="7919875" cy="3575943"/>
            <a:chOff x="9321426" y="2270476"/>
            <a:chExt cx="7919875" cy="35759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1426" y="2270476"/>
              <a:ext cx="7919875" cy="35759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551" y="6217894"/>
            <a:ext cx="15780110" cy="33741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21629" y="2483732"/>
            <a:ext cx="4399988" cy="3809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0112" y="2493095"/>
            <a:ext cx="1016340" cy="1016340"/>
            <a:chOff x="1910112" y="2493095"/>
            <a:chExt cx="1016340" cy="10163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0112" y="2493095"/>
              <a:ext cx="1016340" cy="1016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233" y="435203"/>
            <a:ext cx="8674382" cy="105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20417" y="772175"/>
            <a:ext cx="1098439" cy="496600"/>
            <a:chOff x="9120417" y="772175"/>
            <a:chExt cx="1098439" cy="4966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417" y="772175"/>
              <a:ext cx="1098439" cy="4966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6501" y="783293"/>
            <a:ext cx="1419903" cy="4804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04772" y="813631"/>
            <a:ext cx="5100505" cy="4480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20417" y="1511006"/>
            <a:ext cx="1098439" cy="496600"/>
            <a:chOff x="9120417" y="1511006"/>
            <a:chExt cx="1098439" cy="4966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0417" y="1511006"/>
              <a:ext cx="1098439" cy="4966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6491" y="1522131"/>
            <a:ext cx="1415665" cy="4804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4772" y="1572429"/>
            <a:ext cx="7185001" cy="4480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0479" y="2270476"/>
            <a:ext cx="8073537" cy="3575943"/>
            <a:chOff x="1040479" y="2270476"/>
            <a:chExt cx="8073537" cy="3575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479" y="2270476"/>
              <a:ext cx="8073537" cy="35759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426" y="2270476"/>
            <a:ext cx="7919875" cy="3575943"/>
            <a:chOff x="9321426" y="2270476"/>
            <a:chExt cx="7919875" cy="35759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1426" y="2270476"/>
              <a:ext cx="7919875" cy="35759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2861" y="7222225"/>
            <a:ext cx="12109148" cy="15466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55939" y="7107943"/>
            <a:ext cx="2450845" cy="3809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71033" y="6971960"/>
            <a:ext cx="1016340" cy="1016340"/>
            <a:chOff x="6771033" y="6971960"/>
            <a:chExt cx="1016340" cy="10163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71033" y="6971960"/>
              <a:ext cx="1016340" cy="10163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65181" y="8662714"/>
            <a:ext cx="878414" cy="878414"/>
            <a:chOff x="10665181" y="8662714"/>
            <a:chExt cx="878414" cy="8784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0665181" y="8662714"/>
              <a:ext cx="878414" cy="8784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15564" y="9073347"/>
            <a:ext cx="3068083" cy="666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2145"/>
            <a:ext cx="16258317" cy="6657787"/>
            <a:chOff x="1013699" y="2772145"/>
            <a:chExt cx="16258317" cy="6657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2145"/>
              <a:ext cx="16258317" cy="66577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50"/>
            <a:ext cx="6246590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7920793" cy="8489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23114" y="3578949"/>
            <a:ext cx="1122654" cy="3782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6568" y="9453353"/>
            <a:ext cx="1567845" cy="3301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8458" y="9464238"/>
            <a:ext cx="960007" cy="3301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75099" y="3578949"/>
            <a:ext cx="1119587" cy="3782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2392" y="6084722"/>
            <a:ext cx="6653688" cy="28571"/>
            <a:chOff x="1622392" y="6084722"/>
            <a:chExt cx="665368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622392" y="6084722"/>
              <a:ext cx="665368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412" y="6089354"/>
            <a:ext cx="6653688" cy="28571"/>
            <a:chOff x="3073412" y="6089354"/>
            <a:chExt cx="6653688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073412" y="6089354"/>
              <a:ext cx="6653688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3308" y="3578949"/>
            <a:ext cx="1122654" cy="3782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44476" y="3568064"/>
            <a:ext cx="1119587" cy="3782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05422" y="6043899"/>
            <a:ext cx="6653688" cy="28571"/>
            <a:chOff x="9005422" y="6043899"/>
            <a:chExt cx="6653688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9005422" y="6043899"/>
              <a:ext cx="6653688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65966" y="6048530"/>
            <a:ext cx="6653688" cy="28571"/>
            <a:chOff x="10465966" y="6048530"/>
            <a:chExt cx="6653688" cy="28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0465966" y="6048530"/>
              <a:ext cx="6653688" cy="285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90074" y="9420700"/>
            <a:ext cx="1567845" cy="3301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15725" y="6063770"/>
            <a:ext cx="6653688" cy="28571"/>
            <a:chOff x="3515725" y="6063770"/>
            <a:chExt cx="6653688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515725" y="6063770"/>
              <a:ext cx="6653688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14365" y="6087449"/>
            <a:ext cx="6653688" cy="28571"/>
            <a:chOff x="5214365" y="6087449"/>
            <a:chExt cx="6653688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214365" y="6087449"/>
              <a:ext cx="6653688" cy="2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32449" y="3722350"/>
            <a:ext cx="340770" cy="1876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32994" y="3722350"/>
            <a:ext cx="340770" cy="1876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68322" y="3722350"/>
            <a:ext cx="389332" cy="187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80373" y="6065111"/>
            <a:ext cx="6653688" cy="28571"/>
            <a:chOff x="10980373" y="6065111"/>
            <a:chExt cx="6653688" cy="2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980373" y="6065111"/>
              <a:ext cx="6653688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21870" y="6088790"/>
            <a:ext cx="6653688" cy="28571"/>
            <a:chOff x="12621870" y="6088790"/>
            <a:chExt cx="6653688" cy="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2621870" y="6088790"/>
              <a:ext cx="6653688" cy="285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678631" y="9443266"/>
            <a:ext cx="960007" cy="33015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852286" y="3722353"/>
            <a:ext cx="432532" cy="228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6783"/>
            <a:ext cx="16258317" cy="6608257"/>
            <a:chOff x="1013699" y="2776783"/>
            <a:chExt cx="16258317" cy="6608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6783"/>
              <a:ext cx="16258317" cy="66082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40"/>
            <a:ext cx="6373904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6293288" cy="8394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772" y="9360279"/>
            <a:ext cx="1567845" cy="3301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75099" y="3578949"/>
            <a:ext cx="1119587" cy="3782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8734" y="6066626"/>
            <a:ext cx="6653688" cy="28571"/>
            <a:chOff x="1228734" y="6066626"/>
            <a:chExt cx="6653688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28734" y="6066626"/>
              <a:ext cx="665368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85975" y="6055742"/>
            <a:ext cx="6653688" cy="28571"/>
            <a:chOff x="4185975" y="6055742"/>
            <a:chExt cx="6653688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185975" y="6055742"/>
              <a:ext cx="6653688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4789" y="3578949"/>
            <a:ext cx="1122654" cy="3782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1712" y="6058463"/>
            <a:ext cx="6653688" cy="28571"/>
            <a:chOff x="5021712" y="6058463"/>
            <a:chExt cx="6653688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021712" y="6058463"/>
              <a:ext cx="6653688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39435" y="6054689"/>
            <a:ext cx="6653688" cy="28571"/>
            <a:chOff x="8439435" y="6054689"/>
            <a:chExt cx="6653688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439435" y="6054689"/>
              <a:ext cx="6653688" cy="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98849" y="3712826"/>
            <a:ext cx="340770" cy="1876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32631" y="3711466"/>
            <a:ext cx="340770" cy="1876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23470" y="3722350"/>
            <a:ext cx="389332" cy="1876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299466" y="6050695"/>
            <a:ext cx="6653688" cy="28571"/>
            <a:chOff x="12299466" y="6050695"/>
            <a:chExt cx="6653688" cy="28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299466" y="6050695"/>
              <a:ext cx="6653688" cy="28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97143" y="9360277"/>
            <a:ext cx="1030759" cy="3301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52286" y="3722353"/>
            <a:ext cx="432532" cy="2285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70561" y="6065480"/>
            <a:ext cx="6653688" cy="28571"/>
            <a:chOff x="8970561" y="6065480"/>
            <a:chExt cx="6653688" cy="28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8970561" y="6065480"/>
              <a:ext cx="6653688" cy="2857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83429" y="9360277"/>
            <a:ext cx="1056026" cy="33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6783"/>
            <a:ext cx="16258317" cy="6608257"/>
            <a:chOff x="1013699" y="2776783"/>
            <a:chExt cx="16258317" cy="6608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6783"/>
              <a:ext cx="16258317" cy="66082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40"/>
            <a:ext cx="6373904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6277364" cy="8394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9885" y="9383007"/>
            <a:ext cx="1567845" cy="330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8734" y="6066626"/>
            <a:ext cx="6653688" cy="28571"/>
            <a:chOff x="1228734" y="6066626"/>
            <a:chExt cx="6653688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28734" y="6066626"/>
              <a:ext cx="6653688" cy="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3820" y="3517450"/>
            <a:ext cx="1122654" cy="3782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21712" y="6058463"/>
            <a:ext cx="6653688" cy="28571"/>
            <a:chOff x="5021712" y="6058463"/>
            <a:chExt cx="6653688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021712" y="6058463"/>
              <a:ext cx="665368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48959" y="6054689"/>
            <a:ext cx="6653688" cy="28571"/>
            <a:chOff x="10248959" y="6054689"/>
            <a:chExt cx="6653688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248959" y="6054689"/>
              <a:ext cx="6653688" cy="28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98741" y="3604257"/>
            <a:ext cx="340770" cy="18761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63715" y="3609429"/>
            <a:ext cx="379522" cy="228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6783"/>
            <a:ext cx="16258317" cy="6608257"/>
            <a:chOff x="1013699" y="2776783"/>
            <a:chExt cx="16258317" cy="6608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6783"/>
              <a:ext cx="16258317" cy="66082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40"/>
            <a:ext cx="6373904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6277364" cy="839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6704" y="6062143"/>
            <a:ext cx="6653688" cy="28571"/>
            <a:chOff x="2926704" y="6062143"/>
            <a:chExt cx="665368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926704" y="6062143"/>
              <a:ext cx="665368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68667" y="3636096"/>
            <a:ext cx="1119587" cy="3782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62423" y="6081190"/>
            <a:ext cx="6653688" cy="28571"/>
            <a:chOff x="7062423" y="6081190"/>
            <a:chExt cx="665368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062423" y="6081190"/>
              <a:ext cx="665368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95218" y="6073027"/>
            <a:ext cx="6653688" cy="28571"/>
            <a:chOff x="7895218" y="6073027"/>
            <a:chExt cx="6653688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895218" y="6073027"/>
              <a:ext cx="6653688" cy="2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52286" y="3676096"/>
            <a:ext cx="432532" cy="2285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1497" y="9360279"/>
            <a:ext cx="1030759" cy="3301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45334" y="9359476"/>
            <a:ext cx="1056026" cy="3301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76742" y="6046620"/>
            <a:ext cx="6653688" cy="28571"/>
            <a:chOff x="11876742" y="6046620"/>
            <a:chExt cx="6653688" cy="2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876742" y="6046620"/>
              <a:ext cx="6653688" cy="28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73293" y="3685619"/>
            <a:ext cx="432532" cy="228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3699" y="2772145"/>
            <a:ext cx="16258317" cy="6668672"/>
            <a:chOff x="1013699" y="2772145"/>
            <a:chExt cx="16258317" cy="66686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699" y="2772145"/>
              <a:ext cx="16258317" cy="66686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81" y="318650"/>
            <a:ext cx="6387952" cy="13168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851" y="1317783"/>
            <a:ext cx="7920793" cy="8489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57452" y="9416055"/>
            <a:ext cx="1567845" cy="3301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5991" y="9416058"/>
            <a:ext cx="921569" cy="3301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7939" y="6110559"/>
            <a:ext cx="6653688" cy="28571"/>
            <a:chOff x="737939" y="6110559"/>
            <a:chExt cx="6653688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37939" y="6110559"/>
              <a:ext cx="665368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25793" y="6089354"/>
            <a:ext cx="6653688" cy="28571"/>
            <a:chOff x="2225793" y="6089354"/>
            <a:chExt cx="6653688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225793" y="6089354"/>
              <a:ext cx="6653688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2566" y="3649423"/>
            <a:ext cx="1122654" cy="3782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4297" y="6063770"/>
            <a:ext cx="6653688" cy="28571"/>
            <a:chOff x="2744297" y="6063770"/>
            <a:chExt cx="6653688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744297" y="6063770"/>
              <a:ext cx="6653688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42936" y="6087449"/>
            <a:ext cx="6653688" cy="28571"/>
            <a:chOff x="4442936" y="6087449"/>
            <a:chExt cx="6653688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442936" y="6087449"/>
              <a:ext cx="6653688" cy="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41973" y="3722350"/>
            <a:ext cx="340770" cy="1876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47279" y="3722350"/>
            <a:ext cx="340770" cy="1876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01655" y="3722350"/>
            <a:ext cx="389332" cy="1876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44086" y="9414153"/>
            <a:ext cx="985731" cy="3301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42392" y="6061865"/>
            <a:ext cx="6653688" cy="28571"/>
            <a:chOff x="4742392" y="6061865"/>
            <a:chExt cx="6653688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4742392" y="6061865"/>
              <a:ext cx="6653688" cy="2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1032" y="6085544"/>
            <a:ext cx="6653688" cy="28571"/>
            <a:chOff x="6441032" y="6085544"/>
            <a:chExt cx="6653688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6441032" y="6085544"/>
              <a:ext cx="6653688" cy="2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40068" y="3720445"/>
            <a:ext cx="340770" cy="1876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42191" y="9412248"/>
            <a:ext cx="887112" cy="330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40487" y="6059960"/>
            <a:ext cx="6653688" cy="28571"/>
            <a:chOff x="6740487" y="6059960"/>
            <a:chExt cx="6653688" cy="2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740487" y="6059960"/>
              <a:ext cx="6653688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39127" y="6083639"/>
            <a:ext cx="6653688" cy="28571"/>
            <a:chOff x="8439127" y="6083639"/>
            <a:chExt cx="6653688" cy="285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8439127" y="6083639"/>
              <a:ext cx="6653688" cy="2857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738164" y="3718540"/>
            <a:ext cx="340770" cy="18761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35048" y="9416058"/>
            <a:ext cx="925702" cy="3301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738583" y="6058055"/>
            <a:ext cx="6653688" cy="28571"/>
            <a:chOff x="8738583" y="6058055"/>
            <a:chExt cx="6653688" cy="28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8738583" y="6058055"/>
              <a:ext cx="6653688" cy="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37222" y="6081735"/>
            <a:ext cx="6653688" cy="28571"/>
            <a:chOff x="10437222" y="6081735"/>
            <a:chExt cx="6653688" cy="285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10437222" y="6081735"/>
              <a:ext cx="6653688" cy="2857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36259" y="3716636"/>
            <a:ext cx="340770" cy="18761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361984" y="2895681"/>
            <a:ext cx="1122654" cy="37822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43429" y="6553420"/>
            <a:ext cx="1119587" cy="37822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198405" y="9414150"/>
            <a:ext cx="1567845" cy="33015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859844" y="6108654"/>
            <a:ext cx="6653688" cy="28571"/>
            <a:chOff x="11859844" y="6108654"/>
            <a:chExt cx="6653688" cy="2857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1859844" y="6108654"/>
              <a:ext cx="6653688" cy="28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347698" y="6087449"/>
            <a:ext cx="6653688" cy="28571"/>
            <a:chOff x="13347698" y="6087449"/>
            <a:chExt cx="6653688" cy="2857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5400000">
              <a:off x="13347698" y="6087449"/>
              <a:ext cx="6653688" cy="2857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869184" y="3720445"/>
            <a:ext cx="340770" cy="18761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532572" y="3720448"/>
            <a:ext cx="379522" cy="228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2023-04-04T21:31:50Z</dcterms:created>
  <dcterms:modified xsi:type="dcterms:W3CDTF">2023-04-04T21:31:50Z</dcterms:modified>
</cp:coreProperties>
</file>