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D5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4049" y="1863799"/>
            <a:ext cx="8435657" cy="271598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2325" y="3502272"/>
            <a:ext cx="8144060" cy="229530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14413" y="6586260"/>
            <a:ext cx="6979477" cy="100271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55691" y="1840210"/>
            <a:ext cx="4550494" cy="138729"/>
            <a:chOff x="1155691" y="1840210"/>
            <a:chExt cx="4550494" cy="1387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5691" y="1840210"/>
              <a:ext cx="4550494" cy="1387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22434" y="7008417"/>
            <a:ext cx="5995813" cy="15997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93630" y="3357924"/>
            <a:ext cx="7362015" cy="505346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931" y="566716"/>
            <a:ext cx="8207677" cy="109442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89924" y="1515190"/>
            <a:ext cx="7908725" cy="174168"/>
            <a:chOff x="589924" y="1515190"/>
            <a:chExt cx="7908725" cy="17416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9924" y="1515190"/>
              <a:ext cx="7908725" cy="1741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9924" y="3010471"/>
            <a:ext cx="9824717" cy="5672177"/>
            <a:chOff x="589924" y="3010471"/>
            <a:chExt cx="9824717" cy="567217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9924" y="3010471"/>
              <a:ext cx="9824717" cy="56721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931" y="566716"/>
            <a:ext cx="2933648" cy="11039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89924" y="1515190"/>
            <a:ext cx="2606815" cy="174168"/>
            <a:chOff x="589924" y="1515190"/>
            <a:chExt cx="2606815" cy="17416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9924" y="1515190"/>
              <a:ext cx="2606815" cy="1741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25452" y="2468288"/>
            <a:ext cx="6473198" cy="3894186"/>
            <a:chOff x="2025452" y="2468288"/>
            <a:chExt cx="6473198" cy="38941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5452" y="2468288"/>
              <a:ext cx="6473198" cy="38941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48639" y="2468288"/>
            <a:ext cx="6473198" cy="3979473"/>
            <a:chOff x="9948639" y="2468288"/>
            <a:chExt cx="6473198" cy="397947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48639" y="2468288"/>
              <a:ext cx="6473198" cy="397947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384" y="7337783"/>
            <a:ext cx="6770159" cy="9376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2022-12-11T02:49:42Z</dcterms:created>
  <dcterms:modified xsi:type="dcterms:W3CDTF">2022-12-11T02:49:42Z</dcterms:modified>
</cp:coreProperties>
</file>