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Chattering </a:t>
            </a:r>
            <a:r>
              <a:rPr lang="ko-KR" altLang="en-US"/>
              <a:t>방지 설계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560873" y="3877015"/>
            <a:ext cx="9631127" cy="467408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기 윤경배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67394" y="232611"/>
            <a:ext cx="10363199" cy="92870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chattering</a:t>
            </a:r>
            <a:r>
              <a:rPr lang="ko-KR" altLang="en-US"/>
              <a:t> 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3983" y="5214719"/>
            <a:ext cx="10363199" cy="55039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라이징 엣지와 폴링 엣지는 멀리서 보면 굉장히 깔끔한 신호처럼 보이지만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측정 단위를 조금 줄여보면 한 순간에 </a:t>
            </a:r>
            <a:r>
              <a:rPr lang="en-US" altLang="ko-KR"/>
              <a:t>1</a:t>
            </a:r>
            <a:r>
              <a:rPr lang="ko-KR" altLang="en-US"/>
              <a:t>로 값이 변하는 것이 아닌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약간의 떨림 뒤에 완전한 </a:t>
            </a:r>
            <a:r>
              <a:rPr lang="en-US" altLang="ko-KR"/>
              <a:t>1</a:t>
            </a:r>
            <a:r>
              <a:rPr lang="ko-KR" altLang="en-US"/>
              <a:t> 값이 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이때</a:t>
            </a:r>
            <a:r>
              <a:rPr lang="en-US" altLang="ko-KR"/>
              <a:t>,</a:t>
            </a:r>
            <a:r>
              <a:rPr lang="ko-KR" altLang="en-US"/>
              <a:t> 값이 변하면서 생기는 떨림 현상을 </a:t>
            </a:r>
            <a:r>
              <a:rPr lang="ko-KR" altLang="en-US" b="1"/>
              <a:t>채터링</a:t>
            </a:r>
            <a:r>
              <a:rPr lang="en-US" altLang="ko-KR" b="1"/>
              <a:t>(Chattering)</a:t>
            </a:r>
            <a:r>
              <a:rPr lang="ko-KR" altLang="en-US"/>
              <a:t>이라고 부른다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3983" y="1495155"/>
            <a:ext cx="4465809" cy="19338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85843" y="1616172"/>
            <a:ext cx="4535326" cy="2114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프로그램 적용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552115" y="2905636"/>
            <a:ext cx="4615232" cy="27521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0641" y="1200199"/>
            <a:ext cx="4348926" cy="4457601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2373953" y="5772090"/>
            <a:ext cx="1242302" cy="3601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소스 화면</a:t>
            </a: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8184002" y="5772090"/>
            <a:ext cx="1351461" cy="36010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결과 화면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</ep:Words>
  <ep:PresentationFormat/>
  <ep:Paragraphs>10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교차</vt:lpstr>
      <vt:lpstr>Chattering 방지 설계</vt:lpstr>
      <vt:lpstr>chattering 이란?</vt:lpstr>
      <vt:lpstr>프로그램 적용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xdass</cp:lastModifiedBy>
  <dcterms:modified xsi:type="dcterms:W3CDTF">2022-11-30T16:45:47.632</dcterms:modified>
  <cp:revision>6</cp:revision>
  <dc:title>Chattering 방지 설계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