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E5AC-5283-6F40-843B-F89913512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EB9A3-3FE3-EF43-A994-3F55FE9F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29AFC-D8EA-1149-9F27-142FFBC0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8986-124C-9B47-A580-199214D9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EEC0-26B8-D142-A59E-D8692DC0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44AD-85C1-B748-A963-07867CD7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DB9B-7066-1041-9937-6CBEC3287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EEEF-3817-5E4B-8111-BA7C0F89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C7C1-1F00-7445-909D-25E03DE8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E0CBE-220B-4C4E-944F-C94094DF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4B3C3-BD75-AF4E-96BA-3E3CAFB4E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634AB-187D-0E44-AE2D-563681631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5042-1D63-694E-B780-4EB3435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632F-B35F-A64B-A1C1-4CF0B878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ED29-EB36-6946-922A-144885B4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7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0E11-00C0-7445-AD18-4F6B22FC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8026-41F4-5E4F-BE17-4F8F9167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AF67-97FC-B841-A00B-8A4F17AA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5A86-7A9F-5F44-BBCA-E4F4FC5E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8F1F-E894-C84D-A107-4FE93973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C0BE-2DBF-1541-8FBF-1AE9D659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199AC-D672-AD40-BAFA-888C8B75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35081-3399-3D4A-935F-67E628F8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73C5-DC5C-CE44-9574-F93FB45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DACC-0A23-854D-8E60-01DC3681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F1E9-72A2-7746-950C-44E67CE8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17CA-2FC3-4B44-B875-3A31A09CE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702F-CDBC-BC46-9E02-F1479772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B089E-0475-2647-8B72-3B3991C4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38EA-2B28-E444-B5A3-27D90AE7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BBFB-ED8A-0C47-B22C-D3B079F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E032-5657-1940-AD68-8D9786F0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24DB-B45C-264C-BA86-A242BA18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F3B4-02CE-5549-BFD5-FED0FADB0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1664A-2645-7F4B-AC65-FAB8B9FFF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DE97B-821F-4B4A-B3C6-03B1D9EC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B8ACC-351A-CE45-979F-62FBB2D1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D0A1A-243C-A84E-B0C3-C88471EA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E7872-976E-D64D-9F46-9DED5CED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C8ED-0935-9B45-935F-EABB593D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F88B7-ED5B-6E4A-9F9D-BDC592B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B776B-03F6-A041-B5BC-A43D3D52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0C0D2-4CC7-1D43-A3E5-44AAC50B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CCAE1-F217-D94F-B0E8-411AE1A0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507B5-B518-BF48-BBC5-A54EBF17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ED31-EB63-E044-9BCF-08DEE5E5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F15-76D9-8146-912C-FC82E46D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D5FA-EF2B-B043-88F9-415DA181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0BF5-F2A9-3D4A-87CA-40E2E8DD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C2CE3-E1CB-4F4D-8D8F-5D65AFE5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DAC86-DA69-4548-918D-8039A0A3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5CD8B-3BFA-5942-9D74-7279709E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64B7-147B-B946-A954-1B1E7670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F2F40-D0ED-3D40-9B74-EAC387E8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905A5-3EC7-C44F-961F-91F829ECB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8647-C760-5346-B6E4-B32382CC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7B26-2E71-164C-892A-A132692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538D-5938-F440-8047-B83E52C7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EE5C7-FAB3-6E48-9C65-38A285DC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3C5BE-7757-4E45-A75B-A0D8EC95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0945-A8FD-8A45-B478-127238C9E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E6C1-1C6F-C94D-9489-FC24A85AB066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5C4A-ED72-EA4A-8423-4F546B7DA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F531-51D5-4F40-A8EE-718FC415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4CBC-710C-D340-8791-01764F55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3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33E00E-804D-D447-9176-5305FA0DBFCB}"/>
              </a:ext>
            </a:extLst>
          </p:cNvPr>
          <p:cNvSpPr/>
          <p:nvPr/>
        </p:nvSpPr>
        <p:spPr>
          <a:xfrm>
            <a:off x="5633662" y="534257"/>
            <a:ext cx="2137025" cy="90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244FD-A4AE-B149-AF91-1E8D17031342}"/>
              </a:ext>
            </a:extLst>
          </p:cNvPr>
          <p:cNvSpPr/>
          <p:nvPr/>
        </p:nvSpPr>
        <p:spPr>
          <a:xfrm>
            <a:off x="3789451" y="1929830"/>
            <a:ext cx="2137025" cy="90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6B90D-34FE-D140-8BF0-C53362001920}"/>
              </a:ext>
            </a:extLst>
          </p:cNvPr>
          <p:cNvSpPr/>
          <p:nvPr/>
        </p:nvSpPr>
        <p:spPr>
          <a:xfrm>
            <a:off x="7477876" y="1929830"/>
            <a:ext cx="2137025" cy="90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Screen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57FE4C-426B-7F49-85D1-334B9769638E}"/>
              </a:ext>
            </a:extLst>
          </p:cNvPr>
          <p:cNvSpPr/>
          <p:nvPr/>
        </p:nvSpPr>
        <p:spPr>
          <a:xfrm>
            <a:off x="1198651" y="3592531"/>
            <a:ext cx="2137025" cy="90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4F209-6EF6-C244-8956-2C3CB1FFE830}"/>
              </a:ext>
            </a:extLst>
          </p:cNvPr>
          <p:cNvSpPr/>
          <p:nvPr/>
        </p:nvSpPr>
        <p:spPr>
          <a:xfrm>
            <a:off x="4977828" y="3592531"/>
            <a:ext cx="2137025" cy="90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FBC89-653D-E947-8CB3-BAE143A7062B}"/>
              </a:ext>
            </a:extLst>
          </p:cNvPr>
          <p:cNvSpPr/>
          <p:nvPr/>
        </p:nvSpPr>
        <p:spPr>
          <a:xfrm>
            <a:off x="8637141" y="3592531"/>
            <a:ext cx="2137025" cy="90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10C1C-EC92-B648-8841-E4DF51BF469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857964" y="1438383"/>
            <a:ext cx="1844211" cy="49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A065F2-ED78-C942-8790-C883F0E3DD5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02175" y="1438383"/>
            <a:ext cx="1844214" cy="49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97068E-12B7-F840-A25F-126C8836A10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267164" y="2833956"/>
            <a:ext cx="2590800" cy="75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683575-A726-524D-8629-1F495B6BC9D0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857964" y="2833956"/>
            <a:ext cx="1188377" cy="75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EBDAA-F66E-194D-B31F-FF358D7B053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857964" y="2833956"/>
            <a:ext cx="4847690" cy="75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BE29E2-A1A0-8348-84F1-BF27FDE67D52}"/>
              </a:ext>
            </a:extLst>
          </p:cNvPr>
          <p:cNvSpPr txBox="1"/>
          <p:nvPr/>
        </p:nvSpPr>
        <p:spPr>
          <a:xfrm>
            <a:off x="7770687" y="894256"/>
            <a:ext cx="173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</a:t>
            </a:r>
            <a:r>
              <a:rPr lang="en-US" sz="1200" dirty="0" err="1"/>
              <a:t>RootContainer.js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7E370-8CF2-4B4D-99E4-B16A31B9A22C}"/>
              </a:ext>
            </a:extLst>
          </p:cNvPr>
          <p:cNvSpPr txBox="1"/>
          <p:nvPr/>
        </p:nvSpPr>
        <p:spPr>
          <a:xfrm>
            <a:off x="9614900" y="2243393"/>
            <a:ext cx="1881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AuthScreen.js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4BCA69-B008-0F45-BC87-F9378474EBF3}"/>
              </a:ext>
            </a:extLst>
          </p:cNvPr>
          <p:cNvSpPr/>
          <p:nvPr/>
        </p:nvSpPr>
        <p:spPr>
          <a:xfrm>
            <a:off x="569785" y="5060023"/>
            <a:ext cx="2137025" cy="90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Stack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B886CB-29C4-AA4E-AA7B-468B12BFDECA}"/>
              </a:ext>
            </a:extLst>
          </p:cNvPr>
          <p:cNvSpPr/>
          <p:nvPr/>
        </p:nvSpPr>
        <p:spPr>
          <a:xfrm>
            <a:off x="9465280" y="5080573"/>
            <a:ext cx="2137025" cy="90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Screen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6051AA-3093-5D44-8870-E9246A8158B9}"/>
              </a:ext>
            </a:extLst>
          </p:cNvPr>
          <p:cNvSpPr/>
          <p:nvPr/>
        </p:nvSpPr>
        <p:spPr>
          <a:xfrm>
            <a:off x="3534950" y="5060023"/>
            <a:ext cx="2137025" cy="90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Screen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37508B-3824-9A4F-AC97-F77DE0AE3687}"/>
              </a:ext>
            </a:extLst>
          </p:cNvPr>
          <p:cNvSpPr/>
          <p:nvPr/>
        </p:nvSpPr>
        <p:spPr>
          <a:xfrm>
            <a:off x="6500115" y="5080573"/>
            <a:ext cx="2137025" cy="904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 Screen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06B029-FD91-9041-9262-C34C68036CD5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638298" y="4496657"/>
            <a:ext cx="628866" cy="56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5ED883-9603-F643-9987-B0BDE99998E2}"/>
              </a:ext>
            </a:extLst>
          </p:cNvPr>
          <p:cNvCxnSpPr>
            <a:stCxn id="8" idx="2"/>
            <a:endCxn id="27" idx="0"/>
          </p:cNvCxnSpPr>
          <p:nvPr/>
        </p:nvCxnSpPr>
        <p:spPr>
          <a:xfrm flipH="1">
            <a:off x="4603463" y="4496657"/>
            <a:ext cx="1442878" cy="56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B332B0-BFEA-8A4E-8B10-F82BA13FC89B}"/>
              </a:ext>
            </a:extLst>
          </p:cNvPr>
          <p:cNvCxnSpPr>
            <a:stCxn id="8" idx="2"/>
            <a:endCxn id="28" idx="0"/>
          </p:cNvCxnSpPr>
          <p:nvPr/>
        </p:nvCxnSpPr>
        <p:spPr>
          <a:xfrm>
            <a:off x="6046341" y="4496657"/>
            <a:ext cx="1522287" cy="58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EC9437-5E23-E044-8A42-6109D91035E7}"/>
              </a:ext>
            </a:extLst>
          </p:cNvPr>
          <p:cNvCxnSpPr>
            <a:stCxn id="9" idx="2"/>
            <a:endCxn id="24" idx="0"/>
          </p:cNvCxnSpPr>
          <p:nvPr/>
        </p:nvCxnSpPr>
        <p:spPr>
          <a:xfrm>
            <a:off x="9705654" y="4496657"/>
            <a:ext cx="828139" cy="58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BD6232-493C-F74C-95FF-27035B1C71B2}"/>
              </a:ext>
            </a:extLst>
          </p:cNvPr>
          <p:cNvSpPr txBox="1"/>
          <p:nvPr/>
        </p:nvSpPr>
        <p:spPr>
          <a:xfrm>
            <a:off x="9465280" y="6014212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SettingsScreen.js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19C87D-9C3F-B644-AC98-5E8B3B4148E7}"/>
              </a:ext>
            </a:extLst>
          </p:cNvPr>
          <p:cNvSpPr txBox="1"/>
          <p:nvPr/>
        </p:nvSpPr>
        <p:spPr>
          <a:xfrm>
            <a:off x="6555769" y="5984699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DetailsScreen.js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98812-71EA-6349-9088-C1B0A20EE502}"/>
              </a:ext>
            </a:extLst>
          </p:cNvPr>
          <p:cNvSpPr txBox="1"/>
          <p:nvPr/>
        </p:nvSpPr>
        <p:spPr>
          <a:xfrm>
            <a:off x="3534949" y="5979159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HistoryScreen.js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D2E083-C4A9-8F42-9CE3-CA7457793D4B}"/>
              </a:ext>
            </a:extLst>
          </p:cNvPr>
          <p:cNvSpPr txBox="1"/>
          <p:nvPr/>
        </p:nvSpPr>
        <p:spPr>
          <a:xfrm>
            <a:off x="569784" y="5979159"/>
            <a:ext cx="2137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/Screens/</a:t>
            </a:r>
            <a:r>
              <a:rPr lang="en-US" sz="1200" dirty="0" err="1"/>
              <a:t>HomeScreen.js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408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2020-03-15T13:57:27Z</dcterms:created>
  <dcterms:modified xsi:type="dcterms:W3CDTF">2020-03-15T14:05:41Z</dcterms:modified>
</cp:coreProperties>
</file>