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E5AC-5283-6F40-843B-F89913512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EB9A3-3FE3-EF43-A994-3F55FE9F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29AFC-D8EA-1149-9F27-142FFBC0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18986-124C-9B47-A580-199214D9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EEC0-26B8-D142-A59E-D8692DC0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44AD-85C1-B748-A963-07867CD7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DB9B-7066-1041-9937-6CBEC3287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EEEF-3817-5E4B-8111-BA7C0F89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C7C1-1F00-7445-909D-25E03DE8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E0CBE-220B-4C4E-944F-C94094DF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2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4B3C3-BD75-AF4E-96BA-3E3CAFB4E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634AB-187D-0E44-AE2D-563681631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5042-1D63-694E-B780-4EB3435F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C632F-B35F-A64B-A1C1-4CF0B878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ED29-EB36-6946-922A-144885B4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7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E11-00C0-7445-AD18-4F6B22FC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8026-41F4-5E4F-BE17-4F8F9167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AF67-97FC-B841-A00B-8A4F17AA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5A86-7A9F-5F44-BBCA-E4F4FC5E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8F1F-E894-C84D-A107-4FE93973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C0BE-2DBF-1541-8FBF-1AE9D659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199AC-D672-AD40-BAFA-888C8B75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35081-3399-3D4A-935F-67E628F8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73C5-DC5C-CE44-9574-F93FB457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DACC-0A23-854D-8E60-01DC3681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F1E9-72A2-7746-950C-44E67CE8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17CA-2FC3-4B44-B875-3A31A09CE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702F-CDBC-BC46-9E02-F1479772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B089E-0475-2647-8B72-3B3991C4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738EA-2B28-E444-B5A3-27D90AE7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DBBFB-ED8A-0C47-B22C-D3B079FE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E032-5657-1940-AD68-8D9786F0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24DB-B45C-264C-BA86-A242BA18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5F3B4-02CE-5549-BFD5-FED0FADB0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1664A-2645-7F4B-AC65-FAB8B9FFF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DE97B-821F-4B4A-B3C6-03B1D9EC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B8ACC-351A-CE45-979F-62FBB2D1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D0A1A-243C-A84E-B0C3-C88471EA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E7872-976E-D64D-9F46-9DED5CED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C8ED-0935-9B45-935F-EABB593D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F88B7-ED5B-6E4A-9F9D-BDC592B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B776B-03F6-A041-B5BC-A43D3D52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0C0D2-4CC7-1D43-A3E5-44AAC50B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CCAE1-F217-D94F-B0E8-411AE1A0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507B5-B518-BF48-BBC5-A54EBF17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ED31-EB63-E044-9BCF-08DEE5E5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3F15-76D9-8146-912C-FC82E46D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D5FA-EF2B-B043-88F9-415DA181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0BF5-F2A9-3D4A-87CA-40E2E8DDA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C2CE3-E1CB-4F4D-8D8F-5D65AFE5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DAC86-DA69-4548-918D-8039A0A3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5CD8B-3BFA-5942-9D74-7279709E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64B7-147B-B946-A954-1B1E7670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F2F40-D0ED-3D40-9B74-EAC387E8B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905A5-3EC7-C44F-961F-91F829ECB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8647-C760-5346-B6E4-B32382CC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27B26-2E71-164C-892A-A132692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3538D-5938-F440-8047-B83E52C7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EE5C7-FAB3-6E48-9C65-38A285DC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3C5BE-7757-4E45-A75B-A0D8EC95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0945-A8FD-8A45-B478-127238C9E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E6C1-1C6F-C94D-9489-FC24A85AB06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05C4A-ED72-EA4A-8423-4F546B7DA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F531-51D5-4F40-A8EE-718FC415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3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33E00E-804D-D447-9176-5305FA0DBFCB}"/>
              </a:ext>
            </a:extLst>
          </p:cNvPr>
          <p:cNvSpPr/>
          <p:nvPr/>
        </p:nvSpPr>
        <p:spPr>
          <a:xfrm>
            <a:off x="3171290" y="1279335"/>
            <a:ext cx="1589071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244FD-A4AE-B149-AF91-1E8D17031342}"/>
              </a:ext>
            </a:extLst>
          </p:cNvPr>
          <p:cNvSpPr/>
          <p:nvPr/>
        </p:nvSpPr>
        <p:spPr>
          <a:xfrm>
            <a:off x="1747887" y="2356609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6B90D-34FE-D140-8BF0-C53362001920}"/>
              </a:ext>
            </a:extLst>
          </p:cNvPr>
          <p:cNvSpPr/>
          <p:nvPr/>
        </p:nvSpPr>
        <p:spPr>
          <a:xfrm>
            <a:off x="4460698" y="2356609"/>
            <a:ext cx="1732908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 Screen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57FE4C-426B-7F49-85D1-334B9769638E}"/>
              </a:ext>
            </a:extLst>
          </p:cNvPr>
          <p:cNvSpPr/>
          <p:nvPr/>
        </p:nvSpPr>
        <p:spPr>
          <a:xfrm>
            <a:off x="325349" y="3824101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4F209-6EF6-C244-8956-2C3CB1FFE830}"/>
              </a:ext>
            </a:extLst>
          </p:cNvPr>
          <p:cNvSpPr/>
          <p:nvPr/>
        </p:nvSpPr>
        <p:spPr>
          <a:xfrm>
            <a:off x="3057417" y="4273871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FBC89-653D-E947-8CB3-BAE143A7062B}"/>
              </a:ext>
            </a:extLst>
          </p:cNvPr>
          <p:cNvSpPr/>
          <p:nvPr/>
        </p:nvSpPr>
        <p:spPr>
          <a:xfrm>
            <a:off x="4896171" y="3798797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10C1C-EC92-B648-8841-E4DF51BF469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542423" y="1916333"/>
            <a:ext cx="1423403" cy="44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A065F2-ED78-C942-8790-C883F0E3DD5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965826" y="1916333"/>
            <a:ext cx="1361326" cy="44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97068E-12B7-F840-A25F-126C8836A10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119885" y="2993606"/>
            <a:ext cx="1422538" cy="83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683575-A726-524D-8629-1F495B6BC9D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542423" y="2993606"/>
            <a:ext cx="1309530" cy="128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9EBDAA-F66E-194D-B31F-FF358D7B053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542423" y="2993606"/>
            <a:ext cx="3148284" cy="80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BE29E2-A1A0-8348-84F1-BF27FDE67D52}"/>
              </a:ext>
            </a:extLst>
          </p:cNvPr>
          <p:cNvSpPr txBox="1"/>
          <p:nvPr/>
        </p:nvSpPr>
        <p:spPr>
          <a:xfrm>
            <a:off x="4760361" y="1475908"/>
            <a:ext cx="173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</a:t>
            </a:r>
            <a:r>
              <a:rPr lang="en-US" sz="1200" dirty="0" err="1"/>
              <a:t>RootContainer.js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27E370-8CF2-4B4D-99E4-B16A31B9A22C}"/>
              </a:ext>
            </a:extLst>
          </p:cNvPr>
          <p:cNvSpPr txBox="1"/>
          <p:nvPr/>
        </p:nvSpPr>
        <p:spPr>
          <a:xfrm>
            <a:off x="4469256" y="2973462"/>
            <a:ext cx="1881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AuthScreen.js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4BCA69-B008-0F45-BC87-F9378474EBF3}"/>
              </a:ext>
            </a:extLst>
          </p:cNvPr>
          <p:cNvSpPr/>
          <p:nvPr/>
        </p:nvSpPr>
        <p:spPr>
          <a:xfrm>
            <a:off x="325349" y="5447017"/>
            <a:ext cx="1589073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Stack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B886CB-29C4-AA4E-AA7B-468B12BFDECA}"/>
              </a:ext>
            </a:extLst>
          </p:cNvPr>
          <p:cNvSpPr/>
          <p:nvPr/>
        </p:nvSpPr>
        <p:spPr>
          <a:xfrm>
            <a:off x="6604996" y="4861389"/>
            <a:ext cx="1589073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 Screen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6051AA-3093-5D44-8870-E9246A8158B9}"/>
              </a:ext>
            </a:extLst>
          </p:cNvPr>
          <p:cNvSpPr/>
          <p:nvPr/>
        </p:nvSpPr>
        <p:spPr>
          <a:xfrm>
            <a:off x="2283857" y="5645652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Screen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37508B-3824-9A4F-AC97-F77DE0AE3687}"/>
              </a:ext>
            </a:extLst>
          </p:cNvPr>
          <p:cNvSpPr/>
          <p:nvPr/>
        </p:nvSpPr>
        <p:spPr>
          <a:xfrm>
            <a:off x="4242364" y="5645652"/>
            <a:ext cx="1589073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 Screen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06B029-FD91-9041-9262-C34C68036CD5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1119885" y="4461098"/>
            <a:ext cx="1" cy="985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5ED883-9603-F643-9987-B0BDE99998E2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flipH="1">
            <a:off x="3078393" y="4910868"/>
            <a:ext cx="773560" cy="73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B332B0-BFEA-8A4E-8B10-F82BA13FC89B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3851953" y="4910868"/>
            <a:ext cx="1184948" cy="73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EC9437-5E23-E044-8A42-6109D91035E7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5690707" y="4435794"/>
            <a:ext cx="1708826" cy="42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BD6232-493C-F74C-95FF-27035B1C71B2}"/>
              </a:ext>
            </a:extLst>
          </p:cNvPr>
          <p:cNvSpPr txBox="1"/>
          <p:nvPr/>
        </p:nvSpPr>
        <p:spPr>
          <a:xfrm>
            <a:off x="6604996" y="5507152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SettingsScreen.js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19C87D-9C3F-B644-AC98-5E8B3B4148E7}"/>
              </a:ext>
            </a:extLst>
          </p:cNvPr>
          <p:cNvSpPr txBox="1"/>
          <p:nvPr/>
        </p:nvSpPr>
        <p:spPr>
          <a:xfrm>
            <a:off x="4198702" y="6291415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DetailsScreen.js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F98812-71EA-6349-9088-C1B0A20EE502}"/>
              </a:ext>
            </a:extLst>
          </p:cNvPr>
          <p:cNvSpPr txBox="1"/>
          <p:nvPr/>
        </p:nvSpPr>
        <p:spPr>
          <a:xfrm>
            <a:off x="2168486" y="6348669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HistoryScreen.js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D2E083-C4A9-8F42-9CE3-CA7457793D4B}"/>
              </a:ext>
            </a:extLst>
          </p:cNvPr>
          <p:cNvSpPr txBox="1"/>
          <p:nvPr/>
        </p:nvSpPr>
        <p:spPr>
          <a:xfrm>
            <a:off x="138270" y="6097715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HomeScreen.js</a:t>
            </a:r>
            <a:endParaRPr lang="en-US" sz="12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4EEB32-26BE-0B42-9ACD-E669F8101B3A}"/>
              </a:ext>
            </a:extLst>
          </p:cNvPr>
          <p:cNvSpPr/>
          <p:nvPr/>
        </p:nvSpPr>
        <p:spPr>
          <a:xfrm>
            <a:off x="6096000" y="77258"/>
            <a:ext cx="1589071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Container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180CD4-777E-EB42-8857-3372DC57F106}"/>
              </a:ext>
            </a:extLst>
          </p:cNvPr>
          <p:cNvCxnSpPr>
            <a:stCxn id="78" idx="2"/>
            <a:endCxn id="4" idx="0"/>
          </p:cNvCxnSpPr>
          <p:nvPr/>
        </p:nvCxnSpPr>
        <p:spPr>
          <a:xfrm flipH="1">
            <a:off x="3965826" y="714256"/>
            <a:ext cx="2924710" cy="565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2ED789B-DB1E-5E4E-99BA-E0A0FC0043FA}"/>
              </a:ext>
            </a:extLst>
          </p:cNvPr>
          <p:cNvSpPr/>
          <p:nvPr/>
        </p:nvSpPr>
        <p:spPr>
          <a:xfrm>
            <a:off x="6335727" y="1319062"/>
            <a:ext cx="1589071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 Screen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99B596-AD5A-464B-B58F-0DD8BFC7A93D}"/>
              </a:ext>
            </a:extLst>
          </p:cNvPr>
          <p:cNvSpPr/>
          <p:nvPr/>
        </p:nvSpPr>
        <p:spPr>
          <a:xfrm>
            <a:off x="9221053" y="1295908"/>
            <a:ext cx="1589071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 Stack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095BD7-308F-5B44-829D-D07FAD460CB5}"/>
              </a:ext>
            </a:extLst>
          </p:cNvPr>
          <p:cNvCxnSpPr>
            <a:stCxn id="78" idx="2"/>
            <a:endCxn id="81" idx="0"/>
          </p:cNvCxnSpPr>
          <p:nvPr/>
        </p:nvCxnSpPr>
        <p:spPr>
          <a:xfrm>
            <a:off x="6890536" y="714256"/>
            <a:ext cx="239727" cy="60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A0A2964-01C0-1340-B7B3-4FB71D4475B7}"/>
              </a:ext>
            </a:extLst>
          </p:cNvPr>
          <p:cNvCxnSpPr>
            <a:stCxn id="78" idx="2"/>
            <a:endCxn id="82" idx="0"/>
          </p:cNvCxnSpPr>
          <p:nvPr/>
        </p:nvCxnSpPr>
        <p:spPr>
          <a:xfrm>
            <a:off x="6890536" y="714256"/>
            <a:ext cx="3125053" cy="58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88D4715-5EC4-9E45-9529-898C2DF010E3}"/>
              </a:ext>
            </a:extLst>
          </p:cNvPr>
          <p:cNvSpPr/>
          <p:nvPr/>
        </p:nvSpPr>
        <p:spPr>
          <a:xfrm>
            <a:off x="8194069" y="2446034"/>
            <a:ext cx="1732908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Screen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4EB072-2E3E-C249-8A10-2F653A9A2C9F}"/>
              </a:ext>
            </a:extLst>
          </p:cNvPr>
          <p:cNvSpPr/>
          <p:nvPr/>
        </p:nvSpPr>
        <p:spPr>
          <a:xfrm>
            <a:off x="10298562" y="2446034"/>
            <a:ext cx="1732908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Screen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9308B35-E25C-2E49-BBF6-F16F04D1D591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 flipH="1">
            <a:off x="9060523" y="1932906"/>
            <a:ext cx="955066" cy="51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D1D89A0-4DCD-214D-9C91-398740B41C02}"/>
              </a:ext>
            </a:extLst>
          </p:cNvPr>
          <p:cNvCxnSpPr>
            <a:stCxn id="82" idx="2"/>
            <a:endCxn id="88" idx="0"/>
          </p:cNvCxnSpPr>
          <p:nvPr/>
        </p:nvCxnSpPr>
        <p:spPr>
          <a:xfrm>
            <a:off x="10015589" y="1932906"/>
            <a:ext cx="1149427" cy="51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8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2020-03-15T13:57:27Z</dcterms:created>
  <dcterms:modified xsi:type="dcterms:W3CDTF">2020-03-26T02:40:35Z</dcterms:modified>
</cp:coreProperties>
</file>