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sldIdLst>
    <p:sldId id="256" r:id="rId2"/>
    <p:sldId id="257" r:id="rId3"/>
    <p:sldId id="258" r:id="rId4"/>
    <p:sldId id="259" r:id="rId5"/>
    <p:sldId id="260" r:id="rId6"/>
    <p:sldId id="261" r:id="rId7"/>
    <p:sldId id="264" r:id="rId8"/>
    <p:sldId id="265" r:id="rId9"/>
    <p:sldId id="266" r:id="rId10"/>
    <p:sldId id="267" r:id="rId11"/>
    <p:sldId id="274" r:id="rId12"/>
    <p:sldId id="273"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9" r:id="rId27"/>
    <p:sldId id="262" r:id="rId28"/>
    <p:sldId id="263" r:id="rId29"/>
    <p:sldId id="288" r:id="rId30"/>
    <p:sldId id="291" r:id="rId31"/>
    <p:sldId id="292" r:id="rId32"/>
    <p:sldId id="293" r:id="rId33"/>
    <p:sldId id="295" r:id="rId34"/>
    <p:sldId id="296" r:id="rId35"/>
    <p:sldId id="298" r:id="rId36"/>
    <p:sldId id="299" r:id="rId37"/>
    <p:sldId id="301" r:id="rId38"/>
    <p:sldId id="308" r:id="rId39"/>
    <p:sldId id="302" r:id="rId40"/>
    <p:sldId id="303" r:id="rId41"/>
    <p:sldId id="283" r:id="rId42"/>
    <p:sldId id="284" r:id="rId43"/>
    <p:sldId id="285" r:id="rId44"/>
    <p:sldId id="304" r:id="rId45"/>
    <p:sldId id="305" r:id="rId46"/>
    <p:sldId id="306" r:id="rId47"/>
    <p:sldId id="286" r:id="rId48"/>
    <p:sldId id="307" r:id="rId49"/>
    <p:sldId id="287" r:id="rId50"/>
    <p:sldId id="309" r:id="rId51"/>
    <p:sldId id="310" r:id="rId5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9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656BA-EE4D-4560-9C30-AA3DBAAD3F6F}" v="3076" dt="2021-01-17T20:46:1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6957" autoAdjust="0"/>
  </p:normalViewPr>
  <p:slideViewPr>
    <p:cSldViewPr snapToGrid="0">
      <p:cViewPr varScale="1">
        <p:scale>
          <a:sx n="105" d="100"/>
          <a:sy n="105" d="100"/>
        </p:scale>
        <p:origin x="1090" y="62"/>
      </p:cViewPr>
      <p:guideLst/>
    </p:cSldViewPr>
  </p:slideViewPr>
  <p:outlineViewPr>
    <p:cViewPr>
      <p:scale>
        <a:sx n="33" d="100"/>
        <a:sy n="33" d="100"/>
      </p:scale>
      <p:origin x="0" y="-198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aylor" userId="c6d01a01-ad6b-478e-836c-4e0f2e279c52" providerId="ADAL" clId="{F9E656BA-EE4D-4560-9C30-AA3DBAAD3F6F}"/>
    <pc:docChg chg="undo custSel addSld delSld modSld sldOrd modMainMaster">
      <pc:chgData name="Scott Taylor" userId="c6d01a01-ad6b-478e-836c-4e0f2e279c52" providerId="ADAL" clId="{F9E656BA-EE4D-4560-9C30-AA3DBAAD3F6F}" dt="2021-01-17T20:52:06.502" v="22634" actId="20577"/>
      <pc:docMkLst>
        <pc:docMk/>
      </pc:docMkLst>
      <pc:sldChg chg="addSp delSp modSp new mod modClrScheme chgLayout">
        <pc:chgData name="Scott Taylor" userId="c6d01a01-ad6b-478e-836c-4e0f2e279c52" providerId="ADAL" clId="{F9E656BA-EE4D-4560-9C30-AA3DBAAD3F6F}" dt="2021-01-16T16:53:40.394" v="36"/>
        <pc:sldMkLst>
          <pc:docMk/>
          <pc:sldMk cId="120301647" sldId="256"/>
        </pc:sldMkLst>
        <pc:spChg chg="del mod ord">
          <ac:chgData name="Scott Taylor" userId="c6d01a01-ad6b-478e-836c-4e0f2e279c52" providerId="ADAL" clId="{F9E656BA-EE4D-4560-9C30-AA3DBAAD3F6F}" dt="2021-01-16T16:39:21.287" v="2" actId="700"/>
          <ac:spMkLst>
            <pc:docMk/>
            <pc:sldMk cId="120301647" sldId="256"/>
            <ac:spMk id="2" creationId="{E8F264C1-EFB0-42AF-BFE3-5FCF209786D3}"/>
          </ac:spMkLst>
        </pc:spChg>
        <pc:spChg chg="del mod ord">
          <ac:chgData name="Scott Taylor" userId="c6d01a01-ad6b-478e-836c-4e0f2e279c52" providerId="ADAL" clId="{F9E656BA-EE4D-4560-9C30-AA3DBAAD3F6F}" dt="2021-01-16T16:39:21.287" v="2" actId="700"/>
          <ac:spMkLst>
            <pc:docMk/>
            <pc:sldMk cId="120301647" sldId="256"/>
            <ac:spMk id="3" creationId="{8058A4CF-5B14-411B-AD4D-8CAD1A9B0870}"/>
          </ac:spMkLst>
        </pc:spChg>
        <pc:spChg chg="add mod ord">
          <ac:chgData name="Scott Taylor" userId="c6d01a01-ad6b-478e-836c-4e0f2e279c52" providerId="ADAL" clId="{F9E656BA-EE4D-4560-9C30-AA3DBAAD3F6F}" dt="2021-01-16T16:53:40.394" v="36"/>
          <ac:spMkLst>
            <pc:docMk/>
            <pc:sldMk cId="120301647" sldId="256"/>
            <ac:spMk id="4" creationId="{4FB56767-83D4-4B63-A745-4F7CDF94EB4A}"/>
          </ac:spMkLst>
        </pc:spChg>
        <pc:spChg chg="add mod ord">
          <ac:chgData name="Scott Taylor" userId="c6d01a01-ad6b-478e-836c-4e0f2e279c52" providerId="ADAL" clId="{F9E656BA-EE4D-4560-9C30-AA3DBAAD3F6F}" dt="2021-01-16T16:53:40.394" v="36"/>
          <ac:spMkLst>
            <pc:docMk/>
            <pc:sldMk cId="120301647" sldId="256"/>
            <ac:spMk id="5" creationId="{9B4CFA58-6C8F-4770-905F-12E150EB9F28}"/>
          </ac:spMkLst>
        </pc:spChg>
        <pc:spChg chg="add mod ord">
          <ac:chgData name="Scott Taylor" userId="c6d01a01-ad6b-478e-836c-4e0f2e279c52" providerId="ADAL" clId="{F9E656BA-EE4D-4560-9C30-AA3DBAAD3F6F}" dt="2021-01-16T16:53:40.394" v="36"/>
          <ac:spMkLst>
            <pc:docMk/>
            <pc:sldMk cId="120301647" sldId="256"/>
            <ac:spMk id="6" creationId="{DD740FB8-6525-4763-9E58-95962C2034C4}"/>
          </ac:spMkLst>
        </pc:spChg>
      </pc:sldChg>
      <pc:sldChg chg="addSp delSp modSp new mod modAnim chgLayout">
        <pc:chgData name="Scott Taylor" userId="c6d01a01-ad6b-478e-836c-4e0f2e279c52" providerId="ADAL" clId="{F9E656BA-EE4D-4560-9C30-AA3DBAAD3F6F}" dt="2021-01-16T16:54:26.956" v="90" actId="6264"/>
        <pc:sldMkLst>
          <pc:docMk/>
          <pc:sldMk cId="3664657330" sldId="257"/>
        </pc:sldMkLst>
        <pc:spChg chg="mod ord">
          <ac:chgData name="Scott Taylor" userId="c6d01a01-ad6b-478e-836c-4e0f2e279c52" providerId="ADAL" clId="{F9E656BA-EE4D-4560-9C30-AA3DBAAD3F6F}" dt="2021-01-16T16:54:26.956" v="90" actId="6264"/>
          <ac:spMkLst>
            <pc:docMk/>
            <pc:sldMk cId="3664657330" sldId="257"/>
            <ac:spMk id="2" creationId="{5133FDA7-2C02-4F5B-8E69-DCC2BFAE047E}"/>
          </ac:spMkLst>
        </pc:spChg>
        <pc:spChg chg="mod ord">
          <ac:chgData name="Scott Taylor" userId="c6d01a01-ad6b-478e-836c-4e0f2e279c52" providerId="ADAL" clId="{F9E656BA-EE4D-4560-9C30-AA3DBAAD3F6F}" dt="2021-01-16T16:54:26.956" v="90" actId="6264"/>
          <ac:spMkLst>
            <pc:docMk/>
            <pc:sldMk cId="3664657330" sldId="257"/>
            <ac:spMk id="3" creationId="{128958D1-1809-43B7-AD1D-8418B2F2875E}"/>
          </ac:spMkLst>
        </pc:spChg>
        <pc:spChg chg="add mod">
          <ac:chgData name="Scott Taylor" userId="c6d01a01-ad6b-478e-836c-4e0f2e279c52" providerId="ADAL" clId="{F9E656BA-EE4D-4560-9C30-AA3DBAAD3F6F}" dt="2021-01-16T16:42:33.274" v="32" actId="1076"/>
          <ac:spMkLst>
            <pc:docMk/>
            <pc:sldMk cId="3664657330" sldId="257"/>
            <ac:spMk id="4" creationId="{FEF5FCF1-0B5C-4334-8284-77834C210D85}"/>
          </ac:spMkLst>
        </pc:spChg>
        <pc:spChg chg="add del mod">
          <ac:chgData name="Scott Taylor" userId="c6d01a01-ad6b-478e-836c-4e0f2e279c52" providerId="ADAL" clId="{F9E656BA-EE4D-4560-9C30-AA3DBAAD3F6F}" dt="2021-01-16T16:53:47.816" v="37" actId="6264"/>
          <ac:spMkLst>
            <pc:docMk/>
            <pc:sldMk cId="3664657330" sldId="257"/>
            <ac:spMk id="5" creationId="{BD049103-F79E-41D9-9C8D-A70BDE144951}"/>
          </ac:spMkLst>
        </pc:spChg>
        <pc:spChg chg="add del mod">
          <ac:chgData name="Scott Taylor" userId="c6d01a01-ad6b-478e-836c-4e0f2e279c52" providerId="ADAL" clId="{F9E656BA-EE4D-4560-9C30-AA3DBAAD3F6F}" dt="2021-01-16T16:53:47.816" v="37" actId="6264"/>
          <ac:spMkLst>
            <pc:docMk/>
            <pc:sldMk cId="3664657330" sldId="257"/>
            <ac:spMk id="6" creationId="{1700CDBD-7980-49D9-B4F7-2DB9FE6C00EE}"/>
          </ac:spMkLst>
        </pc:spChg>
        <pc:spChg chg="add del mod">
          <ac:chgData name="Scott Taylor" userId="c6d01a01-ad6b-478e-836c-4e0f2e279c52" providerId="ADAL" clId="{F9E656BA-EE4D-4560-9C30-AA3DBAAD3F6F}" dt="2021-01-16T16:53:55.229" v="39" actId="6264"/>
          <ac:spMkLst>
            <pc:docMk/>
            <pc:sldMk cId="3664657330" sldId="257"/>
            <ac:spMk id="7" creationId="{3F5756E6-2059-4994-BE27-40EE1383B311}"/>
          </ac:spMkLst>
        </pc:spChg>
        <pc:spChg chg="add del mod">
          <ac:chgData name="Scott Taylor" userId="c6d01a01-ad6b-478e-836c-4e0f2e279c52" providerId="ADAL" clId="{F9E656BA-EE4D-4560-9C30-AA3DBAAD3F6F}" dt="2021-01-16T16:53:55.229" v="39" actId="6264"/>
          <ac:spMkLst>
            <pc:docMk/>
            <pc:sldMk cId="3664657330" sldId="257"/>
            <ac:spMk id="8" creationId="{F6933C0D-3BB7-4D28-8309-E9B5E5A17DE8}"/>
          </ac:spMkLst>
        </pc:spChg>
        <pc:spChg chg="add del mod">
          <ac:chgData name="Scott Taylor" userId="c6d01a01-ad6b-478e-836c-4e0f2e279c52" providerId="ADAL" clId="{F9E656BA-EE4D-4560-9C30-AA3DBAAD3F6F}" dt="2021-01-16T16:54:26.956" v="90" actId="6264"/>
          <ac:spMkLst>
            <pc:docMk/>
            <pc:sldMk cId="3664657330" sldId="257"/>
            <ac:spMk id="9" creationId="{32C585E8-4BCC-4584-B02B-0BBA09147085}"/>
          </ac:spMkLst>
        </pc:spChg>
        <pc:spChg chg="add del mod">
          <ac:chgData name="Scott Taylor" userId="c6d01a01-ad6b-478e-836c-4e0f2e279c52" providerId="ADAL" clId="{F9E656BA-EE4D-4560-9C30-AA3DBAAD3F6F}" dt="2021-01-16T16:54:26.956" v="90" actId="6264"/>
          <ac:spMkLst>
            <pc:docMk/>
            <pc:sldMk cId="3664657330" sldId="257"/>
            <ac:spMk id="10" creationId="{A9285132-D516-4142-9EE5-7427A3CE2405}"/>
          </ac:spMkLst>
        </pc:spChg>
      </pc:sldChg>
      <pc:sldChg chg="modSp new mod">
        <pc:chgData name="Scott Taylor" userId="c6d01a01-ad6b-478e-836c-4e0f2e279c52" providerId="ADAL" clId="{F9E656BA-EE4D-4560-9C30-AA3DBAAD3F6F}" dt="2021-01-16T16:59:29.032" v="693" actId="15"/>
        <pc:sldMkLst>
          <pc:docMk/>
          <pc:sldMk cId="476576058" sldId="258"/>
        </pc:sldMkLst>
        <pc:spChg chg="mod">
          <ac:chgData name="Scott Taylor" userId="c6d01a01-ad6b-478e-836c-4e0f2e279c52" providerId="ADAL" clId="{F9E656BA-EE4D-4560-9C30-AA3DBAAD3F6F}" dt="2021-01-16T16:55:38.057" v="124" actId="20577"/>
          <ac:spMkLst>
            <pc:docMk/>
            <pc:sldMk cId="476576058" sldId="258"/>
            <ac:spMk id="2" creationId="{570B7197-F7F4-40D7-AAF8-5A4342D78107}"/>
          </ac:spMkLst>
        </pc:spChg>
        <pc:spChg chg="mod">
          <ac:chgData name="Scott Taylor" userId="c6d01a01-ad6b-478e-836c-4e0f2e279c52" providerId="ADAL" clId="{F9E656BA-EE4D-4560-9C30-AA3DBAAD3F6F}" dt="2021-01-16T16:59:29.032" v="693" actId="15"/>
          <ac:spMkLst>
            <pc:docMk/>
            <pc:sldMk cId="476576058" sldId="258"/>
            <ac:spMk id="3" creationId="{70B81303-80EA-4E86-9D99-9E5716D593EF}"/>
          </ac:spMkLst>
        </pc:spChg>
      </pc:sldChg>
      <pc:sldChg chg="modSp new mod">
        <pc:chgData name="Scott Taylor" userId="c6d01a01-ad6b-478e-836c-4e0f2e279c52" providerId="ADAL" clId="{F9E656BA-EE4D-4560-9C30-AA3DBAAD3F6F}" dt="2021-01-16T17:05:24.759" v="1332" actId="20578"/>
        <pc:sldMkLst>
          <pc:docMk/>
          <pc:sldMk cId="2093398536" sldId="259"/>
        </pc:sldMkLst>
        <pc:spChg chg="mod">
          <ac:chgData name="Scott Taylor" userId="c6d01a01-ad6b-478e-836c-4e0f2e279c52" providerId="ADAL" clId="{F9E656BA-EE4D-4560-9C30-AA3DBAAD3F6F}" dt="2021-01-16T17:00:09.418" v="721" actId="20577"/>
          <ac:spMkLst>
            <pc:docMk/>
            <pc:sldMk cId="2093398536" sldId="259"/>
            <ac:spMk id="2" creationId="{21765872-3F31-407E-8BD6-43279FACDEE8}"/>
          </ac:spMkLst>
        </pc:spChg>
        <pc:spChg chg="mod">
          <ac:chgData name="Scott Taylor" userId="c6d01a01-ad6b-478e-836c-4e0f2e279c52" providerId="ADAL" clId="{F9E656BA-EE4D-4560-9C30-AA3DBAAD3F6F}" dt="2021-01-16T17:05:24.759" v="1332" actId="20578"/>
          <ac:spMkLst>
            <pc:docMk/>
            <pc:sldMk cId="2093398536" sldId="259"/>
            <ac:spMk id="3" creationId="{0CC0E6B2-6DAC-4C16-A683-16FB24195DE1}"/>
          </ac:spMkLst>
        </pc:spChg>
      </pc:sldChg>
      <pc:sldChg chg="modSp new mod">
        <pc:chgData name="Scott Taylor" userId="c6d01a01-ad6b-478e-836c-4e0f2e279c52" providerId="ADAL" clId="{F9E656BA-EE4D-4560-9C30-AA3DBAAD3F6F}" dt="2021-01-16T17:11:37.863" v="1803" actId="313"/>
        <pc:sldMkLst>
          <pc:docMk/>
          <pc:sldMk cId="2753289729" sldId="260"/>
        </pc:sldMkLst>
        <pc:spChg chg="mod">
          <ac:chgData name="Scott Taylor" userId="c6d01a01-ad6b-478e-836c-4e0f2e279c52" providerId="ADAL" clId="{F9E656BA-EE4D-4560-9C30-AA3DBAAD3F6F}" dt="2021-01-16T17:06:28.217" v="1352" actId="20577"/>
          <ac:spMkLst>
            <pc:docMk/>
            <pc:sldMk cId="2753289729" sldId="260"/>
            <ac:spMk id="2" creationId="{ED2A4377-4B51-48AC-8A47-1C2BBC3613AC}"/>
          </ac:spMkLst>
        </pc:spChg>
        <pc:spChg chg="mod">
          <ac:chgData name="Scott Taylor" userId="c6d01a01-ad6b-478e-836c-4e0f2e279c52" providerId="ADAL" clId="{F9E656BA-EE4D-4560-9C30-AA3DBAAD3F6F}" dt="2021-01-16T17:11:37.863" v="1803" actId="313"/>
          <ac:spMkLst>
            <pc:docMk/>
            <pc:sldMk cId="2753289729" sldId="260"/>
            <ac:spMk id="3" creationId="{7FD7621F-0AF5-454C-98C4-F44451BF69DD}"/>
          </ac:spMkLst>
        </pc:spChg>
      </pc:sldChg>
      <pc:sldChg chg="modSp new mod">
        <pc:chgData name="Scott Taylor" userId="c6d01a01-ad6b-478e-836c-4e0f2e279c52" providerId="ADAL" clId="{F9E656BA-EE4D-4560-9C30-AA3DBAAD3F6F}" dt="2021-01-16T17:20:56.332" v="2308" actId="20577"/>
        <pc:sldMkLst>
          <pc:docMk/>
          <pc:sldMk cId="1490364410" sldId="261"/>
        </pc:sldMkLst>
        <pc:spChg chg="mod">
          <ac:chgData name="Scott Taylor" userId="c6d01a01-ad6b-478e-836c-4e0f2e279c52" providerId="ADAL" clId="{F9E656BA-EE4D-4560-9C30-AA3DBAAD3F6F}" dt="2021-01-16T17:14:36.940" v="1837" actId="20577"/>
          <ac:spMkLst>
            <pc:docMk/>
            <pc:sldMk cId="1490364410" sldId="261"/>
            <ac:spMk id="2" creationId="{5350626E-391F-47AD-9E68-AA07F7F6C094}"/>
          </ac:spMkLst>
        </pc:spChg>
        <pc:spChg chg="mod">
          <ac:chgData name="Scott Taylor" userId="c6d01a01-ad6b-478e-836c-4e0f2e279c52" providerId="ADAL" clId="{F9E656BA-EE4D-4560-9C30-AA3DBAAD3F6F}" dt="2021-01-16T17:20:56.332" v="2308" actId="20577"/>
          <ac:spMkLst>
            <pc:docMk/>
            <pc:sldMk cId="1490364410" sldId="261"/>
            <ac:spMk id="3" creationId="{0DFA5AA2-263C-41F0-A9EC-0F9690AF70BA}"/>
          </ac:spMkLst>
        </pc:spChg>
      </pc:sldChg>
      <pc:sldChg chg="addSp delSp modSp new mod">
        <pc:chgData name="Scott Taylor" userId="c6d01a01-ad6b-478e-836c-4e0f2e279c52" providerId="ADAL" clId="{F9E656BA-EE4D-4560-9C30-AA3DBAAD3F6F}" dt="2021-01-16T17:41:33.231" v="2938" actId="1037"/>
        <pc:sldMkLst>
          <pc:docMk/>
          <pc:sldMk cId="117405158" sldId="262"/>
        </pc:sldMkLst>
        <pc:spChg chg="mod">
          <ac:chgData name="Scott Taylor" userId="c6d01a01-ad6b-478e-836c-4e0f2e279c52" providerId="ADAL" clId="{F9E656BA-EE4D-4560-9C30-AA3DBAAD3F6F}" dt="2021-01-16T17:29:37.908" v="2564" actId="1076"/>
          <ac:spMkLst>
            <pc:docMk/>
            <pc:sldMk cId="117405158" sldId="262"/>
            <ac:spMk id="2" creationId="{C97822A5-D42B-4BA7-A1BA-247715DA6C7C}"/>
          </ac:spMkLst>
        </pc:spChg>
        <pc:spChg chg="del">
          <ac:chgData name="Scott Taylor" userId="c6d01a01-ad6b-478e-836c-4e0f2e279c52" providerId="ADAL" clId="{F9E656BA-EE4D-4560-9C30-AA3DBAAD3F6F}" dt="2021-01-16T17:24:46.337" v="2369" actId="478"/>
          <ac:spMkLst>
            <pc:docMk/>
            <pc:sldMk cId="117405158" sldId="262"/>
            <ac:spMk id="3" creationId="{82A31EA4-5FB9-4C3E-9825-907870EAC50F}"/>
          </ac:spMkLst>
        </pc:spChg>
        <pc:spChg chg="add mod">
          <ac:chgData name="Scott Taylor" userId="c6d01a01-ad6b-478e-836c-4e0f2e279c52" providerId="ADAL" clId="{F9E656BA-EE4D-4560-9C30-AA3DBAAD3F6F}" dt="2021-01-16T17:41:33.231" v="2938" actId="1037"/>
          <ac:spMkLst>
            <pc:docMk/>
            <pc:sldMk cId="117405158" sldId="262"/>
            <ac:spMk id="4" creationId="{2AC89426-FF55-4EFE-872A-5BBB76265110}"/>
          </ac:spMkLst>
        </pc:spChg>
        <pc:spChg chg="add mod">
          <ac:chgData name="Scott Taylor" userId="c6d01a01-ad6b-478e-836c-4e0f2e279c52" providerId="ADAL" clId="{F9E656BA-EE4D-4560-9C30-AA3DBAAD3F6F}" dt="2021-01-16T17:41:33.231" v="2938" actId="1037"/>
          <ac:spMkLst>
            <pc:docMk/>
            <pc:sldMk cId="117405158" sldId="262"/>
            <ac:spMk id="5" creationId="{B9B61C19-43B4-47F1-A134-0AF43890AA25}"/>
          </ac:spMkLst>
        </pc:spChg>
        <pc:spChg chg="add mod">
          <ac:chgData name="Scott Taylor" userId="c6d01a01-ad6b-478e-836c-4e0f2e279c52" providerId="ADAL" clId="{F9E656BA-EE4D-4560-9C30-AA3DBAAD3F6F}" dt="2021-01-16T17:41:33.231" v="2938" actId="1037"/>
          <ac:spMkLst>
            <pc:docMk/>
            <pc:sldMk cId="117405158" sldId="262"/>
            <ac:spMk id="6" creationId="{83496DCA-DB4C-4A1A-9C0A-BF805D4BB5D4}"/>
          </ac:spMkLst>
        </pc:spChg>
        <pc:spChg chg="add mod">
          <ac:chgData name="Scott Taylor" userId="c6d01a01-ad6b-478e-836c-4e0f2e279c52" providerId="ADAL" clId="{F9E656BA-EE4D-4560-9C30-AA3DBAAD3F6F}" dt="2021-01-16T17:41:33.231" v="2938" actId="1037"/>
          <ac:spMkLst>
            <pc:docMk/>
            <pc:sldMk cId="117405158" sldId="262"/>
            <ac:spMk id="7" creationId="{C6A7156C-4E36-4496-B394-DD8F124DD158}"/>
          </ac:spMkLst>
        </pc:spChg>
        <pc:spChg chg="add mod">
          <ac:chgData name="Scott Taylor" userId="c6d01a01-ad6b-478e-836c-4e0f2e279c52" providerId="ADAL" clId="{F9E656BA-EE4D-4560-9C30-AA3DBAAD3F6F}" dt="2021-01-16T17:41:33.231" v="2938" actId="1037"/>
          <ac:spMkLst>
            <pc:docMk/>
            <pc:sldMk cId="117405158" sldId="262"/>
            <ac:spMk id="8" creationId="{76C10CFE-B017-4652-989A-F1AE02E6CAEA}"/>
          </ac:spMkLst>
        </pc:spChg>
        <pc:spChg chg="add mod">
          <ac:chgData name="Scott Taylor" userId="c6d01a01-ad6b-478e-836c-4e0f2e279c52" providerId="ADAL" clId="{F9E656BA-EE4D-4560-9C30-AA3DBAAD3F6F}" dt="2021-01-16T17:41:33.231" v="2938" actId="1037"/>
          <ac:spMkLst>
            <pc:docMk/>
            <pc:sldMk cId="117405158" sldId="262"/>
            <ac:spMk id="9" creationId="{C840DF9E-912F-40EC-AD31-EAA949D2BB83}"/>
          </ac:spMkLst>
        </pc:spChg>
        <pc:spChg chg="add mod">
          <ac:chgData name="Scott Taylor" userId="c6d01a01-ad6b-478e-836c-4e0f2e279c52" providerId="ADAL" clId="{F9E656BA-EE4D-4560-9C30-AA3DBAAD3F6F}" dt="2021-01-16T17:41:33.231" v="2938" actId="1037"/>
          <ac:spMkLst>
            <pc:docMk/>
            <pc:sldMk cId="117405158" sldId="262"/>
            <ac:spMk id="10" creationId="{5C73D401-AE03-449F-B58C-3E5D7DA73951}"/>
          </ac:spMkLst>
        </pc:spChg>
        <pc:spChg chg="add mod">
          <ac:chgData name="Scott Taylor" userId="c6d01a01-ad6b-478e-836c-4e0f2e279c52" providerId="ADAL" clId="{F9E656BA-EE4D-4560-9C30-AA3DBAAD3F6F}" dt="2021-01-16T17:41:33.231" v="2938" actId="1037"/>
          <ac:spMkLst>
            <pc:docMk/>
            <pc:sldMk cId="117405158" sldId="262"/>
            <ac:spMk id="11" creationId="{C6D4F92E-26A2-4B73-B890-3667C6F31946}"/>
          </ac:spMkLst>
        </pc:spChg>
        <pc:spChg chg="add mod">
          <ac:chgData name="Scott Taylor" userId="c6d01a01-ad6b-478e-836c-4e0f2e279c52" providerId="ADAL" clId="{F9E656BA-EE4D-4560-9C30-AA3DBAAD3F6F}" dt="2021-01-16T17:41:33.231" v="2938" actId="1037"/>
          <ac:spMkLst>
            <pc:docMk/>
            <pc:sldMk cId="117405158" sldId="262"/>
            <ac:spMk id="12" creationId="{7C328C77-3380-48DE-8567-CBD8749F559A}"/>
          </ac:spMkLst>
        </pc:spChg>
        <pc:spChg chg="add mod">
          <ac:chgData name="Scott Taylor" userId="c6d01a01-ad6b-478e-836c-4e0f2e279c52" providerId="ADAL" clId="{F9E656BA-EE4D-4560-9C30-AA3DBAAD3F6F}" dt="2021-01-16T17:41:33.231" v="2938" actId="1037"/>
          <ac:spMkLst>
            <pc:docMk/>
            <pc:sldMk cId="117405158" sldId="262"/>
            <ac:spMk id="13" creationId="{E45162F9-F33A-40F3-8DBD-0473FFA74C68}"/>
          </ac:spMkLst>
        </pc:spChg>
        <pc:spChg chg="add mod">
          <ac:chgData name="Scott Taylor" userId="c6d01a01-ad6b-478e-836c-4e0f2e279c52" providerId="ADAL" clId="{F9E656BA-EE4D-4560-9C30-AA3DBAAD3F6F}" dt="2021-01-16T17:41:33.231" v="2938" actId="1037"/>
          <ac:spMkLst>
            <pc:docMk/>
            <pc:sldMk cId="117405158" sldId="262"/>
            <ac:spMk id="14" creationId="{B5AA9894-BEAB-48D5-93CC-6EE2ECD1DA6B}"/>
          </ac:spMkLst>
        </pc:spChg>
        <pc:spChg chg="add mod">
          <ac:chgData name="Scott Taylor" userId="c6d01a01-ad6b-478e-836c-4e0f2e279c52" providerId="ADAL" clId="{F9E656BA-EE4D-4560-9C30-AA3DBAAD3F6F}" dt="2021-01-16T17:41:33.231" v="2938" actId="1037"/>
          <ac:spMkLst>
            <pc:docMk/>
            <pc:sldMk cId="117405158" sldId="262"/>
            <ac:spMk id="17" creationId="{8BC5C0A7-B113-4BF4-991E-94FD43F1625A}"/>
          </ac:spMkLst>
        </pc:spChg>
        <pc:spChg chg="add mod">
          <ac:chgData name="Scott Taylor" userId="c6d01a01-ad6b-478e-836c-4e0f2e279c52" providerId="ADAL" clId="{F9E656BA-EE4D-4560-9C30-AA3DBAAD3F6F}" dt="2021-01-16T17:41:33.231" v="2938" actId="1037"/>
          <ac:spMkLst>
            <pc:docMk/>
            <pc:sldMk cId="117405158" sldId="262"/>
            <ac:spMk id="33" creationId="{B1D0A3B5-113F-46BA-9A6E-273FB218600E}"/>
          </ac:spMkLst>
        </pc:spChg>
        <pc:spChg chg="add mod">
          <ac:chgData name="Scott Taylor" userId="c6d01a01-ad6b-478e-836c-4e0f2e279c52" providerId="ADAL" clId="{F9E656BA-EE4D-4560-9C30-AA3DBAAD3F6F}" dt="2021-01-16T17:41:33.231" v="2938" actId="1037"/>
          <ac:spMkLst>
            <pc:docMk/>
            <pc:sldMk cId="117405158" sldId="262"/>
            <ac:spMk id="34" creationId="{3A3A2BAE-6B24-403F-A39D-360AF6A38D50}"/>
          </ac:spMkLst>
        </pc:spChg>
        <pc:spChg chg="add mod">
          <ac:chgData name="Scott Taylor" userId="c6d01a01-ad6b-478e-836c-4e0f2e279c52" providerId="ADAL" clId="{F9E656BA-EE4D-4560-9C30-AA3DBAAD3F6F}" dt="2021-01-16T17:41:33.231" v="2938" actId="1037"/>
          <ac:spMkLst>
            <pc:docMk/>
            <pc:sldMk cId="117405158" sldId="262"/>
            <ac:spMk id="35" creationId="{A1C4553A-06E2-4D0B-91BA-1CD34E68D472}"/>
          </ac:spMkLst>
        </pc:spChg>
        <pc:spChg chg="add mod">
          <ac:chgData name="Scott Taylor" userId="c6d01a01-ad6b-478e-836c-4e0f2e279c52" providerId="ADAL" clId="{F9E656BA-EE4D-4560-9C30-AA3DBAAD3F6F}" dt="2021-01-16T17:41:33.231" v="2938" actId="1037"/>
          <ac:spMkLst>
            <pc:docMk/>
            <pc:sldMk cId="117405158" sldId="262"/>
            <ac:spMk id="36" creationId="{702366B8-C7B6-46B0-94A1-6198777339C2}"/>
          </ac:spMkLst>
        </pc:spChg>
        <pc:spChg chg="add mod">
          <ac:chgData name="Scott Taylor" userId="c6d01a01-ad6b-478e-836c-4e0f2e279c52" providerId="ADAL" clId="{F9E656BA-EE4D-4560-9C30-AA3DBAAD3F6F}" dt="2021-01-16T17:41:33.231" v="2938" actId="1037"/>
          <ac:spMkLst>
            <pc:docMk/>
            <pc:sldMk cId="117405158" sldId="262"/>
            <ac:spMk id="37" creationId="{814D7F28-EF0B-4C87-9BD1-53B50BACDBD0}"/>
          </ac:spMkLst>
        </pc:spChg>
        <pc:spChg chg="add mod">
          <ac:chgData name="Scott Taylor" userId="c6d01a01-ad6b-478e-836c-4e0f2e279c52" providerId="ADAL" clId="{F9E656BA-EE4D-4560-9C30-AA3DBAAD3F6F}" dt="2021-01-16T17:41:33.231" v="2938" actId="1037"/>
          <ac:spMkLst>
            <pc:docMk/>
            <pc:sldMk cId="117405158" sldId="262"/>
            <ac:spMk id="38" creationId="{591E0587-DFEE-4F55-BC4A-A987391BA259}"/>
          </ac:spMkLst>
        </pc:spChg>
        <pc:spChg chg="add mod">
          <ac:chgData name="Scott Taylor" userId="c6d01a01-ad6b-478e-836c-4e0f2e279c52" providerId="ADAL" clId="{F9E656BA-EE4D-4560-9C30-AA3DBAAD3F6F}" dt="2021-01-16T17:41:33.231" v="2938" actId="1037"/>
          <ac:spMkLst>
            <pc:docMk/>
            <pc:sldMk cId="117405158" sldId="262"/>
            <ac:spMk id="39" creationId="{FEDE97E1-42E5-4AFB-92DF-40601F077226}"/>
          </ac:spMkLst>
        </pc:spChg>
        <pc:cxnChg chg="add mod">
          <ac:chgData name="Scott Taylor" userId="c6d01a01-ad6b-478e-836c-4e0f2e279c52" providerId="ADAL" clId="{F9E656BA-EE4D-4560-9C30-AA3DBAAD3F6F}" dt="2021-01-16T17:41:33.231" v="2938" actId="1037"/>
          <ac:cxnSpMkLst>
            <pc:docMk/>
            <pc:sldMk cId="117405158" sldId="262"/>
            <ac:cxnSpMk id="16" creationId="{67318870-6EE3-48CF-BDFA-318F3CB8288A}"/>
          </ac:cxnSpMkLst>
        </pc:cxnChg>
        <pc:cxnChg chg="add mod">
          <ac:chgData name="Scott Taylor" userId="c6d01a01-ad6b-478e-836c-4e0f2e279c52" providerId="ADAL" clId="{F9E656BA-EE4D-4560-9C30-AA3DBAAD3F6F}" dt="2021-01-16T17:41:33.231" v="2938" actId="1037"/>
          <ac:cxnSpMkLst>
            <pc:docMk/>
            <pc:sldMk cId="117405158" sldId="262"/>
            <ac:cxnSpMk id="19" creationId="{A0CF7F65-1EEB-4D00-871E-637559641047}"/>
          </ac:cxnSpMkLst>
        </pc:cxnChg>
        <pc:cxnChg chg="add mod">
          <ac:chgData name="Scott Taylor" userId="c6d01a01-ad6b-478e-836c-4e0f2e279c52" providerId="ADAL" clId="{F9E656BA-EE4D-4560-9C30-AA3DBAAD3F6F}" dt="2021-01-16T17:41:33.231" v="2938" actId="1037"/>
          <ac:cxnSpMkLst>
            <pc:docMk/>
            <pc:sldMk cId="117405158" sldId="262"/>
            <ac:cxnSpMk id="20" creationId="{3D485E05-762B-4952-BDDD-13CC821D7431}"/>
          </ac:cxnSpMkLst>
        </pc:cxnChg>
        <pc:cxnChg chg="add mod">
          <ac:chgData name="Scott Taylor" userId="c6d01a01-ad6b-478e-836c-4e0f2e279c52" providerId="ADAL" clId="{F9E656BA-EE4D-4560-9C30-AA3DBAAD3F6F}" dt="2021-01-16T17:41:33.231" v="2938" actId="1037"/>
          <ac:cxnSpMkLst>
            <pc:docMk/>
            <pc:sldMk cId="117405158" sldId="262"/>
            <ac:cxnSpMk id="22" creationId="{5731FEB2-B2AF-4BCB-B8F1-F7F3CE703434}"/>
          </ac:cxnSpMkLst>
        </pc:cxnChg>
        <pc:cxnChg chg="add mod">
          <ac:chgData name="Scott Taylor" userId="c6d01a01-ad6b-478e-836c-4e0f2e279c52" providerId="ADAL" clId="{F9E656BA-EE4D-4560-9C30-AA3DBAAD3F6F}" dt="2021-01-16T17:41:33.231" v="2938" actId="1037"/>
          <ac:cxnSpMkLst>
            <pc:docMk/>
            <pc:sldMk cId="117405158" sldId="262"/>
            <ac:cxnSpMk id="24" creationId="{9395162A-B9DE-4DBE-A855-9205D3F209E1}"/>
          </ac:cxnSpMkLst>
        </pc:cxnChg>
        <pc:cxnChg chg="add mod">
          <ac:chgData name="Scott Taylor" userId="c6d01a01-ad6b-478e-836c-4e0f2e279c52" providerId="ADAL" clId="{F9E656BA-EE4D-4560-9C30-AA3DBAAD3F6F}" dt="2021-01-16T17:41:33.231" v="2938" actId="1037"/>
          <ac:cxnSpMkLst>
            <pc:docMk/>
            <pc:sldMk cId="117405158" sldId="262"/>
            <ac:cxnSpMk id="25" creationId="{E3839EEC-469B-4AF0-BC3B-5B5B668EBD8C}"/>
          </ac:cxnSpMkLst>
        </pc:cxnChg>
        <pc:cxnChg chg="add mod">
          <ac:chgData name="Scott Taylor" userId="c6d01a01-ad6b-478e-836c-4e0f2e279c52" providerId="ADAL" clId="{F9E656BA-EE4D-4560-9C30-AA3DBAAD3F6F}" dt="2021-01-16T17:41:33.231" v="2938" actId="1037"/>
          <ac:cxnSpMkLst>
            <pc:docMk/>
            <pc:sldMk cId="117405158" sldId="262"/>
            <ac:cxnSpMk id="26" creationId="{4D9205D0-17F4-481D-B514-D6531A306278}"/>
          </ac:cxnSpMkLst>
        </pc:cxnChg>
        <pc:cxnChg chg="add mod">
          <ac:chgData name="Scott Taylor" userId="c6d01a01-ad6b-478e-836c-4e0f2e279c52" providerId="ADAL" clId="{F9E656BA-EE4D-4560-9C30-AA3DBAAD3F6F}" dt="2021-01-16T17:41:33.231" v="2938" actId="1037"/>
          <ac:cxnSpMkLst>
            <pc:docMk/>
            <pc:sldMk cId="117405158" sldId="262"/>
            <ac:cxnSpMk id="27" creationId="{2267B733-4A1C-41F8-9B07-1F084352051A}"/>
          </ac:cxnSpMkLst>
        </pc:cxnChg>
        <pc:cxnChg chg="add mod">
          <ac:chgData name="Scott Taylor" userId="c6d01a01-ad6b-478e-836c-4e0f2e279c52" providerId="ADAL" clId="{F9E656BA-EE4D-4560-9C30-AA3DBAAD3F6F}" dt="2021-01-16T17:41:33.231" v="2938" actId="1037"/>
          <ac:cxnSpMkLst>
            <pc:docMk/>
            <pc:sldMk cId="117405158" sldId="262"/>
            <ac:cxnSpMk id="29" creationId="{ACBF221C-E546-4205-9DFD-14B8C5B158DB}"/>
          </ac:cxnSpMkLst>
        </pc:cxnChg>
        <pc:cxnChg chg="add mod">
          <ac:chgData name="Scott Taylor" userId="c6d01a01-ad6b-478e-836c-4e0f2e279c52" providerId="ADAL" clId="{F9E656BA-EE4D-4560-9C30-AA3DBAAD3F6F}" dt="2021-01-16T17:41:33.231" v="2938" actId="1037"/>
          <ac:cxnSpMkLst>
            <pc:docMk/>
            <pc:sldMk cId="117405158" sldId="262"/>
            <ac:cxnSpMk id="30" creationId="{C01CA0CA-AF1F-4B15-A94E-3B7190CDAD45}"/>
          </ac:cxnSpMkLst>
        </pc:cxnChg>
        <pc:cxnChg chg="add mod">
          <ac:chgData name="Scott Taylor" userId="c6d01a01-ad6b-478e-836c-4e0f2e279c52" providerId="ADAL" clId="{F9E656BA-EE4D-4560-9C30-AA3DBAAD3F6F}" dt="2021-01-16T17:41:33.231" v="2938" actId="1037"/>
          <ac:cxnSpMkLst>
            <pc:docMk/>
            <pc:sldMk cId="117405158" sldId="262"/>
            <ac:cxnSpMk id="31" creationId="{9F627011-B3C9-46D6-ADA5-C2482D04AD64}"/>
          </ac:cxnSpMkLst>
        </pc:cxnChg>
        <pc:cxnChg chg="add mod">
          <ac:chgData name="Scott Taylor" userId="c6d01a01-ad6b-478e-836c-4e0f2e279c52" providerId="ADAL" clId="{F9E656BA-EE4D-4560-9C30-AA3DBAAD3F6F}" dt="2021-01-16T17:41:33.231" v="2938" actId="1037"/>
          <ac:cxnSpMkLst>
            <pc:docMk/>
            <pc:sldMk cId="117405158" sldId="262"/>
            <ac:cxnSpMk id="41" creationId="{671BC84D-3026-4456-BBD2-78221179D74B}"/>
          </ac:cxnSpMkLst>
        </pc:cxnChg>
        <pc:cxnChg chg="add mod">
          <ac:chgData name="Scott Taylor" userId="c6d01a01-ad6b-478e-836c-4e0f2e279c52" providerId="ADAL" clId="{F9E656BA-EE4D-4560-9C30-AA3DBAAD3F6F}" dt="2021-01-16T17:41:33.231" v="2938" actId="1037"/>
          <ac:cxnSpMkLst>
            <pc:docMk/>
            <pc:sldMk cId="117405158" sldId="262"/>
            <ac:cxnSpMk id="43" creationId="{344C5007-CE3B-478C-BEE9-AC27F5AB8E44}"/>
          </ac:cxnSpMkLst>
        </pc:cxnChg>
        <pc:cxnChg chg="add mod">
          <ac:chgData name="Scott Taylor" userId="c6d01a01-ad6b-478e-836c-4e0f2e279c52" providerId="ADAL" clId="{F9E656BA-EE4D-4560-9C30-AA3DBAAD3F6F}" dt="2021-01-16T17:41:33.231" v="2938" actId="1037"/>
          <ac:cxnSpMkLst>
            <pc:docMk/>
            <pc:sldMk cId="117405158" sldId="262"/>
            <ac:cxnSpMk id="44" creationId="{F1BEB060-C2C6-4D38-B482-441F213FDFF6}"/>
          </ac:cxnSpMkLst>
        </pc:cxnChg>
        <pc:cxnChg chg="add mod">
          <ac:chgData name="Scott Taylor" userId="c6d01a01-ad6b-478e-836c-4e0f2e279c52" providerId="ADAL" clId="{F9E656BA-EE4D-4560-9C30-AA3DBAAD3F6F}" dt="2021-01-16T17:41:33.231" v="2938" actId="1037"/>
          <ac:cxnSpMkLst>
            <pc:docMk/>
            <pc:sldMk cId="117405158" sldId="262"/>
            <ac:cxnSpMk id="45" creationId="{1AC63D71-262D-4BA5-B1AC-B3FEA1C6B836}"/>
          </ac:cxnSpMkLst>
        </pc:cxnChg>
        <pc:cxnChg chg="add mod">
          <ac:chgData name="Scott Taylor" userId="c6d01a01-ad6b-478e-836c-4e0f2e279c52" providerId="ADAL" clId="{F9E656BA-EE4D-4560-9C30-AA3DBAAD3F6F}" dt="2021-01-16T17:41:33.231" v="2938" actId="1037"/>
          <ac:cxnSpMkLst>
            <pc:docMk/>
            <pc:sldMk cId="117405158" sldId="262"/>
            <ac:cxnSpMk id="46" creationId="{044B0F7F-954C-4A1D-B03F-BEEE7A90DC67}"/>
          </ac:cxnSpMkLst>
        </pc:cxnChg>
        <pc:cxnChg chg="add mod">
          <ac:chgData name="Scott Taylor" userId="c6d01a01-ad6b-478e-836c-4e0f2e279c52" providerId="ADAL" clId="{F9E656BA-EE4D-4560-9C30-AA3DBAAD3F6F}" dt="2021-01-16T17:41:33.231" v="2938" actId="1037"/>
          <ac:cxnSpMkLst>
            <pc:docMk/>
            <pc:sldMk cId="117405158" sldId="262"/>
            <ac:cxnSpMk id="47" creationId="{52995322-0247-4B6E-A74C-1CADCD868422}"/>
          </ac:cxnSpMkLst>
        </pc:cxnChg>
        <pc:cxnChg chg="add mod">
          <ac:chgData name="Scott Taylor" userId="c6d01a01-ad6b-478e-836c-4e0f2e279c52" providerId="ADAL" clId="{F9E656BA-EE4D-4560-9C30-AA3DBAAD3F6F}" dt="2021-01-16T17:41:33.231" v="2938" actId="1037"/>
          <ac:cxnSpMkLst>
            <pc:docMk/>
            <pc:sldMk cId="117405158" sldId="262"/>
            <ac:cxnSpMk id="48" creationId="{CEDEA70F-C01C-4E91-B9ED-EFD38EE1A5C7}"/>
          </ac:cxnSpMkLst>
        </pc:cxnChg>
      </pc:sldChg>
      <pc:sldChg chg="modSp new mod">
        <pc:chgData name="Scott Taylor" userId="c6d01a01-ad6b-478e-836c-4e0f2e279c52" providerId="ADAL" clId="{F9E656BA-EE4D-4560-9C30-AA3DBAAD3F6F}" dt="2021-01-16T17:45:39.398" v="3497" actId="20577"/>
        <pc:sldMkLst>
          <pc:docMk/>
          <pc:sldMk cId="2707889808" sldId="263"/>
        </pc:sldMkLst>
        <pc:spChg chg="mod">
          <ac:chgData name="Scott Taylor" userId="c6d01a01-ad6b-478e-836c-4e0f2e279c52" providerId="ADAL" clId="{F9E656BA-EE4D-4560-9C30-AA3DBAAD3F6F}" dt="2021-01-16T17:42:40.227" v="2961" actId="20577"/>
          <ac:spMkLst>
            <pc:docMk/>
            <pc:sldMk cId="2707889808" sldId="263"/>
            <ac:spMk id="2" creationId="{39DF46F2-0C33-463B-9D9D-369A1B32A9E6}"/>
          </ac:spMkLst>
        </pc:spChg>
        <pc:spChg chg="mod">
          <ac:chgData name="Scott Taylor" userId="c6d01a01-ad6b-478e-836c-4e0f2e279c52" providerId="ADAL" clId="{F9E656BA-EE4D-4560-9C30-AA3DBAAD3F6F}" dt="2021-01-16T17:45:39.398" v="3497" actId="20577"/>
          <ac:spMkLst>
            <pc:docMk/>
            <pc:sldMk cId="2707889808" sldId="263"/>
            <ac:spMk id="3" creationId="{1D1FD58C-5371-421F-9DB1-234F33A67DEA}"/>
          </ac:spMkLst>
        </pc:spChg>
      </pc:sldChg>
      <pc:sldChg chg="modSp add mod">
        <pc:chgData name="Scott Taylor" userId="c6d01a01-ad6b-478e-836c-4e0f2e279c52" providerId="ADAL" clId="{F9E656BA-EE4D-4560-9C30-AA3DBAAD3F6F}" dt="2021-01-16T17:47:46.444" v="3499" actId="1076"/>
        <pc:sldMkLst>
          <pc:docMk/>
          <pc:sldMk cId="3215305043" sldId="264"/>
        </pc:sldMkLst>
        <pc:spChg chg="mod">
          <ac:chgData name="Scott Taylor" userId="c6d01a01-ad6b-478e-836c-4e0f2e279c52" providerId="ADAL" clId="{F9E656BA-EE4D-4560-9C30-AA3DBAAD3F6F}" dt="2021-01-16T17:47:46.444" v="3499" actId="1076"/>
          <ac:spMkLst>
            <pc:docMk/>
            <pc:sldMk cId="3215305043" sldId="264"/>
            <ac:spMk id="4" creationId="{FEF5FCF1-0B5C-4334-8284-77834C210D85}"/>
          </ac:spMkLst>
        </pc:spChg>
      </pc:sldChg>
      <pc:sldChg chg="modSp new mod">
        <pc:chgData name="Scott Taylor" userId="c6d01a01-ad6b-478e-836c-4e0f2e279c52" providerId="ADAL" clId="{F9E656BA-EE4D-4560-9C30-AA3DBAAD3F6F}" dt="2021-01-16T17:50:53.393" v="3779" actId="20577"/>
        <pc:sldMkLst>
          <pc:docMk/>
          <pc:sldMk cId="2721313907" sldId="265"/>
        </pc:sldMkLst>
        <pc:spChg chg="mod">
          <ac:chgData name="Scott Taylor" userId="c6d01a01-ad6b-478e-836c-4e0f2e279c52" providerId="ADAL" clId="{F9E656BA-EE4D-4560-9C30-AA3DBAAD3F6F}" dt="2021-01-16T17:48:16.604" v="3548" actId="20577"/>
          <ac:spMkLst>
            <pc:docMk/>
            <pc:sldMk cId="2721313907" sldId="265"/>
            <ac:spMk id="2" creationId="{4674D3E3-ED00-4628-8C99-4AC41089E534}"/>
          </ac:spMkLst>
        </pc:spChg>
        <pc:spChg chg="mod">
          <ac:chgData name="Scott Taylor" userId="c6d01a01-ad6b-478e-836c-4e0f2e279c52" providerId="ADAL" clId="{F9E656BA-EE4D-4560-9C30-AA3DBAAD3F6F}" dt="2021-01-16T17:50:53.393" v="3779" actId="20577"/>
          <ac:spMkLst>
            <pc:docMk/>
            <pc:sldMk cId="2721313907" sldId="265"/>
            <ac:spMk id="3" creationId="{21925086-E52C-42AB-B4D8-FF418BA78DE1}"/>
          </ac:spMkLst>
        </pc:spChg>
      </pc:sldChg>
      <pc:sldChg chg="modSp new mod">
        <pc:chgData name="Scott Taylor" userId="c6d01a01-ad6b-478e-836c-4e0f2e279c52" providerId="ADAL" clId="{F9E656BA-EE4D-4560-9C30-AA3DBAAD3F6F}" dt="2021-01-16T17:55:09.729" v="4165" actId="20577"/>
        <pc:sldMkLst>
          <pc:docMk/>
          <pc:sldMk cId="348747230" sldId="266"/>
        </pc:sldMkLst>
        <pc:spChg chg="mod">
          <ac:chgData name="Scott Taylor" userId="c6d01a01-ad6b-478e-836c-4e0f2e279c52" providerId="ADAL" clId="{F9E656BA-EE4D-4560-9C30-AA3DBAAD3F6F}" dt="2021-01-16T17:51:48.506" v="3802" actId="20577"/>
          <ac:spMkLst>
            <pc:docMk/>
            <pc:sldMk cId="348747230" sldId="266"/>
            <ac:spMk id="2" creationId="{05B44FBF-92FB-46C5-B141-8500F4E3F383}"/>
          </ac:spMkLst>
        </pc:spChg>
        <pc:spChg chg="mod">
          <ac:chgData name="Scott Taylor" userId="c6d01a01-ad6b-478e-836c-4e0f2e279c52" providerId="ADAL" clId="{F9E656BA-EE4D-4560-9C30-AA3DBAAD3F6F}" dt="2021-01-16T17:55:09.729" v="4165" actId="20577"/>
          <ac:spMkLst>
            <pc:docMk/>
            <pc:sldMk cId="348747230" sldId="266"/>
            <ac:spMk id="3" creationId="{9DF58FC8-E32C-4BFA-AA3F-18C6F4F54446}"/>
          </ac:spMkLst>
        </pc:spChg>
      </pc:sldChg>
      <pc:sldChg chg="modSp new mod">
        <pc:chgData name="Scott Taylor" userId="c6d01a01-ad6b-478e-836c-4e0f2e279c52" providerId="ADAL" clId="{F9E656BA-EE4D-4560-9C30-AA3DBAAD3F6F}" dt="2021-01-17T03:29:09.846" v="7621" actId="21"/>
        <pc:sldMkLst>
          <pc:docMk/>
          <pc:sldMk cId="4093187749" sldId="267"/>
        </pc:sldMkLst>
        <pc:spChg chg="mod">
          <ac:chgData name="Scott Taylor" userId="c6d01a01-ad6b-478e-836c-4e0f2e279c52" providerId="ADAL" clId="{F9E656BA-EE4D-4560-9C30-AA3DBAAD3F6F}" dt="2021-01-16T17:51:57.413" v="3822" actId="20577"/>
          <ac:spMkLst>
            <pc:docMk/>
            <pc:sldMk cId="4093187749" sldId="267"/>
            <ac:spMk id="2" creationId="{52969161-F317-4528-A56F-B208D8856646}"/>
          </ac:spMkLst>
        </pc:spChg>
        <pc:spChg chg="mod">
          <ac:chgData name="Scott Taylor" userId="c6d01a01-ad6b-478e-836c-4e0f2e279c52" providerId="ADAL" clId="{F9E656BA-EE4D-4560-9C30-AA3DBAAD3F6F}" dt="2021-01-17T03:29:09.846" v="7621" actId="21"/>
          <ac:spMkLst>
            <pc:docMk/>
            <pc:sldMk cId="4093187749" sldId="267"/>
            <ac:spMk id="3" creationId="{0BFDA9E7-C312-4FE1-A095-7900715E1161}"/>
          </ac:spMkLst>
        </pc:spChg>
      </pc:sldChg>
      <pc:sldChg chg="modSp new mod">
        <pc:chgData name="Scott Taylor" userId="c6d01a01-ad6b-478e-836c-4e0f2e279c52" providerId="ADAL" clId="{F9E656BA-EE4D-4560-9C30-AA3DBAAD3F6F}" dt="2021-01-16T18:02:26.019" v="5193" actId="20577"/>
        <pc:sldMkLst>
          <pc:docMk/>
          <pc:sldMk cId="632873939" sldId="268"/>
        </pc:sldMkLst>
        <pc:spChg chg="mod">
          <ac:chgData name="Scott Taylor" userId="c6d01a01-ad6b-478e-836c-4e0f2e279c52" providerId="ADAL" clId="{F9E656BA-EE4D-4560-9C30-AA3DBAAD3F6F}" dt="2021-01-16T17:52:05.005" v="3846" actId="20577"/>
          <ac:spMkLst>
            <pc:docMk/>
            <pc:sldMk cId="632873939" sldId="268"/>
            <ac:spMk id="2" creationId="{55AB2167-0069-4215-856F-2CBF445CF3E2}"/>
          </ac:spMkLst>
        </pc:spChg>
        <pc:spChg chg="mod">
          <ac:chgData name="Scott Taylor" userId="c6d01a01-ad6b-478e-836c-4e0f2e279c52" providerId="ADAL" clId="{F9E656BA-EE4D-4560-9C30-AA3DBAAD3F6F}" dt="2021-01-16T18:02:26.019" v="5193" actId="20577"/>
          <ac:spMkLst>
            <pc:docMk/>
            <pc:sldMk cId="632873939" sldId="268"/>
            <ac:spMk id="3" creationId="{8D22C090-1A80-4D6B-95A4-F7D25F023ABB}"/>
          </ac:spMkLst>
        </pc:spChg>
      </pc:sldChg>
      <pc:sldChg chg="modSp new mod">
        <pc:chgData name="Scott Taylor" userId="c6d01a01-ad6b-478e-836c-4e0f2e279c52" providerId="ADAL" clId="{F9E656BA-EE4D-4560-9C30-AA3DBAAD3F6F}" dt="2021-01-16T18:06:23.058" v="5845" actId="20577"/>
        <pc:sldMkLst>
          <pc:docMk/>
          <pc:sldMk cId="4231593746" sldId="269"/>
        </pc:sldMkLst>
        <pc:spChg chg="mod">
          <ac:chgData name="Scott Taylor" userId="c6d01a01-ad6b-478e-836c-4e0f2e279c52" providerId="ADAL" clId="{F9E656BA-EE4D-4560-9C30-AA3DBAAD3F6F}" dt="2021-01-16T18:03:05.078" v="5213" actId="20577"/>
          <ac:spMkLst>
            <pc:docMk/>
            <pc:sldMk cId="4231593746" sldId="269"/>
            <ac:spMk id="2" creationId="{EED9EFD4-E70B-4850-A6BC-7B69597DA456}"/>
          </ac:spMkLst>
        </pc:spChg>
        <pc:spChg chg="mod">
          <ac:chgData name="Scott Taylor" userId="c6d01a01-ad6b-478e-836c-4e0f2e279c52" providerId="ADAL" clId="{F9E656BA-EE4D-4560-9C30-AA3DBAAD3F6F}" dt="2021-01-16T18:06:23.058" v="5845" actId="20577"/>
          <ac:spMkLst>
            <pc:docMk/>
            <pc:sldMk cId="4231593746" sldId="269"/>
            <ac:spMk id="3" creationId="{39BAB6A7-7DCA-4389-90FF-3836CE15FF82}"/>
          </ac:spMkLst>
        </pc:spChg>
      </pc:sldChg>
      <pc:sldChg chg="addSp delSp modSp new mod">
        <pc:chgData name="Scott Taylor" userId="c6d01a01-ad6b-478e-836c-4e0f2e279c52" providerId="ADAL" clId="{F9E656BA-EE4D-4560-9C30-AA3DBAAD3F6F}" dt="2021-01-17T03:08:36.996" v="6497" actId="14100"/>
        <pc:sldMkLst>
          <pc:docMk/>
          <pc:sldMk cId="859351212" sldId="270"/>
        </pc:sldMkLst>
        <pc:spChg chg="mod">
          <ac:chgData name="Scott Taylor" userId="c6d01a01-ad6b-478e-836c-4e0f2e279c52" providerId="ADAL" clId="{F9E656BA-EE4D-4560-9C30-AA3DBAAD3F6F}" dt="2021-01-16T18:11:50.551" v="5897" actId="20577"/>
          <ac:spMkLst>
            <pc:docMk/>
            <pc:sldMk cId="859351212" sldId="270"/>
            <ac:spMk id="2" creationId="{CC429165-66DA-49E3-8064-2B2D31316F06}"/>
          </ac:spMkLst>
        </pc:spChg>
        <pc:spChg chg="del">
          <ac:chgData name="Scott Taylor" userId="c6d01a01-ad6b-478e-836c-4e0f2e279c52" providerId="ADAL" clId="{F9E656BA-EE4D-4560-9C30-AA3DBAAD3F6F}" dt="2021-01-16T18:09:49.338" v="5889" actId="478"/>
          <ac:spMkLst>
            <pc:docMk/>
            <pc:sldMk cId="859351212" sldId="270"/>
            <ac:spMk id="3" creationId="{5026488D-31DE-4529-91D0-8EFDA192550B}"/>
          </ac:spMkLst>
        </pc:spChg>
        <pc:spChg chg="add mod">
          <ac:chgData name="Scott Taylor" userId="c6d01a01-ad6b-478e-836c-4e0f2e279c52" providerId="ADAL" clId="{F9E656BA-EE4D-4560-9C30-AA3DBAAD3F6F}" dt="2021-01-16T18:10:51.338" v="5892" actId="14100"/>
          <ac:spMkLst>
            <pc:docMk/>
            <pc:sldMk cId="859351212" sldId="270"/>
            <ac:spMk id="4" creationId="{749E2994-253F-4608-9100-73BCAF51F7F4}"/>
          </ac:spMkLst>
        </pc:spChg>
        <pc:spChg chg="add mod">
          <ac:chgData name="Scott Taylor" userId="c6d01a01-ad6b-478e-836c-4e0f2e279c52" providerId="ADAL" clId="{F9E656BA-EE4D-4560-9C30-AA3DBAAD3F6F}" dt="2021-01-17T03:02:53.861" v="6311" actId="1076"/>
          <ac:spMkLst>
            <pc:docMk/>
            <pc:sldMk cId="859351212" sldId="270"/>
            <ac:spMk id="5" creationId="{8C6973AC-4DD2-4FA8-89D2-5969A2BC2557}"/>
          </ac:spMkLst>
        </pc:spChg>
        <pc:spChg chg="add mod">
          <ac:chgData name="Scott Taylor" userId="c6d01a01-ad6b-478e-836c-4e0f2e279c52" providerId="ADAL" clId="{F9E656BA-EE4D-4560-9C30-AA3DBAAD3F6F}" dt="2021-01-17T03:02:53.861" v="6311" actId="1076"/>
          <ac:spMkLst>
            <pc:docMk/>
            <pc:sldMk cId="859351212" sldId="270"/>
            <ac:spMk id="6" creationId="{66D92645-7217-4277-B6A5-005A3AAB9BFD}"/>
          </ac:spMkLst>
        </pc:spChg>
        <pc:spChg chg="add mod">
          <ac:chgData name="Scott Taylor" userId="c6d01a01-ad6b-478e-836c-4e0f2e279c52" providerId="ADAL" clId="{F9E656BA-EE4D-4560-9C30-AA3DBAAD3F6F}" dt="2021-01-17T03:02:53.861" v="6311" actId="1076"/>
          <ac:spMkLst>
            <pc:docMk/>
            <pc:sldMk cId="859351212" sldId="270"/>
            <ac:spMk id="7" creationId="{FF67864D-A845-43C2-A1DB-C8378E442A79}"/>
          </ac:spMkLst>
        </pc:spChg>
        <pc:spChg chg="add mod">
          <ac:chgData name="Scott Taylor" userId="c6d01a01-ad6b-478e-836c-4e0f2e279c52" providerId="ADAL" clId="{F9E656BA-EE4D-4560-9C30-AA3DBAAD3F6F}" dt="2021-01-17T03:02:53.861" v="6311" actId="1076"/>
          <ac:spMkLst>
            <pc:docMk/>
            <pc:sldMk cId="859351212" sldId="270"/>
            <ac:spMk id="8" creationId="{D129BB90-8A1F-4D19-AF68-33BB3A200751}"/>
          </ac:spMkLst>
        </pc:spChg>
        <pc:spChg chg="add mod">
          <ac:chgData name="Scott Taylor" userId="c6d01a01-ad6b-478e-836c-4e0f2e279c52" providerId="ADAL" clId="{F9E656BA-EE4D-4560-9C30-AA3DBAAD3F6F}" dt="2021-01-17T03:02:53.861" v="6311" actId="1076"/>
          <ac:spMkLst>
            <pc:docMk/>
            <pc:sldMk cId="859351212" sldId="270"/>
            <ac:spMk id="9" creationId="{6E65575F-E5A6-4BC5-8A2D-D7FEE5D60A77}"/>
          </ac:spMkLst>
        </pc:spChg>
        <pc:spChg chg="add mod">
          <ac:chgData name="Scott Taylor" userId="c6d01a01-ad6b-478e-836c-4e0f2e279c52" providerId="ADAL" clId="{F9E656BA-EE4D-4560-9C30-AA3DBAAD3F6F}" dt="2021-01-17T03:02:53.861" v="6311" actId="1076"/>
          <ac:spMkLst>
            <pc:docMk/>
            <pc:sldMk cId="859351212" sldId="270"/>
            <ac:spMk id="10" creationId="{9795D4D1-4A72-4990-88DE-0C538AE03A8B}"/>
          </ac:spMkLst>
        </pc:spChg>
        <pc:spChg chg="add mod">
          <ac:chgData name="Scott Taylor" userId="c6d01a01-ad6b-478e-836c-4e0f2e279c52" providerId="ADAL" clId="{F9E656BA-EE4D-4560-9C30-AA3DBAAD3F6F}" dt="2021-01-17T03:02:53.861" v="6311" actId="1076"/>
          <ac:spMkLst>
            <pc:docMk/>
            <pc:sldMk cId="859351212" sldId="270"/>
            <ac:spMk id="11" creationId="{1FD1D63D-4F6E-46FD-8BAC-8AB792FC089C}"/>
          </ac:spMkLst>
        </pc:spChg>
        <pc:spChg chg="add mod">
          <ac:chgData name="Scott Taylor" userId="c6d01a01-ad6b-478e-836c-4e0f2e279c52" providerId="ADAL" clId="{F9E656BA-EE4D-4560-9C30-AA3DBAAD3F6F}" dt="2021-01-17T03:02:53.861" v="6311" actId="1076"/>
          <ac:spMkLst>
            <pc:docMk/>
            <pc:sldMk cId="859351212" sldId="270"/>
            <ac:spMk id="12" creationId="{D38C4A5D-25A3-404D-9095-3F923EDB3D35}"/>
          </ac:spMkLst>
        </pc:spChg>
        <pc:spChg chg="add mod">
          <ac:chgData name="Scott Taylor" userId="c6d01a01-ad6b-478e-836c-4e0f2e279c52" providerId="ADAL" clId="{F9E656BA-EE4D-4560-9C30-AA3DBAAD3F6F}" dt="2021-01-17T03:08:02.678" v="6493" actId="1076"/>
          <ac:spMkLst>
            <pc:docMk/>
            <pc:sldMk cId="859351212" sldId="270"/>
            <ac:spMk id="13" creationId="{E8000F70-DA8A-44A1-865A-252E9EE707F1}"/>
          </ac:spMkLst>
        </pc:spChg>
        <pc:spChg chg="add mod">
          <ac:chgData name="Scott Taylor" userId="c6d01a01-ad6b-478e-836c-4e0f2e279c52" providerId="ADAL" clId="{F9E656BA-EE4D-4560-9C30-AA3DBAAD3F6F}" dt="2021-01-17T03:02:53.861" v="6311" actId="1076"/>
          <ac:spMkLst>
            <pc:docMk/>
            <pc:sldMk cId="859351212" sldId="270"/>
            <ac:spMk id="14" creationId="{464FC322-1735-4D59-9BE0-42CEFEAA2104}"/>
          </ac:spMkLst>
        </pc:spChg>
        <pc:spChg chg="add mod">
          <ac:chgData name="Scott Taylor" userId="c6d01a01-ad6b-478e-836c-4e0f2e279c52" providerId="ADAL" clId="{F9E656BA-EE4D-4560-9C30-AA3DBAAD3F6F}" dt="2021-01-17T03:02:53.861" v="6311" actId="1076"/>
          <ac:spMkLst>
            <pc:docMk/>
            <pc:sldMk cId="859351212" sldId="270"/>
            <ac:spMk id="15" creationId="{DEE2FD89-B6EC-43D7-9A55-47C4B0F80CE0}"/>
          </ac:spMkLst>
        </pc:spChg>
        <pc:spChg chg="add mod">
          <ac:chgData name="Scott Taylor" userId="c6d01a01-ad6b-478e-836c-4e0f2e279c52" providerId="ADAL" clId="{F9E656BA-EE4D-4560-9C30-AA3DBAAD3F6F}" dt="2021-01-17T03:02:53.861" v="6311" actId="1076"/>
          <ac:spMkLst>
            <pc:docMk/>
            <pc:sldMk cId="859351212" sldId="270"/>
            <ac:spMk id="16" creationId="{8A7AF246-B29B-4EF4-B121-31D22088667C}"/>
          </ac:spMkLst>
        </pc:spChg>
        <pc:spChg chg="add mod">
          <ac:chgData name="Scott Taylor" userId="c6d01a01-ad6b-478e-836c-4e0f2e279c52" providerId="ADAL" clId="{F9E656BA-EE4D-4560-9C30-AA3DBAAD3F6F}" dt="2021-01-17T03:02:53.861" v="6311" actId="1076"/>
          <ac:spMkLst>
            <pc:docMk/>
            <pc:sldMk cId="859351212" sldId="270"/>
            <ac:spMk id="17" creationId="{5CF01372-C6C2-4B3D-8C6F-EE1ACD725447}"/>
          </ac:spMkLst>
        </pc:spChg>
        <pc:spChg chg="add del mod">
          <ac:chgData name="Scott Taylor" userId="c6d01a01-ad6b-478e-836c-4e0f2e279c52" providerId="ADAL" clId="{F9E656BA-EE4D-4560-9C30-AA3DBAAD3F6F}" dt="2021-01-17T03:02:53.861" v="6311" actId="1076"/>
          <ac:spMkLst>
            <pc:docMk/>
            <pc:sldMk cId="859351212" sldId="270"/>
            <ac:spMk id="18" creationId="{36167B3D-F044-4FF3-8C71-D4D4D70367A8}"/>
          </ac:spMkLst>
        </pc:spChg>
        <pc:spChg chg="add mod">
          <ac:chgData name="Scott Taylor" userId="c6d01a01-ad6b-478e-836c-4e0f2e279c52" providerId="ADAL" clId="{F9E656BA-EE4D-4560-9C30-AA3DBAAD3F6F}" dt="2021-01-17T03:02:53.861" v="6311" actId="1076"/>
          <ac:spMkLst>
            <pc:docMk/>
            <pc:sldMk cId="859351212" sldId="270"/>
            <ac:spMk id="19" creationId="{2908DCAD-B444-43E3-AA82-B262E3735692}"/>
          </ac:spMkLst>
        </pc:spChg>
        <pc:spChg chg="add del mod">
          <ac:chgData name="Scott Taylor" userId="c6d01a01-ad6b-478e-836c-4e0f2e279c52" providerId="ADAL" clId="{F9E656BA-EE4D-4560-9C30-AA3DBAAD3F6F}" dt="2021-01-16T18:21:28.305" v="6256" actId="478"/>
          <ac:spMkLst>
            <pc:docMk/>
            <pc:sldMk cId="859351212" sldId="270"/>
            <ac:spMk id="20" creationId="{E0EA795A-160E-4250-AB46-2BDB8557CC0A}"/>
          </ac:spMkLst>
        </pc:spChg>
        <pc:spChg chg="add mod">
          <ac:chgData name="Scott Taylor" userId="c6d01a01-ad6b-478e-836c-4e0f2e279c52" providerId="ADAL" clId="{F9E656BA-EE4D-4560-9C30-AA3DBAAD3F6F}" dt="2021-01-17T03:05:12.260" v="6451" actId="1037"/>
          <ac:spMkLst>
            <pc:docMk/>
            <pc:sldMk cId="859351212" sldId="270"/>
            <ac:spMk id="21" creationId="{FF5C0E5E-A7A8-466F-A803-F96EDA35915C}"/>
          </ac:spMkLst>
        </pc:spChg>
        <pc:spChg chg="add mod">
          <ac:chgData name="Scott Taylor" userId="c6d01a01-ad6b-478e-836c-4e0f2e279c52" providerId="ADAL" clId="{F9E656BA-EE4D-4560-9C30-AA3DBAAD3F6F}" dt="2021-01-17T03:05:12.260" v="6451" actId="1037"/>
          <ac:spMkLst>
            <pc:docMk/>
            <pc:sldMk cId="859351212" sldId="270"/>
            <ac:spMk id="22" creationId="{8911873D-8BA9-4AF4-9A57-AD0D083899A7}"/>
          </ac:spMkLst>
        </pc:spChg>
        <pc:spChg chg="add mod">
          <ac:chgData name="Scott Taylor" userId="c6d01a01-ad6b-478e-836c-4e0f2e279c52" providerId="ADAL" clId="{F9E656BA-EE4D-4560-9C30-AA3DBAAD3F6F}" dt="2021-01-17T03:05:12.260" v="6451" actId="1037"/>
          <ac:spMkLst>
            <pc:docMk/>
            <pc:sldMk cId="859351212" sldId="270"/>
            <ac:spMk id="23" creationId="{09DC7BB9-32D6-45B9-B20B-4251C3706B93}"/>
          </ac:spMkLst>
        </pc:spChg>
        <pc:spChg chg="add mod">
          <ac:chgData name="Scott Taylor" userId="c6d01a01-ad6b-478e-836c-4e0f2e279c52" providerId="ADAL" clId="{F9E656BA-EE4D-4560-9C30-AA3DBAAD3F6F}" dt="2021-01-17T03:05:12.260" v="6451" actId="1037"/>
          <ac:spMkLst>
            <pc:docMk/>
            <pc:sldMk cId="859351212" sldId="270"/>
            <ac:spMk id="24" creationId="{33AC4D9B-C90D-48DD-AB8C-B451AA7D7349}"/>
          </ac:spMkLst>
        </pc:spChg>
        <pc:spChg chg="add mod">
          <ac:chgData name="Scott Taylor" userId="c6d01a01-ad6b-478e-836c-4e0f2e279c52" providerId="ADAL" clId="{F9E656BA-EE4D-4560-9C30-AA3DBAAD3F6F}" dt="2021-01-17T03:05:12.260" v="6451" actId="1037"/>
          <ac:spMkLst>
            <pc:docMk/>
            <pc:sldMk cId="859351212" sldId="270"/>
            <ac:spMk id="25" creationId="{A37BB86D-AECC-40B8-AC7A-89AC5DDEA993}"/>
          </ac:spMkLst>
        </pc:spChg>
        <pc:spChg chg="add mod">
          <ac:chgData name="Scott Taylor" userId="c6d01a01-ad6b-478e-836c-4e0f2e279c52" providerId="ADAL" clId="{F9E656BA-EE4D-4560-9C30-AA3DBAAD3F6F}" dt="2021-01-17T03:05:12.260" v="6451" actId="1037"/>
          <ac:spMkLst>
            <pc:docMk/>
            <pc:sldMk cId="859351212" sldId="270"/>
            <ac:spMk id="26" creationId="{0C4F6563-E0E4-4742-9C0D-C8E40D38583D}"/>
          </ac:spMkLst>
        </pc:spChg>
        <pc:spChg chg="add mod">
          <ac:chgData name="Scott Taylor" userId="c6d01a01-ad6b-478e-836c-4e0f2e279c52" providerId="ADAL" clId="{F9E656BA-EE4D-4560-9C30-AA3DBAAD3F6F}" dt="2021-01-17T03:05:12.260" v="6451" actId="1037"/>
          <ac:spMkLst>
            <pc:docMk/>
            <pc:sldMk cId="859351212" sldId="270"/>
            <ac:spMk id="27" creationId="{040D4367-B94B-4A7C-9092-EB893A23FA61}"/>
          </ac:spMkLst>
        </pc:spChg>
        <pc:spChg chg="add mod">
          <ac:chgData name="Scott Taylor" userId="c6d01a01-ad6b-478e-836c-4e0f2e279c52" providerId="ADAL" clId="{F9E656BA-EE4D-4560-9C30-AA3DBAAD3F6F}" dt="2021-01-17T03:05:12.260" v="6451" actId="1037"/>
          <ac:spMkLst>
            <pc:docMk/>
            <pc:sldMk cId="859351212" sldId="270"/>
            <ac:spMk id="28" creationId="{31EC84DC-0EA6-45E4-90C9-8B92BE8834BF}"/>
          </ac:spMkLst>
        </pc:spChg>
        <pc:spChg chg="add mod">
          <ac:chgData name="Scott Taylor" userId="c6d01a01-ad6b-478e-836c-4e0f2e279c52" providerId="ADAL" clId="{F9E656BA-EE4D-4560-9C30-AA3DBAAD3F6F}" dt="2021-01-17T03:08:08.465" v="6494" actId="1076"/>
          <ac:spMkLst>
            <pc:docMk/>
            <pc:sldMk cId="859351212" sldId="270"/>
            <ac:spMk id="51" creationId="{607DDDE4-F2A3-44B3-B61C-895D1058EAD6}"/>
          </ac:spMkLst>
        </pc:spChg>
        <pc:cxnChg chg="add">
          <ac:chgData name="Scott Taylor" userId="c6d01a01-ad6b-478e-836c-4e0f2e279c52" providerId="ADAL" clId="{F9E656BA-EE4D-4560-9C30-AA3DBAAD3F6F}" dt="2021-01-17T03:05:32.539" v="6452" actId="11529"/>
          <ac:cxnSpMkLst>
            <pc:docMk/>
            <pc:sldMk cId="859351212" sldId="270"/>
            <ac:cxnSpMk id="30" creationId="{A8624586-53D0-40D1-9C4C-2518F72A10DC}"/>
          </ac:cxnSpMkLst>
        </pc:cxnChg>
        <pc:cxnChg chg="add">
          <ac:chgData name="Scott Taylor" userId="c6d01a01-ad6b-478e-836c-4e0f2e279c52" providerId="ADAL" clId="{F9E656BA-EE4D-4560-9C30-AA3DBAAD3F6F}" dt="2021-01-17T03:05:39.778" v="6453" actId="11529"/>
          <ac:cxnSpMkLst>
            <pc:docMk/>
            <pc:sldMk cId="859351212" sldId="270"/>
            <ac:cxnSpMk id="32" creationId="{DC95461A-A0E1-4F2E-BE1E-8EAB2D1B1FF8}"/>
          </ac:cxnSpMkLst>
        </pc:cxnChg>
        <pc:cxnChg chg="add">
          <ac:chgData name="Scott Taylor" userId="c6d01a01-ad6b-478e-836c-4e0f2e279c52" providerId="ADAL" clId="{F9E656BA-EE4D-4560-9C30-AA3DBAAD3F6F}" dt="2021-01-17T03:05:49.410" v="6454" actId="11529"/>
          <ac:cxnSpMkLst>
            <pc:docMk/>
            <pc:sldMk cId="859351212" sldId="270"/>
            <ac:cxnSpMk id="34" creationId="{9362C3FF-BA7B-4CA9-864F-2867A6DB3E10}"/>
          </ac:cxnSpMkLst>
        </pc:cxnChg>
        <pc:cxnChg chg="add">
          <ac:chgData name="Scott Taylor" userId="c6d01a01-ad6b-478e-836c-4e0f2e279c52" providerId="ADAL" clId="{F9E656BA-EE4D-4560-9C30-AA3DBAAD3F6F}" dt="2021-01-17T03:05:57.236" v="6455" actId="11529"/>
          <ac:cxnSpMkLst>
            <pc:docMk/>
            <pc:sldMk cId="859351212" sldId="270"/>
            <ac:cxnSpMk id="36" creationId="{DFF96AEF-2A3E-48EB-9F4D-FA846165D6ED}"/>
          </ac:cxnSpMkLst>
        </pc:cxnChg>
        <pc:cxnChg chg="add">
          <ac:chgData name="Scott Taylor" userId="c6d01a01-ad6b-478e-836c-4e0f2e279c52" providerId="ADAL" clId="{F9E656BA-EE4D-4560-9C30-AA3DBAAD3F6F}" dt="2021-01-17T03:06:02.351" v="6456" actId="11529"/>
          <ac:cxnSpMkLst>
            <pc:docMk/>
            <pc:sldMk cId="859351212" sldId="270"/>
            <ac:cxnSpMk id="38" creationId="{9CFCA474-2EB7-4512-9EFD-7F039F1461DD}"/>
          </ac:cxnSpMkLst>
        </pc:cxnChg>
        <pc:cxnChg chg="add">
          <ac:chgData name="Scott Taylor" userId="c6d01a01-ad6b-478e-836c-4e0f2e279c52" providerId="ADAL" clId="{F9E656BA-EE4D-4560-9C30-AA3DBAAD3F6F}" dt="2021-01-17T03:06:07.260" v="6457" actId="11529"/>
          <ac:cxnSpMkLst>
            <pc:docMk/>
            <pc:sldMk cId="859351212" sldId="270"/>
            <ac:cxnSpMk id="40" creationId="{0CCC0E1D-BA7E-4AEA-8DAF-355067E82D7F}"/>
          </ac:cxnSpMkLst>
        </pc:cxnChg>
        <pc:cxnChg chg="add mod">
          <ac:chgData name="Scott Taylor" userId="c6d01a01-ad6b-478e-836c-4e0f2e279c52" providerId="ADAL" clId="{F9E656BA-EE4D-4560-9C30-AA3DBAAD3F6F}" dt="2021-01-17T03:08:02.678" v="6493" actId="1076"/>
          <ac:cxnSpMkLst>
            <pc:docMk/>
            <pc:sldMk cId="859351212" sldId="270"/>
            <ac:cxnSpMk id="42" creationId="{8CAC2651-E883-4E65-BACF-DCE422387AFB}"/>
          </ac:cxnSpMkLst>
        </pc:cxnChg>
        <pc:cxnChg chg="add mod">
          <ac:chgData name="Scott Taylor" userId="c6d01a01-ad6b-478e-836c-4e0f2e279c52" providerId="ADAL" clId="{F9E656BA-EE4D-4560-9C30-AA3DBAAD3F6F}" dt="2021-01-17T03:08:02.678" v="6493" actId="1076"/>
          <ac:cxnSpMkLst>
            <pc:docMk/>
            <pc:sldMk cId="859351212" sldId="270"/>
            <ac:cxnSpMk id="44" creationId="{9BD362B0-FB9B-4D87-A29C-7B54BC317410}"/>
          </ac:cxnSpMkLst>
        </pc:cxnChg>
        <pc:cxnChg chg="add mod">
          <ac:chgData name="Scott Taylor" userId="c6d01a01-ad6b-478e-836c-4e0f2e279c52" providerId="ADAL" clId="{F9E656BA-EE4D-4560-9C30-AA3DBAAD3F6F}" dt="2021-01-17T03:08:02.678" v="6493" actId="1076"/>
          <ac:cxnSpMkLst>
            <pc:docMk/>
            <pc:sldMk cId="859351212" sldId="270"/>
            <ac:cxnSpMk id="46" creationId="{E58BA3EA-99C4-40FD-83A9-43EE7A857C47}"/>
          </ac:cxnSpMkLst>
        </pc:cxnChg>
        <pc:cxnChg chg="add mod">
          <ac:chgData name="Scott Taylor" userId="c6d01a01-ad6b-478e-836c-4e0f2e279c52" providerId="ADAL" clId="{F9E656BA-EE4D-4560-9C30-AA3DBAAD3F6F}" dt="2021-01-17T03:08:02.678" v="6493" actId="1076"/>
          <ac:cxnSpMkLst>
            <pc:docMk/>
            <pc:sldMk cId="859351212" sldId="270"/>
            <ac:cxnSpMk id="48" creationId="{356BBA9A-6743-4A0C-9790-EEA9F7D7F6B2}"/>
          </ac:cxnSpMkLst>
        </pc:cxnChg>
        <pc:cxnChg chg="add mod">
          <ac:chgData name="Scott Taylor" userId="c6d01a01-ad6b-478e-836c-4e0f2e279c52" providerId="ADAL" clId="{F9E656BA-EE4D-4560-9C30-AA3DBAAD3F6F}" dt="2021-01-17T03:08:02.678" v="6493" actId="1076"/>
          <ac:cxnSpMkLst>
            <pc:docMk/>
            <pc:sldMk cId="859351212" sldId="270"/>
            <ac:cxnSpMk id="50" creationId="{82FAAEE5-C425-4B26-8ADD-4E47831AB7EA}"/>
          </ac:cxnSpMkLst>
        </pc:cxnChg>
        <pc:cxnChg chg="add mod">
          <ac:chgData name="Scott Taylor" userId="c6d01a01-ad6b-478e-836c-4e0f2e279c52" providerId="ADAL" clId="{F9E656BA-EE4D-4560-9C30-AA3DBAAD3F6F}" dt="2021-01-17T03:08:36.996" v="6497" actId="14100"/>
          <ac:cxnSpMkLst>
            <pc:docMk/>
            <pc:sldMk cId="859351212" sldId="270"/>
            <ac:cxnSpMk id="58" creationId="{9C6D47A1-4025-4947-81F5-0FE200948C9D}"/>
          </ac:cxnSpMkLst>
        </pc:cxnChg>
        <pc:cxnChg chg="add">
          <ac:chgData name="Scott Taylor" userId="c6d01a01-ad6b-478e-836c-4e0f2e279c52" providerId="ADAL" clId="{F9E656BA-EE4D-4560-9C30-AA3DBAAD3F6F}" dt="2021-01-17T03:08:20.592" v="6496" actId="11529"/>
          <ac:cxnSpMkLst>
            <pc:docMk/>
            <pc:sldMk cId="859351212" sldId="270"/>
            <ac:cxnSpMk id="60" creationId="{8801B043-0A57-4D1A-A3BC-12AB73ED5039}"/>
          </ac:cxnSpMkLst>
        </pc:cxnChg>
      </pc:sldChg>
      <pc:sldChg chg="add del">
        <pc:chgData name="Scott Taylor" userId="c6d01a01-ad6b-478e-836c-4e0f2e279c52" providerId="ADAL" clId="{F9E656BA-EE4D-4560-9C30-AA3DBAAD3F6F}" dt="2021-01-16T18:13:14.041" v="5921"/>
        <pc:sldMkLst>
          <pc:docMk/>
          <pc:sldMk cId="1390101622" sldId="271"/>
        </pc:sldMkLst>
      </pc:sldChg>
      <pc:sldChg chg="modSp add mod">
        <pc:chgData name="Scott Taylor" userId="c6d01a01-ad6b-478e-836c-4e0f2e279c52" providerId="ADAL" clId="{F9E656BA-EE4D-4560-9C30-AA3DBAAD3F6F}" dt="2021-01-17T03:10:23.999" v="6505" actId="1035"/>
        <pc:sldMkLst>
          <pc:docMk/>
          <pc:sldMk cId="1564167185" sldId="271"/>
        </pc:sldMkLst>
        <pc:spChg chg="mod">
          <ac:chgData name="Scott Taylor" userId="c6d01a01-ad6b-478e-836c-4e0f2e279c52" providerId="ADAL" clId="{F9E656BA-EE4D-4560-9C30-AA3DBAAD3F6F}" dt="2021-01-17T03:10:23.999" v="6505" actId="1035"/>
          <ac:spMkLst>
            <pc:docMk/>
            <pc:sldMk cId="1564167185" sldId="271"/>
            <ac:spMk id="4" creationId="{FEF5FCF1-0B5C-4334-8284-77834C210D85}"/>
          </ac:spMkLst>
        </pc:spChg>
      </pc:sldChg>
      <pc:sldChg chg="modSp new mod">
        <pc:chgData name="Scott Taylor" userId="c6d01a01-ad6b-478e-836c-4e0f2e279c52" providerId="ADAL" clId="{F9E656BA-EE4D-4560-9C30-AA3DBAAD3F6F}" dt="2021-01-17T03:32:34.091" v="7883" actId="20577"/>
        <pc:sldMkLst>
          <pc:docMk/>
          <pc:sldMk cId="1097201159" sldId="272"/>
        </pc:sldMkLst>
        <pc:spChg chg="mod">
          <ac:chgData name="Scott Taylor" userId="c6d01a01-ad6b-478e-836c-4e0f2e279c52" providerId="ADAL" clId="{F9E656BA-EE4D-4560-9C30-AA3DBAAD3F6F}" dt="2021-01-17T03:10:45.303" v="6537" actId="20577"/>
          <ac:spMkLst>
            <pc:docMk/>
            <pc:sldMk cId="1097201159" sldId="272"/>
            <ac:spMk id="2" creationId="{4AC74992-1E61-4E45-931A-31767C8B3C25}"/>
          </ac:spMkLst>
        </pc:spChg>
        <pc:spChg chg="mod">
          <ac:chgData name="Scott Taylor" userId="c6d01a01-ad6b-478e-836c-4e0f2e279c52" providerId="ADAL" clId="{F9E656BA-EE4D-4560-9C30-AA3DBAAD3F6F}" dt="2021-01-17T03:32:34.091" v="7883" actId="20577"/>
          <ac:spMkLst>
            <pc:docMk/>
            <pc:sldMk cId="1097201159" sldId="272"/>
            <ac:spMk id="3" creationId="{3F5EA8FB-A404-4F7E-9A12-D870F53D0EDC}"/>
          </ac:spMkLst>
        </pc:spChg>
      </pc:sldChg>
      <pc:sldChg chg="addSp delSp modSp new mod">
        <pc:chgData name="Scott Taylor" userId="c6d01a01-ad6b-478e-836c-4e0f2e279c52" providerId="ADAL" clId="{F9E656BA-EE4D-4560-9C30-AA3DBAAD3F6F}" dt="2021-01-17T03:27:57.986" v="7537" actId="3062"/>
        <pc:sldMkLst>
          <pc:docMk/>
          <pc:sldMk cId="1614813913" sldId="273"/>
        </pc:sldMkLst>
        <pc:spChg chg="mod">
          <ac:chgData name="Scott Taylor" userId="c6d01a01-ad6b-478e-836c-4e0f2e279c52" providerId="ADAL" clId="{F9E656BA-EE4D-4560-9C30-AA3DBAAD3F6F}" dt="2021-01-17T03:15:53.475" v="6885" actId="20577"/>
          <ac:spMkLst>
            <pc:docMk/>
            <pc:sldMk cId="1614813913" sldId="273"/>
            <ac:spMk id="2" creationId="{BE9D6652-B676-4BEF-98FF-22DC773861A3}"/>
          </ac:spMkLst>
        </pc:spChg>
        <pc:spChg chg="mod">
          <ac:chgData name="Scott Taylor" userId="c6d01a01-ad6b-478e-836c-4e0f2e279c52" providerId="ADAL" clId="{F9E656BA-EE4D-4560-9C30-AA3DBAAD3F6F}" dt="2021-01-17T03:18:10.235" v="7275" actId="14100"/>
          <ac:spMkLst>
            <pc:docMk/>
            <pc:sldMk cId="1614813913" sldId="273"/>
            <ac:spMk id="3" creationId="{9A348269-F144-4B2F-9D73-870C8F60F4FC}"/>
          </ac:spMkLst>
        </pc:spChg>
        <pc:spChg chg="add mod">
          <ac:chgData name="Scott Taylor" userId="c6d01a01-ad6b-478e-836c-4e0f2e279c52" providerId="ADAL" clId="{F9E656BA-EE4D-4560-9C30-AA3DBAAD3F6F}" dt="2021-01-17T03:26:57.903" v="7533" actId="1038"/>
          <ac:spMkLst>
            <pc:docMk/>
            <pc:sldMk cId="1614813913" sldId="273"/>
            <ac:spMk id="4" creationId="{DC1257DB-5DAF-4715-A593-B7C94A750CFC}"/>
          </ac:spMkLst>
        </pc:spChg>
        <pc:spChg chg="add mod">
          <ac:chgData name="Scott Taylor" userId="c6d01a01-ad6b-478e-836c-4e0f2e279c52" providerId="ADAL" clId="{F9E656BA-EE4D-4560-9C30-AA3DBAAD3F6F}" dt="2021-01-17T03:27:57.986" v="7537" actId="3062"/>
          <ac:spMkLst>
            <pc:docMk/>
            <pc:sldMk cId="1614813913" sldId="273"/>
            <ac:spMk id="5" creationId="{7EBDB5A1-6F25-481E-83E3-7E9019B66EAD}"/>
          </ac:spMkLst>
        </pc:spChg>
        <pc:spChg chg="add del mod">
          <ac:chgData name="Scott Taylor" userId="c6d01a01-ad6b-478e-836c-4e0f2e279c52" providerId="ADAL" clId="{F9E656BA-EE4D-4560-9C30-AA3DBAAD3F6F}" dt="2021-01-17T03:24:02.738" v="7464" actId="478"/>
          <ac:spMkLst>
            <pc:docMk/>
            <pc:sldMk cId="1614813913" sldId="273"/>
            <ac:spMk id="6" creationId="{5E22F9C7-6BF5-40D2-A905-65B296EA6CD7}"/>
          </ac:spMkLst>
        </pc:spChg>
        <pc:spChg chg="add del mod">
          <ac:chgData name="Scott Taylor" userId="c6d01a01-ad6b-478e-836c-4e0f2e279c52" providerId="ADAL" clId="{F9E656BA-EE4D-4560-9C30-AA3DBAAD3F6F}" dt="2021-01-17T03:24:04.143" v="7465" actId="478"/>
          <ac:spMkLst>
            <pc:docMk/>
            <pc:sldMk cId="1614813913" sldId="273"/>
            <ac:spMk id="7" creationId="{147FF0EC-5689-4FC5-9CDF-35EE092BFE51}"/>
          </ac:spMkLst>
        </pc:spChg>
        <pc:spChg chg="add mod">
          <ac:chgData name="Scott Taylor" userId="c6d01a01-ad6b-478e-836c-4e0f2e279c52" providerId="ADAL" clId="{F9E656BA-EE4D-4560-9C30-AA3DBAAD3F6F}" dt="2021-01-17T03:25:35.694" v="7491" actId="3062"/>
          <ac:spMkLst>
            <pc:docMk/>
            <pc:sldMk cId="1614813913" sldId="273"/>
            <ac:spMk id="10" creationId="{3E1D13D6-F59F-4357-A3BC-781091794A04}"/>
          </ac:spMkLst>
        </pc:spChg>
        <pc:spChg chg="add mod">
          <ac:chgData name="Scott Taylor" userId="c6d01a01-ad6b-478e-836c-4e0f2e279c52" providerId="ADAL" clId="{F9E656BA-EE4D-4560-9C30-AA3DBAAD3F6F}" dt="2021-01-17T03:27:11.961" v="7534" actId="3062"/>
          <ac:spMkLst>
            <pc:docMk/>
            <pc:sldMk cId="1614813913" sldId="273"/>
            <ac:spMk id="11" creationId="{07FC7B2A-F8AE-4157-BE2E-A507490546E5}"/>
          </ac:spMkLst>
        </pc:spChg>
        <pc:cxnChg chg="add mod">
          <ac:chgData name="Scott Taylor" userId="c6d01a01-ad6b-478e-836c-4e0f2e279c52" providerId="ADAL" clId="{F9E656BA-EE4D-4560-9C30-AA3DBAAD3F6F}" dt="2021-01-17T03:25:51.119" v="7494" actId="14100"/>
          <ac:cxnSpMkLst>
            <pc:docMk/>
            <pc:sldMk cId="1614813913" sldId="273"/>
            <ac:cxnSpMk id="9" creationId="{9166884B-B2B8-4357-A387-A6F3333F9A3A}"/>
          </ac:cxnSpMkLst>
        </pc:cxnChg>
        <pc:cxnChg chg="add">
          <ac:chgData name="Scott Taylor" userId="c6d01a01-ad6b-478e-836c-4e0f2e279c52" providerId="ADAL" clId="{F9E656BA-EE4D-4560-9C30-AA3DBAAD3F6F}" dt="2021-01-17T03:26:00.594" v="7495" actId="11529"/>
          <ac:cxnSpMkLst>
            <pc:docMk/>
            <pc:sldMk cId="1614813913" sldId="273"/>
            <ac:cxnSpMk id="16" creationId="{83493FDD-3F17-4F31-9076-FF8DAE417ED1}"/>
          </ac:cxnSpMkLst>
        </pc:cxnChg>
        <pc:cxnChg chg="add">
          <ac:chgData name="Scott Taylor" userId="c6d01a01-ad6b-478e-836c-4e0f2e279c52" providerId="ADAL" clId="{F9E656BA-EE4D-4560-9C30-AA3DBAAD3F6F}" dt="2021-01-17T03:26:10.610" v="7496" actId="11529"/>
          <ac:cxnSpMkLst>
            <pc:docMk/>
            <pc:sldMk cId="1614813913" sldId="273"/>
            <ac:cxnSpMk id="18" creationId="{82E5A734-FB2F-4286-96EE-57539E868CA6}"/>
          </ac:cxnSpMkLst>
        </pc:cxnChg>
      </pc:sldChg>
      <pc:sldChg chg="modSp new mod">
        <pc:chgData name="Scott Taylor" userId="c6d01a01-ad6b-478e-836c-4e0f2e279c52" providerId="ADAL" clId="{F9E656BA-EE4D-4560-9C30-AA3DBAAD3F6F}" dt="2021-01-17T03:30:08.305" v="7729" actId="20577"/>
        <pc:sldMkLst>
          <pc:docMk/>
          <pc:sldMk cId="3739297131" sldId="274"/>
        </pc:sldMkLst>
        <pc:spChg chg="mod">
          <ac:chgData name="Scott Taylor" userId="c6d01a01-ad6b-478e-836c-4e0f2e279c52" providerId="ADAL" clId="{F9E656BA-EE4D-4560-9C30-AA3DBAAD3F6F}" dt="2021-01-17T03:29:27.954" v="7656" actId="20577"/>
          <ac:spMkLst>
            <pc:docMk/>
            <pc:sldMk cId="3739297131" sldId="274"/>
            <ac:spMk id="2" creationId="{E172BE0E-6455-4460-BED2-88E82FEA1130}"/>
          </ac:spMkLst>
        </pc:spChg>
        <pc:spChg chg="mod">
          <ac:chgData name="Scott Taylor" userId="c6d01a01-ad6b-478e-836c-4e0f2e279c52" providerId="ADAL" clId="{F9E656BA-EE4D-4560-9C30-AA3DBAAD3F6F}" dt="2021-01-17T03:30:08.305" v="7729" actId="20577"/>
          <ac:spMkLst>
            <pc:docMk/>
            <pc:sldMk cId="3739297131" sldId="274"/>
            <ac:spMk id="3" creationId="{E2FFE966-7626-4EA6-B1FB-2D3902A68035}"/>
          </ac:spMkLst>
        </pc:spChg>
      </pc:sldChg>
      <pc:sldChg chg="modSp new mod">
        <pc:chgData name="Scott Taylor" userId="c6d01a01-ad6b-478e-836c-4e0f2e279c52" providerId="ADAL" clId="{F9E656BA-EE4D-4560-9C30-AA3DBAAD3F6F}" dt="2021-01-17T03:41:28.296" v="8478" actId="20577"/>
        <pc:sldMkLst>
          <pc:docMk/>
          <pc:sldMk cId="1930673028" sldId="275"/>
        </pc:sldMkLst>
        <pc:spChg chg="mod">
          <ac:chgData name="Scott Taylor" userId="c6d01a01-ad6b-478e-836c-4e0f2e279c52" providerId="ADAL" clId="{F9E656BA-EE4D-4560-9C30-AA3DBAAD3F6F}" dt="2021-01-17T03:33:05.293" v="7937" actId="20577"/>
          <ac:spMkLst>
            <pc:docMk/>
            <pc:sldMk cId="1930673028" sldId="275"/>
            <ac:spMk id="2" creationId="{8AFD67D2-16CC-490E-B061-45EDCB6B3C71}"/>
          </ac:spMkLst>
        </pc:spChg>
        <pc:spChg chg="mod">
          <ac:chgData name="Scott Taylor" userId="c6d01a01-ad6b-478e-836c-4e0f2e279c52" providerId="ADAL" clId="{F9E656BA-EE4D-4560-9C30-AA3DBAAD3F6F}" dt="2021-01-17T03:41:28.296" v="8478" actId="20577"/>
          <ac:spMkLst>
            <pc:docMk/>
            <pc:sldMk cId="1930673028" sldId="275"/>
            <ac:spMk id="3" creationId="{1F3063AC-8D76-49D2-9194-74DA41871DAD}"/>
          </ac:spMkLst>
        </pc:spChg>
      </pc:sldChg>
      <pc:sldChg chg="modSp add">
        <pc:chgData name="Scott Taylor" userId="c6d01a01-ad6b-478e-836c-4e0f2e279c52" providerId="ADAL" clId="{F9E656BA-EE4D-4560-9C30-AA3DBAAD3F6F}" dt="2021-01-17T03:43:43.615" v="8822" actId="5793"/>
        <pc:sldMkLst>
          <pc:docMk/>
          <pc:sldMk cId="585847456" sldId="276"/>
        </pc:sldMkLst>
        <pc:spChg chg="mod">
          <ac:chgData name="Scott Taylor" userId="c6d01a01-ad6b-478e-836c-4e0f2e279c52" providerId="ADAL" clId="{F9E656BA-EE4D-4560-9C30-AA3DBAAD3F6F}" dt="2021-01-17T03:41:45.017" v="8499" actId="20577"/>
          <ac:spMkLst>
            <pc:docMk/>
            <pc:sldMk cId="585847456" sldId="276"/>
            <ac:spMk id="2" creationId="{99B8DA6E-04C5-4B8F-AF08-69CCB5F8CF5C}"/>
          </ac:spMkLst>
        </pc:spChg>
        <pc:spChg chg="mod">
          <ac:chgData name="Scott Taylor" userId="c6d01a01-ad6b-478e-836c-4e0f2e279c52" providerId="ADAL" clId="{F9E656BA-EE4D-4560-9C30-AA3DBAAD3F6F}" dt="2021-01-17T03:43:43.615" v="8822" actId="5793"/>
          <ac:spMkLst>
            <pc:docMk/>
            <pc:sldMk cId="585847456" sldId="276"/>
            <ac:spMk id="3" creationId="{3DC5B003-9E71-42BA-8178-D71F505CB287}"/>
          </ac:spMkLst>
        </pc:spChg>
      </pc:sldChg>
      <pc:sldChg chg="modSp add">
        <pc:chgData name="Scott Taylor" userId="c6d01a01-ad6b-478e-836c-4e0f2e279c52" providerId="ADAL" clId="{F9E656BA-EE4D-4560-9C30-AA3DBAAD3F6F}" dt="2021-01-17T03:46:14.138" v="9049" actId="5793"/>
        <pc:sldMkLst>
          <pc:docMk/>
          <pc:sldMk cId="1064182529" sldId="277"/>
        </pc:sldMkLst>
        <pc:spChg chg="mod">
          <ac:chgData name="Scott Taylor" userId="c6d01a01-ad6b-478e-836c-4e0f2e279c52" providerId="ADAL" clId="{F9E656BA-EE4D-4560-9C30-AA3DBAAD3F6F}" dt="2021-01-17T03:41:47.392" v="8511" actId="20577"/>
          <ac:spMkLst>
            <pc:docMk/>
            <pc:sldMk cId="1064182529" sldId="277"/>
            <ac:spMk id="2" creationId="{EB2F9E22-D5FB-4394-9826-D956245F1B90}"/>
          </ac:spMkLst>
        </pc:spChg>
        <pc:spChg chg="mod">
          <ac:chgData name="Scott Taylor" userId="c6d01a01-ad6b-478e-836c-4e0f2e279c52" providerId="ADAL" clId="{F9E656BA-EE4D-4560-9C30-AA3DBAAD3F6F}" dt="2021-01-17T03:46:14.138" v="9049" actId="5793"/>
          <ac:spMkLst>
            <pc:docMk/>
            <pc:sldMk cId="1064182529" sldId="277"/>
            <ac:spMk id="3" creationId="{9DF608B2-1851-4CB3-95C3-BCB18FE98A01}"/>
          </ac:spMkLst>
        </pc:spChg>
      </pc:sldChg>
      <pc:sldChg chg="modSp add">
        <pc:chgData name="Scott Taylor" userId="c6d01a01-ad6b-478e-836c-4e0f2e279c52" providerId="ADAL" clId="{F9E656BA-EE4D-4560-9C30-AA3DBAAD3F6F}" dt="2021-01-17T03:48:03.257" v="9357" actId="20577"/>
        <pc:sldMkLst>
          <pc:docMk/>
          <pc:sldMk cId="2241362082" sldId="278"/>
        </pc:sldMkLst>
        <pc:spChg chg="mod">
          <ac:chgData name="Scott Taylor" userId="c6d01a01-ad6b-478e-836c-4e0f2e279c52" providerId="ADAL" clId="{F9E656BA-EE4D-4560-9C30-AA3DBAAD3F6F}" dt="2021-01-17T03:41:49.342" v="8520" actId="20577"/>
          <ac:spMkLst>
            <pc:docMk/>
            <pc:sldMk cId="2241362082" sldId="278"/>
            <ac:spMk id="2" creationId="{16CA1749-AE82-4772-B274-EA5DF3D35234}"/>
          </ac:spMkLst>
        </pc:spChg>
        <pc:spChg chg="mod">
          <ac:chgData name="Scott Taylor" userId="c6d01a01-ad6b-478e-836c-4e0f2e279c52" providerId="ADAL" clId="{F9E656BA-EE4D-4560-9C30-AA3DBAAD3F6F}" dt="2021-01-17T03:48:03.257" v="9357" actId="20577"/>
          <ac:spMkLst>
            <pc:docMk/>
            <pc:sldMk cId="2241362082" sldId="278"/>
            <ac:spMk id="3" creationId="{7632185A-5EF8-4F3A-9940-A8B24F02462B}"/>
          </ac:spMkLst>
        </pc:spChg>
      </pc:sldChg>
      <pc:sldChg chg="modSp add">
        <pc:chgData name="Scott Taylor" userId="c6d01a01-ad6b-478e-836c-4e0f2e279c52" providerId="ADAL" clId="{F9E656BA-EE4D-4560-9C30-AA3DBAAD3F6F}" dt="2021-01-17T03:51:03.142" v="9837" actId="20577"/>
        <pc:sldMkLst>
          <pc:docMk/>
          <pc:sldMk cId="115098162" sldId="279"/>
        </pc:sldMkLst>
        <pc:spChg chg="mod">
          <ac:chgData name="Scott Taylor" userId="c6d01a01-ad6b-478e-836c-4e0f2e279c52" providerId="ADAL" clId="{F9E656BA-EE4D-4560-9C30-AA3DBAAD3F6F}" dt="2021-01-17T03:41:53.409" v="8532" actId="20577"/>
          <ac:spMkLst>
            <pc:docMk/>
            <pc:sldMk cId="115098162" sldId="279"/>
            <ac:spMk id="2" creationId="{88BED36B-7660-4FA8-944A-DA7692FAEE09}"/>
          </ac:spMkLst>
        </pc:spChg>
        <pc:spChg chg="mod">
          <ac:chgData name="Scott Taylor" userId="c6d01a01-ad6b-478e-836c-4e0f2e279c52" providerId="ADAL" clId="{F9E656BA-EE4D-4560-9C30-AA3DBAAD3F6F}" dt="2021-01-17T03:51:03.142" v="9837" actId="20577"/>
          <ac:spMkLst>
            <pc:docMk/>
            <pc:sldMk cId="115098162" sldId="279"/>
            <ac:spMk id="3" creationId="{5D3B2965-9941-4B76-9057-685BC8F0C33A}"/>
          </ac:spMkLst>
        </pc:spChg>
      </pc:sldChg>
      <pc:sldChg chg="modSp add">
        <pc:chgData name="Scott Taylor" userId="c6d01a01-ad6b-478e-836c-4e0f2e279c52" providerId="ADAL" clId="{F9E656BA-EE4D-4560-9C30-AA3DBAAD3F6F}" dt="2021-01-17T03:52:34.167" v="10075" actId="20577"/>
        <pc:sldMkLst>
          <pc:docMk/>
          <pc:sldMk cId="151617076" sldId="280"/>
        </pc:sldMkLst>
        <pc:spChg chg="mod">
          <ac:chgData name="Scott Taylor" userId="c6d01a01-ad6b-478e-836c-4e0f2e279c52" providerId="ADAL" clId="{F9E656BA-EE4D-4560-9C30-AA3DBAAD3F6F}" dt="2021-01-17T03:41:55.389" v="8541" actId="20577"/>
          <ac:spMkLst>
            <pc:docMk/>
            <pc:sldMk cId="151617076" sldId="280"/>
            <ac:spMk id="2" creationId="{8C3879F9-70F8-40ED-8D1C-541C44310D15}"/>
          </ac:spMkLst>
        </pc:spChg>
        <pc:spChg chg="mod">
          <ac:chgData name="Scott Taylor" userId="c6d01a01-ad6b-478e-836c-4e0f2e279c52" providerId="ADAL" clId="{F9E656BA-EE4D-4560-9C30-AA3DBAAD3F6F}" dt="2021-01-17T03:52:34.167" v="10075" actId="20577"/>
          <ac:spMkLst>
            <pc:docMk/>
            <pc:sldMk cId="151617076" sldId="280"/>
            <ac:spMk id="3" creationId="{5D8BCDA0-17CE-4E32-BD20-1AD038ABAB60}"/>
          </ac:spMkLst>
        </pc:spChg>
      </pc:sldChg>
      <pc:sldChg chg="modSp add">
        <pc:chgData name="Scott Taylor" userId="c6d01a01-ad6b-478e-836c-4e0f2e279c52" providerId="ADAL" clId="{F9E656BA-EE4D-4560-9C30-AA3DBAAD3F6F}" dt="2021-01-17T03:54:25.635" v="10410" actId="20577"/>
        <pc:sldMkLst>
          <pc:docMk/>
          <pc:sldMk cId="666261196" sldId="281"/>
        </pc:sldMkLst>
        <pc:spChg chg="mod">
          <ac:chgData name="Scott Taylor" userId="c6d01a01-ad6b-478e-836c-4e0f2e279c52" providerId="ADAL" clId="{F9E656BA-EE4D-4560-9C30-AA3DBAAD3F6F}" dt="2021-01-17T03:41:57.024" v="8550" actId="20577"/>
          <ac:spMkLst>
            <pc:docMk/>
            <pc:sldMk cId="666261196" sldId="281"/>
            <ac:spMk id="2" creationId="{4600E8E0-432E-4C6B-953B-C137292A5557}"/>
          </ac:spMkLst>
        </pc:spChg>
        <pc:spChg chg="mod">
          <ac:chgData name="Scott Taylor" userId="c6d01a01-ad6b-478e-836c-4e0f2e279c52" providerId="ADAL" clId="{F9E656BA-EE4D-4560-9C30-AA3DBAAD3F6F}" dt="2021-01-17T03:54:25.635" v="10410" actId="20577"/>
          <ac:spMkLst>
            <pc:docMk/>
            <pc:sldMk cId="666261196" sldId="281"/>
            <ac:spMk id="3" creationId="{91F42361-54A8-4004-B629-9AEB62FBD375}"/>
          </ac:spMkLst>
        </pc:spChg>
      </pc:sldChg>
      <pc:sldChg chg="modSp add">
        <pc:chgData name="Scott Taylor" userId="c6d01a01-ad6b-478e-836c-4e0f2e279c52" providerId="ADAL" clId="{F9E656BA-EE4D-4560-9C30-AA3DBAAD3F6F}" dt="2021-01-17T03:57:12.370" v="10869" actId="20577"/>
        <pc:sldMkLst>
          <pc:docMk/>
          <pc:sldMk cId="459943893" sldId="282"/>
        </pc:sldMkLst>
        <pc:spChg chg="mod">
          <ac:chgData name="Scott Taylor" userId="c6d01a01-ad6b-478e-836c-4e0f2e279c52" providerId="ADAL" clId="{F9E656BA-EE4D-4560-9C30-AA3DBAAD3F6F}" dt="2021-01-17T03:42:00.110" v="8561" actId="20577"/>
          <ac:spMkLst>
            <pc:docMk/>
            <pc:sldMk cId="459943893" sldId="282"/>
            <ac:spMk id="2" creationId="{385C5059-4E3A-43C5-B77B-42772FD58E4C}"/>
          </ac:spMkLst>
        </pc:spChg>
        <pc:spChg chg="mod">
          <ac:chgData name="Scott Taylor" userId="c6d01a01-ad6b-478e-836c-4e0f2e279c52" providerId="ADAL" clId="{F9E656BA-EE4D-4560-9C30-AA3DBAAD3F6F}" dt="2021-01-17T03:57:12.370" v="10869" actId="20577"/>
          <ac:spMkLst>
            <pc:docMk/>
            <pc:sldMk cId="459943893" sldId="282"/>
            <ac:spMk id="3" creationId="{2B2EA736-62CC-434C-A2E0-2A801969014D}"/>
          </ac:spMkLst>
        </pc:spChg>
      </pc:sldChg>
      <pc:sldChg chg="modSp add mod">
        <pc:chgData name="Scott Taylor" userId="c6d01a01-ad6b-478e-836c-4e0f2e279c52" providerId="ADAL" clId="{F9E656BA-EE4D-4560-9C30-AA3DBAAD3F6F}" dt="2021-01-17T20:34:14.525" v="19836" actId="20577"/>
        <pc:sldMkLst>
          <pc:docMk/>
          <pc:sldMk cId="3829506398" sldId="283"/>
        </pc:sldMkLst>
        <pc:spChg chg="mod">
          <ac:chgData name="Scott Taylor" userId="c6d01a01-ad6b-478e-836c-4e0f2e279c52" providerId="ADAL" clId="{F9E656BA-EE4D-4560-9C30-AA3DBAAD3F6F}" dt="2021-01-17T20:34:14.525" v="19836" actId="20577"/>
          <ac:spMkLst>
            <pc:docMk/>
            <pc:sldMk cId="3829506398" sldId="283"/>
            <ac:spMk id="2" creationId="{638CDB44-AAAD-4C91-9189-8CA925FC147C}"/>
          </ac:spMkLst>
        </pc:spChg>
        <pc:spChg chg="mod">
          <ac:chgData name="Scott Taylor" userId="c6d01a01-ad6b-478e-836c-4e0f2e279c52" providerId="ADAL" clId="{F9E656BA-EE4D-4560-9C30-AA3DBAAD3F6F}" dt="2021-01-17T04:01:57.266" v="11468" actId="14100"/>
          <ac:spMkLst>
            <pc:docMk/>
            <pc:sldMk cId="3829506398" sldId="283"/>
            <ac:spMk id="3" creationId="{DBD549DA-0C3C-43F8-B513-B6FA4090DAD7}"/>
          </ac:spMkLst>
        </pc:spChg>
      </pc:sldChg>
      <pc:sldChg chg="modSp new mod">
        <pc:chgData name="Scott Taylor" userId="c6d01a01-ad6b-478e-836c-4e0f2e279c52" providerId="ADAL" clId="{F9E656BA-EE4D-4560-9C30-AA3DBAAD3F6F}" dt="2021-01-17T20:36:35.652" v="20068" actId="21"/>
        <pc:sldMkLst>
          <pc:docMk/>
          <pc:sldMk cId="3416635678" sldId="284"/>
        </pc:sldMkLst>
        <pc:spChg chg="mod">
          <ac:chgData name="Scott Taylor" userId="c6d01a01-ad6b-478e-836c-4e0f2e279c52" providerId="ADAL" clId="{F9E656BA-EE4D-4560-9C30-AA3DBAAD3F6F}" dt="2021-01-17T20:36:30.636" v="20067" actId="20577"/>
          <ac:spMkLst>
            <pc:docMk/>
            <pc:sldMk cId="3416635678" sldId="284"/>
            <ac:spMk id="2" creationId="{C5C10CE5-F4AC-40FA-9F33-490210F9C0D0}"/>
          </ac:spMkLst>
        </pc:spChg>
        <pc:spChg chg="mod">
          <ac:chgData name="Scott Taylor" userId="c6d01a01-ad6b-478e-836c-4e0f2e279c52" providerId="ADAL" clId="{F9E656BA-EE4D-4560-9C30-AA3DBAAD3F6F}" dt="2021-01-17T20:36:35.652" v="20068" actId="21"/>
          <ac:spMkLst>
            <pc:docMk/>
            <pc:sldMk cId="3416635678" sldId="284"/>
            <ac:spMk id="3" creationId="{7E670488-D3B0-4D72-AAF6-B45653B2F9E8}"/>
          </ac:spMkLst>
        </pc:spChg>
      </pc:sldChg>
      <pc:sldChg chg="modSp new mod ord">
        <pc:chgData name="Scott Taylor" userId="c6d01a01-ad6b-478e-836c-4e0f2e279c52" providerId="ADAL" clId="{F9E656BA-EE4D-4560-9C30-AA3DBAAD3F6F}" dt="2021-01-17T20:38:53.477" v="20394"/>
        <pc:sldMkLst>
          <pc:docMk/>
          <pc:sldMk cId="3382310285" sldId="285"/>
        </pc:sldMkLst>
        <pc:spChg chg="mod">
          <ac:chgData name="Scott Taylor" userId="c6d01a01-ad6b-478e-836c-4e0f2e279c52" providerId="ADAL" clId="{F9E656BA-EE4D-4560-9C30-AA3DBAAD3F6F}" dt="2021-01-17T20:38:48.098" v="20392" actId="20577"/>
          <ac:spMkLst>
            <pc:docMk/>
            <pc:sldMk cId="3382310285" sldId="285"/>
            <ac:spMk id="2" creationId="{82A477D4-77C8-4861-B8A3-B54CC18B0C14}"/>
          </ac:spMkLst>
        </pc:spChg>
        <pc:spChg chg="mod">
          <ac:chgData name="Scott Taylor" userId="c6d01a01-ad6b-478e-836c-4e0f2e279c52" providerId="ADAL" clId="{F9E656BA-EE4D-4560-9C30-AA3DBAAD3F6F}" dt="2021-01-17T04:24:02.263" v="13345" actId="20577"/>
          <ac:spMkLst>
            <pc:docMk/>
            <pc:sldMk cId="3382310285" sldId="285"/>
            <ac:spMk id="3" creationId="{84C531CC-C896-4BA9-8944-C0E76F7A102E}"/>
          </ac:spMkLst>
        </pc:spChg>
      </pc:sldChg>
      <pc:sldChg chg="modSp new mod">
        <pc:chgData name="Scott Taylor" userId="c6d01a01-ad6b-478e-836c-4e0f2e279c52" providerId="ADAL" clId="{F9E656BA-EE4D-4560-9C30-AA3DBAAD3F6F}" dt="2021-01-17T20:47:46.023" v="21991" actId="20577"/>
        <pc:sldMkLst>
          <pc:docMk/>
          <pc:sldMk cId="1062924398" sldId="286"/>
        </pc:sldMkLst>
        <pc:spChg chg="mod">
          <ac:chgData name="Scott Taylor" userId="c6d01a01-ad6b-478e-836c-4e0f2e279c52" providerId="ADAL" clId="{F9E656BA-EE4D-4560-9C30-AA3DBAAD3F6F}" dt="2021-01-17T20:44:09.041" v="21450" actId="20577"/>
          <ac:spMkLst>
            <pc:docMk/>
            <pc:sldMk cId="1062924398" sldId="286"/>
            <ac:spMk id="2" creationId="{DD9D9CAB-9B3A-4AD7-BF54-6F537D1AD9CB}"/>
          </ac:spMkLst>
        </pc:spChg>
        <pc:spChg chg="mod">
          <ac:chgData name="Scott Taylor" userId="c6d01a01-ad6b-478e-836c-4e0f2e279c52" providerId="ADAL" clId="{F9E656BA-EE4D-4560-9C30-AA3DBAAD3F6F}" dt="2021-01-17T20:47:46.023" v="21991" actId="20577"/>
          <ac:spMkLst>
            <pc:docMk/>
            <pc:sldMk cId="1062924398" sldId="286"/>
            <ac:spMk id="3" creationId="{EC4FA6D1-06AC-448C-A92B-33FD73032CCD}"/>
          </ac:spMkLst>
        </pc:spChg>
      </pc:sldChg>
      <pc:sldChg chg="modSp new mod">
        <pc:chgData name="Scott Taylor" userId="c6d01a01-ad6b-478e-836c-4e0f2e279c52" providerId="ADAL" clId="{F9E656BA-EE4D-4560-9C30-AA3DBAAD3F6F}" dt="2021-01-17T20:52:06.502" v="22634" actId="20577"/>
        <pc:sldMkLst>
          <pc:docMk/>
          <pc:sldMk cId="2639367377" sldId="287"/>
        </pc:sldMkLst>
        <pc:spChg chg="mod">
          <ac:chgData name="Scott Taylor" userId="c6d01a01-ad6b-478e-836c-4e0f2e279c52" providerId="ADAL" clId="{F9E656BA-EE4D-4560-9C30-AA3DBAAD3F6F}" dt="2021-01-17T20:52:06.502" v="22634" actId="20577"/>
          <ac:spMkLst>
            <pc:docMk/>
            <pc:sldMk cId="2639367377" sldId="287"/>
            <ac:spMk id="2" creationId="{C9D12534-0F0D-4C46-ADAA-1168E34DB92F}"/>
          </ac:spMkLst>
        </pc:spChg>
        <pc:spChg chg="mod">
          <ac:chgData name="Scott Taylor" userId="c6d01a01-ad6b-478e-836c-4e0f2e279c52" providerId="ADAL" clId="{F9E656BA-EE4D-4560-9C30-AA3DBAAD3F6F}" dt="2021-01-17T20:51:51.576" v="22625" actId="20577"/>
          <ac:spMkLst>
            <pc:docMk/>
            <pc:sldMk cId="2639367377" sldId="287"/>
            <ac:spMk id="3" creationId="{3EF29F27-D96C-46E8-BD4B-B1C3297FF82D}"/>
          </ac:spMkLst>
        </pc:spChg>
      </pc:sldChg>
      <pc:sldChg chg="modSp new mod">
        <pc:chgData name="Scott Taylor" userId="c6d01a01-ad6b-478e-836c-4e0f2e279c52" providerId="ADAL" clId="{F9E656BA-EE4D-4560-9C30-AA3DBAAD3F6F}" dt="2021-01-17T19:32:54.822" v="15015" actId="20577"/>
        <pc:sldMkLst>
          <pc:docMk/>
          <pc:sldMk cId="3069052004" sldId="288"/>
        </pc:sldMkLst>
        <pc:spChg chg="mod">
          <ac:chgData name="Scott Taylor" userId="c6d01a01-ad6b-478e-836c-4e0f2e279c52" providerId="ADAL" clId="{F9E656BA-EE4D-4560-9C30-AA3DBAAD3F6F}" dt="2021-01-17T19:23:59.393" v="14448" actId="20577"/>
          <ac:spMkLst>
            <pc:docMk/>
            <pc:sldMk cId="3069052004" sldId="288"/>
            <ac:spMk id="2" creationId="{C56C9D9D-D687-416C-8F33-1C85767879CE}"/>
          </ac:spMkLst>
        </pc:spChg>
        <pc:spChg chg="mod">
          <ac:chgData name="Scott Taylor" userId="c6d01a01-ad6b-478e-836c-4e0f2e279c52" providerId="ADAL" clId="{F9E656BA-EE4D-4560-9C30-AA3DBAAD3F6F}" dt="2021-01-17T19:32:54.822" v="15015" actId="20577"/>
          <ac:spMkLst>
            <pc:docMk/>
            <pc:sldMk cId="3069052004" sldId="288"/>
            <ac:spMk id="3" creationId="{35C6F919-879F-40B5-B984-D08B177233BE}"/>
          </ac:spMkLst>
        </pc:spChg>
      </pc:sldChg>
      <pc:sldChg chg="modSp add mod">
        <pc:chgData name="Scott Taylor" userId="c6d01a01-ad6b-478e-836c-4e0f2e279c52" providerId="ADAL" clId="{F9E656BA-EE4D-4560-9C30-AA3DBAAD3F6F}" dt="2021-01-17T19:23:41.160" v="14415" actId="1076"/>
        <pc:sldMkLst>
          <pc:docMk/>
          <pc:sldMk cId="3029595882" sldId="289"/>
        </pc:sldMkLst>
        <pc:spChg chg="mod">
          <ac:chgData name="Scott Taylor" userId="c6d01a01-ad6b-478e-836c-4e0f2e279c52" providerId="ADAL" clId="{F9E656BA-EE4D-4560-9C30-AA3DBAAD3F6F}" dt="2021-01-17T19:23:41.160" v="14415" actId="1076"/>
          <ac:spMkLst>
            <pc:docMk/>
            <pc:sldMk cId="3029595882" sldId="289"/>
            <ac:spMk id="4" creationId="{FEF5FCF1-0B5C-4334-8284-77834C210D85}"/>
          </ac:spMkLst>
        </pc:spChg>
      </pc:sldChg>
      <pc:sldChg chg="modSp add mod">
        <pc:chgData name="Scott Taylor" userId="c6d01a01-ad6b-478e-836c-4e0f2e279c52" providerId="ADAL" clId="{F9E656BA-EE4D-4560-9C30-AA3DBAAD3F6F}" dt="2021-01-17T19:33:40.584" v="15046" actId="1035"/>
        <pc:sldMkLst>
          <pc:docMk/>
          <pc:sldMk cId="1125379816" sldId="290"/>
        </pc:sldMkLst>
        <pc:spChg chg="mod">
          <ac:chgData name="Scott Taylor" userId="c6d01a01-ad6b-478e-836c-4e0f2e279c52" providerId="ADAL" clId="{F9E656BA-EE4D-4560-9C30-AA3DBAAD3F6F}" dt="2021-01-17T19:33:40.584" v="15046" actId="1035"/>
          <ac:spMkLst>
            <pc:docMk/>
            <pc:sldMk cId="1125379816" sldId="290"/>
            <ac:spMk id="4" creationId="{FEF5FCF1-0B5C-4334-8284-77834C210D85}"/>
          </ac:spMkLst>
        </pc:spChg>
      </pc:sldChg>
      <pc:sldChg chg="modSp new mod">
        <pc:chgData name="Scott Taylor" userId="c6d01a01-ad6b-478e-836c-4e0f2e279c52" providerId="ADAL" clId="{F9E656BA-EE4D-4560-9C30-AA3DBAAD3F6F}" dt="2021-01-17T19:39:07.943" v="15689" actId="20577"/>
        <pc:sldMkLst>
          <pc:docMk/>
          <pc:sldMk cId="2654631540" sldId="291"/>
        </pc:sldMkLst>
        <pc:spChg chg="mod">
          <ac:chgData name="Scott Taylor" userId="c6d01a01-ad6b-478e-836c-4e0f2e279c52" providerId="ADAL" clId="{F9E656BA-EE4D-4560-9C30-AA3DBAAD3F6F}" dt="2021-01-17T19:33:59.234" v="15065" actId="20577"/>
          <ac:spMkLst>
            <pc:docMk/>
            <pc:sldMk cId="2654631540" sldId="291"/>
            <ac:spMk id="2" creationId="{EF0273A3-C1E7-4D68-BBA4-DA56FB463964}"/>
          </ac:spMkLst>
        </pc:spChg>
        <pc:spChg chg="mod">
          <ac:chgData name="Scott Taylor" userId="c6d01a01-ad6b-478e-836c-4e0f2e279c52" providerId="ADAL" clId="{F9E656BA-EE4D-4560-9C30-AA3DBAAD3F6F}" dt="2021-01-17T19:39:07.943" v="15689" actId="20577"/>
          <ac:spMkLst>
            <pc:docMk/>
            <pc:sldMk cId="2654631540" sldId="291"/>
            <ac:spMk id="3" creationId="{13E90046-A9CD-4759-B49F-97299D05AC6D}"/>
          </ac:spMkLst>
        </pc:spChg>
      </pc:sldChg>
      <pc:sldChg chg="modSp new mod">
        <pc:chgData name="Scott Taylor" userId="c6d01a01-ad6b-478e-836c-4e0f2e279c52" providerId="ADAL" clId="{F9E656BA-EE4D-4560-9C30-AA3DBAAD3F6F}" dt="2021-01-17T19:42:17.593" v="16004" actId="20577"/>
        <pc:sldMkLst>
          <pc:docMk/>
          <pc:sldMk cId="1548119176" sldId="292"/>
        </pc:sldMkLst>
        <pc:spChg chg="mod">
          <ac:chgData name="Scott Taylor" userId="c6d01a01-ad6b-478e-836c-4e0f2e279c52" providerId="ADAL" clId="{F9E656BA-EE4D-4560-9C30-AA3DBAAD3F6F}" dt="2021-01-17T19:39:29.990" v="15716" actId="20577"/>
          <ac:spMkLst>
            <pc:docMk/>
            <pc:sldMk cId="1548119176" sldId="292"/>
            <ac:spMk id="2" creationId="{30DA875F-307E-48F1-A5FC-21E8C3E74164}"/>
          </ac:spMkLst>
        </pc:spChg>
        <pc:spChg chg="mod">
          <ac:chgData name="Scott Taylor" userId="c6d01a01-ad6b-478e-836c-4e0f2e279c52" providerId="ADAL" clId="{F9E656BA-EE4D-4560-9C30-AA3DBAAD3F6F}" dt="2021-01-17T19:42:17.593" v="16004" actId="20577"/>
          <ac:spMkLst>
            <pc:docMk/>
            <pc:sldMk cId="1548119176" sldId="292"/>
            <ac:spMk id="3" creationId="{38FB93F0-8A31-49A2-B198-B9BA5536EA12}"/>
          </ac:spMkLst>
        </pc:spChg>
      </pc:sldChg>
      <pc:sldChg chg="modSp new mod modNotesTx">
        <pc:chgData name="Scott Taylor" userId="c6d01a01-ad6b-478e-836c-4e0f2e279c52" providerId="ADAL" clId="{F9E656BA-EE4D-4560-9C30-AA3DBAAD3F6F}" dt="2021-01-17T19:47:26.591" v="16510" actId="20577"/>
        <pc:sldMkLst>
          <pc:docMk/>
          <pc:sldMk cId="2748160919" sldId="293"/>
        </pc:sldMkLst>
        <pc:spChg chg="mod">
          <ac:chgData name="Scott Taylor" userId="c6d01a01-ad6b-478e-836c-4e0f2e279c52" providerId="ADAL" clId="{F9E656BA-EE4D-4560-9C30-AA3DBAAD3F6F}" dt="2021-01-17T19:44:47.671" v="16218" actId="20577"/>
          <ac:spMkLst>
            <pc:docMk/>
            <pc:sldMk cId="2748160919" sldId="293"/>
            <ac:spMk id="2" creationId="{58F55E63-E6C0-4695-BBB6-ECA84A3EACFF}"/>
          </ac:spMkLst>
        </pc:spChg>
        <pc:spChg chg="mod">
          <ac:chgData name="Scott Taylor" userId="c6d01a01-ad6b-478e-836c-4e0f2e279c52" providerId="ADAL" clId="{F9E656BA-EE4D-4560-9C30-AA3DBAAD3F6F}" dt="2021-01-17T19:44:29.838" v="16192" actId="20577"/>
          <ac:spMkLst>
            <pc:docMk/>
            <pc:sldMk cId="2748160919" sldId="293"/>
            <ac:spMk id="3" creationId="{30EA5229-D3BC-4DE1-ABCA-691EFB74057F}"/>
          </ac:spMkLst>
        </pc:spChg>
      </pc:sldChg>
      <pc:sldChg chg="modSp add mod">
        <pc:chgData name="Scott Taylor" userId="c6d01a01-ad6b-478e-836c-4e0f2e279c52" providerId="ADAL" clId="{F9E656BA-EE4D-4560-9C30-AA3DBAAD3F6F}" dt="2021-01-17T19:48:51.625" v="16571" actId="1037"/>
        <pc:sldMkLst>
          <pc:docMk/>
          <pc:sldMk cId="78424184" sldId="294"/>
        </pc:sldMkLst>
        <pc:spChg chg="mod">
          <ac:chgData name="Scott Taylor" userId="c6d01a01-ad6b-478e-836c-4e0f2e279c52" providerId="ADAL" clId="{F9E656BA-EE4D-4560-9C30-AA3DBAAD3F6F}" dt="2021-01-17T19:48:51.625" v="16571" actId="1037"/>
          <ac:spMkLst>
            <pc:docMk/>
            <pc:sldMk cId="78424184" sldId="294"/>
            <ac:spMk id="4" creationId="{FEF5FCF1-0B5C-4334-8284-77834C210D85}"/>
          </ac:spMkLst>
        </pc:spChg>
      </pc:sldChg>
      <pc:sldChg chg="modSp new mod">
        <pc:chgData name="Scott Taylor" userId="c6d01a01-ad6b-478e-836c-4e0f2e279c52" providerId="ADAL" clId="{F9E656BA-EE4D-4560-9C30-AA3DBAAD3F6F}" dt="2021-01-17T19:51:03.030" v="17126" actId="313"/>
        <pc:sldMkLst>
          <pc:docMk/>
          <pc:sldMk cId="2837302807" sldId="295"/>
        </pc:sldMkLst>
        <pc:spChg chg="mod">
          <ac:chgData name="Scott Taylor" userId="c6d01a01-ad6b-478e-836c-4e0f2e279c52" providerId="ADAL" clId="{F9E656BA-EE4D-4560-9C30-AA3DBAAD3F6F}" dt="2021-01-17T19:49:08.659" v="16591" actId="20577"/>
          <ac:spMkLst>
            <pc:docMk/>
            <pc:sldMk cId="2837302807" sldId="295"/>
            <ac:spMk id="2" creationId="{A862EE5D-C012-43A0-9052-4192B063DA41}"/>
          </ac:spMkLst>
        </pc:spChg>
        <pc:spChg chg="mod">
          <ac:chgData name="Scott Taylor" userId="c6d01a01-ad6b-478e-836c-4e0f2e279c52" providerId="ADAL" clId="{F9E656BA-EE4D-4560-9C30-AA3DBAAD3F6F}" dt="2021-01-17T19:51:03.030" v="17126" actId="313"/>
          <ac:spMkLst>
            <pc:docMk/>
            <pc:sldMk cId="2837302807" sldId="295"/>
            <ac:spMk id="3" creationId="{6DA88C1B-8103-458A-86C7-788D54816075}"/>
          </ac:spMkLst>
        </pc:spChg>
      </pc:sldChg>
      <pc:sldChg chg="modSp new mod">
        <pc:chgData name="Scott Taylor" userId="c6d01a01-ad6b-478e-836c-4e0f2e279c52" providerId="ADAL" clId="{F9E656BA-EE4D-4560-9C30-AA3DBAAD3F6F}" dt="2021-01-17T19:57:05.729" v="17795" actId="20577"/>
        <pc:sldMkLst>
          <pc:docMk/>
          <pc:sldMk cId="2739149777" sldId="296"/>
        </pc:sldMkLst>
        <pc:spChg chg="mod">
          <ac:chgData name="Scott Taylor" userId="c6d01a01-ad6b-478e-836c-4e0f2e279c52" providerId="ADAL" clId="{F9E656BA-EE4D-4560-9C30-AA3DBAAD3F6F}" dt="2021-01-17T19:51:52.831" v="17146" actId="20577"/>
          <ac:spMkLst>
            <pc:docMk/>
            <pc:sldMk cId="2739149777" sldId="296"/>
            <ac:spMk id="2" creationId="{2294C87D-1528-4BCC-A015-0668E32BACD8}"/>
          </ac:spMkLst>
        </pc:spChg>
        <pc:spChg chg="mod">
          <ac:chgData name="Scott Taylor" userId="c6d01a01-ad6b-478e-836c-4e0f2e279c52" providerId="ADAL" clId="{F9E656BA-EE4D-4560-9C30-AA3DBAAD3F6F}" dt="2021-01-17T19:57:05.729" v="17795" actId="20577"/>
          <ac:spMkLst>
            <pc:docMk/>
            <pc:sldMk cId="2739149777" sldId="296"/>
            <ac:spMk id="3" creationId="{A6E3E9F2-D953-448B-ADD7-B19E8F231D29}"/>
          </ac:spMkLst>
        </pc:spChg>
      </pc:sldChg>
      <pc:sldChg chg="modSp add mod">
        <pc:chgData name="Scott Taylor" userId="c6d01a01-ad6b-478e-836c-4e0f2e279c52" providerId="ADAL" clId="{F9E656BA-EE4D-4560-9C30-AA3DBAAD3F6F}" dt="2021-01-17T19:58:23.454" v="17834" actId="1036"/>
        <pc:sldMkLst>
          <pc:docMk/>
          <pc:sldMk cId="2114355604" sldId="297"/>
        </pc:sldMkLst>
        <pc:spChg chg="mod">
          <ac:chgData name="Scott Taylor" userId="c6d01a01-ad6b-478e-836c-4e0f2e279c52" providerId="ADAL" clId="{F9E656BA-EE4D-4560-9C30-AA3DBAAD3F6F}" dt="2021-01-17T19:58:23.454" v="17834" actId="1036"/>
          <ac:spMkLst>
            <pc:docMk/>
            <pc:sldMk cId="2114355604" sldId="297"/>
            <ac:spMk id="4" creationId="{FEF5FCF1-0B5C-4334-8284-77834C210D85}"/>
          </ac:spMkLst>
        </pc:spChg>
      </pc:sldChg>
      <pc:sldChg chg="modSp new mod">
        <pc:chgData name="Scott Taylor" userId="c6d01a01-ad6b-478e-836c-4e0f2e279c52" providerId="ADAL" clId="{F9E656BA-EE4D-4560-9C30-AA3DBAAD3F6F}" dt="2021-01-17T20:09:00.596" v="18294" actId="20577"/>
        <pc:sldMkLst>
          <pc:docMk/>
          <pc:sldMk cId="543831196" sldId="298"/>
        </pc:sldMkLst>
        <pc:spChg chg="mod">
          <ac:chgData name="Scott Taylor" userId="c6d01a01-ad6b-478e-836c-4e0f2e279c52" providerId="ADAL" clId="{F9E656BA-EE4D-4560-9C30-AA3DBAAD3F6F}" dt="2021-01-17T19:58:42.843" v="17859" actId="20577"/>
          <ac:spMkLst>
            <pc:docMk/>
            <pc:sldMk cId="543831196" sldId="298"/>
            <ac:spMk id="2" creationId="{8EF2EE11-39F0-49AA-B886-8C58BFACF764}"/>
          </ac:spMkLst>
        </pc:spChg>
        <pc:spChg chg="mod">
          <ac:chgData name="Scott Taylor" userId="c6d01a01-ad6b-478e-836c-4e0f2e279c52" providerId="ADAL" clId="{F9E656BA-EE4D-4560-9C30-AA3DBAAD3F6F}" dt="2021-01-17T20:09:00.596" v="18294" actId="20577"/>
          <ac:spMkLst>
            <pc:docMk/>
            <pc:sldMk cId="543831196" sldId="298"/>
            <ac:spMk id="3" creationId="{BF2C5573-DEAB-49BB-AAF2-E985B29E49FC}"/>
          </ac:spMkLst>
        </pc:spChg>
      </pc:sldChg>
      <pc:sldChg chg="modSp new mod">
        <pc:chgData name="Scott Taylor" userId="c6d01a01-ad6b-478e-836c-4e0f2e279c52" providerId="ADAL" clId="{F9E656BA-EE4D-4560-9C30-AA3DBAAD3F6F}" dt="2021-01-17T20:27:33.715" v="18968" actId="20577"/>
        <pc:sldMkLst>
          <pc:docMk/>
          <pc:sldMk cId="4203072579" sldId="299"/>
        </pc:sldMkLst>
        <pc:spChg chg="mod">
          <ac:chgData name="Scott Taylor" userId="c6d01a01-ad6b-478e-836c-4e0f2e279c52" providerId="ADAL" clId="{F9E656BA-EE4D-4560-9C30-AA3DBAAD3F6F}" dt="2021-01-17T20:22:57.791" v="18339" actId="5793"/>
          <ac:spMkLst>
            <pc:docMk/>
            <pc:sldMk cId="4203072579" sldId="299"/>
            <ac:spMk id="2" creationId="{0FFB3C5B-32EA-4675-A785-BDE16BF2DCA7}"/>
          </ac:spMkLst>
        </pc:spChg>
        <pc:spChg chg="mod">
          <ac:chgData name="Scott Taylor" userId="c6d01a01-ad6b-478e-836c-4e0f2e279c52" providerId="ADAL" clId="{F9E656BA-EE4D-4560-9C30-AA3DBAAD3F6F}" dt="2021-01-17T20:27:33.715" v="18968" actId="20577"/>
          <ac:spMkLst>
            <pc:docMk/>
            <pc:sldMk cId="4203072579" sldId="299"/>
            <ac:spMk id="3" creationId="{FAD1EF02-6694-4151-95F7-AFF56C85DC12}"/>
          </ac:spMkLst>
        </pc:spChg>
      </pc:sldChg>
      <pc:sldChg chg="modSp add mod">
        <pc:chgData name="Scott Taylor" userId="c6d01a01-ad6b-478e-836c-4e0f2e279c52" providerId="ADAL" clId="{F9E656BA-EE4D-4560-9C30-AA3DBAAD3F6F}" dt="2021-01-17T20:28:00.664" v="18970" actId="1076"/>
        <pc:sldMkLst>
          <pc:docMk/>
          <pc:sldMk cId="3468625413" sldId="300"/>
        </pc:sldMkLst>
        <pc:spChg chg="mod">
          <ac:chgData name="Scott Taylor" userId="c6d01a01-ad6b-478e-836c-4e0f2e279c52" providerId="ADAL" clId="{F9E656BA-EE4D-4560-9C30-AA3DBAAD3F6F}" dt="2021-01-17T20:28:00.664" v="18970" actId="1076"/>
          <ac:spMkLst>
            <pc:docMk/>
            <pc:sldMk cId="3468625413" sldId="300"/>
            <ac:spMk id="4" creationId="{FEF5FCF1-0B5C-4334-8284-77834C210D85}"/>
          </ac:spMkLst>
        </pc:spChg>
      </pc:sldChg>
      <pc:sldChg chg="modSp new mod">
        <pc:chgData name="Scott Taylor" userId="c6d01a01-ad6b-478e-836c-4e0f2e279c52" providerId="ADAL" clId="{F9E656BA-EE4D-4560-9C30-AA3DBAAD3F6F}" dt="2021-01-17T20:29:55.933" v="19297" actId="20577"/>
        <pc:sldMkLst>
          <pc:docMk/>
          <pc:sldMk cId="1342603050" sldId="301"/>
        </pc:sldMkLst>
        <pc:spChg chg="mod">
          <ac:chgData name="Scott Taylor" userId="c6d01a01-ad6b-478e-836c-4e0f2e279c52" providerId="ADAL" clId="{F9E656BA-EE4D-4560-9C30-AA3DBAAD3F6F}" dt="2021-01-17T20:29:55.933" v="19297" actId="20577"/>
          <ac:spMkLst>
            <pc:docMk/>
            <pc:sldMk cId="1342603050" sldId="301"/>
            <ac:spMk id="2" creationId="{3F675CBF-E2DB-4748-8A84-6F341595B436}"/>
          </ac:spMkLst>
        </pc:spChg>
        <pc:spChg chg="mod">
          <ac:chgData name="Scott Taylor" userId="c6d01a01-ad6b-478e-836c-4e0f2e279c52" providerId="ADAL" clId="{F9E656BA-EE4D-4560-9C30-AA3DBAAD3F6F}" dt="2021-01-17T20:29:39.783" v="19279" actId="20577"/>
          <ac:spMkLst>
            <pc:docMk/>
            <pc:sldMk cId="1342603050" sldId="301"/>
            <ac:spMk id="3" creationId="{6E4C5F4F-88E1-4141-AB12-E398E030CA9C}"/>
          </ac:spMkLst>
        </pc:spChg>
      </pc:sldChg>
      <pc:sldChg chg="modSp new mod">
        <pc:chgData name="Scott Taylor" userId="c6d01a01-ad6b-478e-836c-4e0f2e279c52" providerId="ADAL" clId="{F9E656BA-EE4D-4560-9C30-AA3DBAAD3F6F}" dt="2021-01-17T20:48:31.740" v="22089" actId="20577"/>
        <pc:sldMkLst>
          <pc:docMk/>
          <pc:sldMk cId="652876086" sldId="302"/>
        </pc:sldMkLst>
        <pc:spChg chg="mod">
          <ac:chgData name="Scott Taylor" userId="c6d01a01-ad6b-478e-836c-4e0f2e279c52" providerId="ADAL" clId="{F9E656BA-EE4D-4560-9C30-AA3DBAAD3F6F}" dt="2021-01-17T20:30:52.806" v="19347" actId="20577"/>
          <ac:spMkLst>
            <pc:docMk/>
            <pc:sldMk cId="652876086" sldId="302"/>
            <ac:spMk id="2" creationId="{7384BFC0-5DCA-4148-B1A5-3A1711827E87}"/>
          </ac:spMkLst>
        </pc:spChg>
        <pc:spChg chg="mod">
          <ac:chgData name="Scott Taylor" userId="c6d01a01-ad6b-478e-836c-4e0f2e279c52" providerId="ADAL" clId="{F9E656BA-EE4D-4560-9C30-AA3DBAAD3F6F}" dt="2021-01-17T20:48:31.740" v="22089" actId="20577"/>
          <ac:spMkLst>
            <pc:docMk/>
            <pc:sldMk cId="652876086" sldId="302"/>
            <ac:spMk id="3" creationId="{EE9696FA-20D4-4E1C-B03A-14F8642A27B6}"/>
          </ac:spMkLst>
        </pc:spChg>
      </pc:sldChg>
      <pc:sldChg chg="modSp new mod">
        <pc:chgData name="Scott Taylor" userId="c6d01a01-ad6b-478e-836c-4e0f2e279c52" providerId="ADAL" clId="{F9E656BA-EE4D-4560-9C30-AA3DBAAD3F6F}" dt="2021-01-17T20:48:22.244" v="22083" actId="21"/>
        <pc:sldMkLst>
          <pc:docMk/>
          <pc:sldMk cId="183821517" sldId="303"/>
        </pc:sldMkLst>
        <pc:spChg chg="mod">
          <ac:chgData name="Scott Taylor" userId="c6d01a01-ad6b-478e-836c-4e0f2e279c52" providerId="ADAL" clId="{F9E656BA-EE4D-4560-9C30-AA3DBAAD3F6F}" dt="2021-01-17T20:31:58.198" v="19478" actId="20577"/>
          <ac:spMkLst>
            <pc:docMk/>
            <pc:sldMk cId="183821517" sldId="303"/>
            <ac:spMk id="2" creationId="{2B0FC106-A2CF-4B36-8843-140A85967063}"/>
          </ac:spMkLst>
        </pc:spChg>
        <pc:spChg chg="mod">
          <ac:chgData name="Scott Taylor" userId="c6d01a01-ad6b-478e-836c-4e0f2e279c52" providerId="ADAL" clId="{F9E656BA-EE4D-4560-9C30-AA3DBAAD3F6F}" dt="2021-01-17T20:48:22.244" v="22083" actId="21"/>
          <ac:spMkLst>
            <pc:docMk/>
            <pc:sldMk cId="183821517" sldId="303"/>
            <ac:spMk id="3" creationId="{0C5323F3-A709-4D53-8281-C8845F28AD0E}"/>
          </ac:spMkLst>
        </pc:spChg>
      </pc:sldChg>
      <pc:sldChg chg="modSp new mod">
        <pc:chgData name="Scott Taylor" userId="c6d01a01-ad6b-478e-836c-4e0f2e279c52" providerId="ADAL" clId="{F9E656BA-EE4D-4560-9C30-AA3DBAAD3F6F}" dt="2021-01-17T20:38:17.414" v="20376" actId="20577"/>
        <pc:sldMkLst>
          <pc:docMk/>
          <pc:sldMk cId="1702469819" sldId="304"/>
        </pc:sldMkLst>
        <pc:spChg chg="mod">
          <ac:chgData name="Scott Taylor" userId="c6d01a01-ad6b-478e-836c-4e0f2e279c52" providerId="ADAL" clId="{F9E656BA-EE4D-4560-9C30-AA3DBAAD3F6F}" dt="2021-01-17T20:37:03.054" v="20101" actId="20577"/>
          <ac:spMkLst>
            <pc:docMk/>
            <pc:sldMk cId="1702469819" sldId="304"/>
            <ac:spMk id="2" creationId="{99CC0C66-E70F-4A91-BCA7-A665EB3B1967}"/>
          </ac:spMkLst>
        </pc:spChg>
        <pc:spChg chg="mod">
          <ac:chgData name="Scott Taylor" userId="c6d01a01-ad6b-478e-836c-4e0f2e279c52" providerId="ADAL" clId="{F9E656BA-EE4D-4560-9C30-AA3DBAAD3F6F}" dt="2021-01-17T20:38:17.414" v="20376" actId="20577"/>
          <ac:spMkLst>
            <pc:docMk/>
            <pc:sldMk cId="1702469819" sldId="304"/>
            <ac:spMk id="3" creationId="{3F4A59EB-6B72-40D1-9B99-76AF14CC6C91}"/>
          </ac:spMkLst>
        </pc:spChg>
      </pc:sldChg>
      <pc:sldChg chg="modSp new mod">
        <pc:chgData name="Scott Taylor" userId="c6d01a01-ad6b-478e-836c-4e0f2e279c52" providerId="ADAL" clId="{F9E656BA-EE4D-4560-9C30-AA3DBAAD3F6F}" dt="2021-01-17T20:46:11.279" v="21774" actId="1076"/>
        <pc:sldMkLst>
          <pc:docMk/>
          <pc:sldMk cId="1378204046" sldId="305"/>
        </pc:sldMkLst>
        <pc:spChg chg="mod">
          <ac:chgData name="Scott Taylor" userId="c6d01a01-ad6b-478e-836c-4e0f2e279c52" providerId="ADAL" clId="{F9E656BA-EE4D-4560-9C30-AA3DBAAD3F6F}" dt="2021-01-17T20:39:16.472" v="20405" actId="20577"/>
          <ac:spMkLst>
            <pc:docMk/>
            <pc:sldMk cId="1378204046" sldId="305"/>
            <ac:spMk id="2" creationId="{5FA83447-22AD-4FD9-8E9F-5723231D2C7C}"/>
          </ac:spMkLst>
        </pc:spChg>
        <pc:spChg chg="mod">
          <ac:chgData name="Scott Taylor" userId="c6d01a01-ad6b-478e-836c-4e0f2e279c52" providerId="ADAL" clId="{F9E656BA-EE4D-4560-9C30-AA3DBAAD3F6F}" dt="2021-01-17T20:46:11.279" v="21774" actId="1076"/>
          <ac:spMkLst>
            <pc:docMk/>
            <pc:sldMk cId="1378204046" sldId="305"/>
            <ac:spMk id="3" creationId="{E6F3AD1A-44AE-4B08-B654-2A556EA43246}"/>
          </ac:spMkLst>
        </pc:spChg>
      </pc:sldChg>
      <pc:sldChg chg="modSp new mod">
        <pc:chgData name="Scott Taylor" userId="c6d01a01-ad6b-478e-836c-4e0f2e279c52" providerId="ADAL" clId="{F9E656BA-EE4D-4560-9C30-AA3DBAAD3F6F}" dt="2021-01-17T20:43:53.278" v="21418" actId="20577"/>
        <pc:sldMkLst>
          <pc:docMk/>
          <pc:sldMk cId="227618851" sldId="306"/>
        </pc:sldMkLst>
        <pc:spChg chg="mod">
          <ac:chgData name="Scott Taylor" userId="c6d01a01-ad6b-478e-836c-4e0f2e279c52" providerId="ADAL" clId="{F9E656BA-EE4D-4560-9C30-AA3DBAAD3F6F}" dt="2021-01-17T20:42:20.961" v="21056" actId="20577"/>
          <ac:spMkLst>
            <pc:docMk/>
            <pc:sldMk cId="227618851" sldId="306"/>
            <ac:spMk id="2" creationId="{E9858AE0-99A4-4696-BB37-77282BA95D65}"/>
          </ac:spMkLst>
        </pc:spChg>
        <pc:spChg chg="mod">
          <ac:chgData name="Scott Taylor" userId="c6d01a01-ad6b-478e-836c-4e0f2e279c52" providerId="ADAL" clId="{F9E656BA-EE4D-4560-9C30-AA3DBAAD3F6F}" dt="2021-01-17T20:43:53.278" v="21418" actId="20577"/>
          <ac:spMkLst>
            <pc:docMk/>
            <pc:sldMk cId="227618851" sldId="306"/>
            <ac:spMk id="3" creationId="{8EA39F07-6BE4-4762-9338-3729B8E942C7}"/>
          </ac:spMkLst>
        </pc:spChg>
      </pc:sldChg>
      <pc:sldChg chg="modSp new mod">
        <pc:chgData name="Scott Taylor" userId="c6d01a01-ad6b-478e-836c-4e0f2e279c52" providerId="ADAL" clId="{F9E656BA-EE4D-4560-9C30-AA3DBAAD3F6F}" dt="2021-01-17T20:49:49.344" v="22269" actId="20577"/>
        <pc:sldMkLst>
          <pc:docMk/>
          <pc:sldMk cId="3619546350" sldId="307"/>
        </pc:sldMkLst>
        <pc:spChg chg="mod">
          <ac:chgData name="Scott Taylor" userId="c6d01a01-ad6b-478e-836c-4e0f2e279c52" providerId="ADAL" clId="{F9E656BA-EE4D-4560-9C30-AA3DBAAD3F6F}" dt="2021-01-17T20:49:20.552" v="22115" actId="20577"/>
          <ac:spMkLst>
            <pc:docMk/>
            <pc:sldMk cId="3619546350" sldId="307"/>
            <ac:spMk id="2" creationId="{D934FFE2-3A81-465D-9AFE-E488F20BAF72}"/>
          </ac:spMkLst>
        </pc:spChg>
        <pc:spChg chg="mod">
          <ac:chgData name="Scott Taylor" userId="c6d01a01-ad6b-478e-836c-4e0f2e279c52" providerId="ADAL" clId="{F9E656BA-EE4D-4560-9C30-AA3DBAAD3F6F}" dt="2021-01-17T20:49:49.344" v="22269" actId="20577"/>
          <ac:spMkLst>
            <pc:docMk/>
            <pc:sldMk cId="3619546350" sldId="307"/>
            <ac:spMk id="3" creationId="{86B192F7-0916-4B2E-BD6D-D35034131C9C}"/>
          </ac:spMkLst>
        </pc:spChg>
      </pc:sldChg>
      <pc:sldMasterChg chg="modSldLayout">
        <pc:chgData name="Scott Taylor" userId="c6d01a01-ad6b-478e-836c-4e0f2e279c52" providerId="ADAL" clId="{F9E656BA-EE4D-4560-9C30-AA3DBAAD3F6F}" dt="2021-01-16T16:54:15.252" v="89" actId="20577"/>
        <pc:sldMasterMkLst>
          <pc:docMk/>
          <pc:sldMasterMk cId="866085747" sldId="2147483673"/>
        </pc:sldMasterMkLst>
        <pc:sldLayoutChg chg="modSp mod">
          <pc:chgData name="Scott Taylor" userId="c6d01a01-ad6b-478e-836c-4e0f2e279c52" providerId="ADAL" clId="{F9E656BA-EE4D-4560-9C30-AA3DBAAD3F6F}" dt="2021-01-16T16:54:15.252" v="89" actId="20577"/>
          <pc:sldLayoutMkLst>
            <pc:docMk/>
            <pc:sldMasterMk cId="866085747" sldId="2147483673"/>
            <pc:sldLayoutMk cId="3820359703" sldId="2147483675"/>
          </pc:sldLayoutMkLst>
          <pc:spChg chg="mod">
            <ac:chgData name="Scott Taylor" userId="c6d01a01-ad6b-478e-836c-4e0f2e279c52" providerId="ADAL" clId="{F9E656BA-EE4D-4560-9C30-AA3DBAAD3F6F}" dt="2021-01-16T16:54:15.252" v="89" actId="20577"/>
            <ac:spMkLst>
              <pc:docMk/>
              <pc:sldMasterMk cId="866085747" sldId="2147483673"/>
              <pc:sldLayoutMk cId="3820359703" sldId="2147483675"/>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0C2DE-7355-4CF9-857A-897243D3E528}"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240DB-EEF9-4A5D-BBB8-34D16A2552E5}" type="slidenum">
              <a:rPr lang="en-US" smtClean="0"/>
              <a:t>‹#›</a:t>
            </a:fld>
            <a:endParaRPr lang="en-US"/>
          </a:p>
        </p:txBody>
      </p:sp>
    </p:spTree>
    <p:extLst>
      <p:ext uri="{BB962C8B-B14F-4D97-AF65-F5344CB8AC3E}">
        <p14:creationId xmlns:p14="http://schemas.microsoft.com/office/powerpoint/2010/main" val="14004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bullet may sound like an afterthought, but it’s really one of the primary motivators for having a good plan up front… otherwise your management won’t staff it and you’ll be overloaded, overwhelmed, overworked, and over-stressed!</a:t>
            </a:r>
          </a:p>
        </p:txBody>
      </p:sp>
      <p:sp>
        <p:nvSpPr>
          <p:cNvPr id="4" name="Slide Number Placeholder 3"/>
          <p:cNvSpPr>
            <a:spLocks noGrp="1"/>
          </p:cNvSpPr>
          <p:nvPr>
            <p:ph type="sldNum" sz="quarter" idx="5"/>
          </p:nvPr>
        </p:nvSpPr>
        <p:spPr/>
        <p:txBody>
          <a:bodyPr/>
          <a:lstStyle/>
          <a:p>
            <a:fld id="{58E240DB-EEF9-4A5D-BBB8-34D16A2552E5}" type="slidenum">
              <a:rPr lang="en-US" smtClean="0"/>
              <a:t>3</a:t>
            </a:fld>
            <a:endParaRPr lang="en-US"/>
          </a:p>
        </p:txBody>
      </p:sp>
    </p:spTree>
    <p:extLst>
      <p:ext uri="{BB962C8B-B14F-4D97-AF65-F5344CB8AC3E}">
        <p14:creationId xmlns:p14="http://schemas.microsoft.com/office/powerpoint/2010/main" val="45720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“PLANNED” work…  you’ll almost always find more work than what you planned as you better understand the design.</a:t>
            </a:r>
          </a:p>
        </p:txBody>
      </p:sp>
      <p:sp>
        <p:nvSpPr>
          <p:cNvPr id="4" name="Slide Number Placeholder 3"/>
          <p:cNvSpPr>
            <a:spLocks noGrp="1"/>
          </p:cNvSpPr>
          <p:nvPr>
            <p:ph type="sldNum" sz="quarter" idx="5"/>
          </p:nvPr>
        </p:nvSpPr>
        <p:spPr/>
        <p:txBody>
          <a:bodyPr/>
          <a:lstStyle/>
          <a:p>
            <a:fld id="{58E240DB-EEF9-4A5D-BBB8-34D16A2552E5}" type="slidenum">
              <a:rPr lang="en-US" smtClean="0"/>
              <a:t>4</a:t>
            </a:fld>
            <a:endParaRPr lang="en-US"/>
          </a:p>
        </p:txBody>
      </p:sp>
    </p:spTree>
    <p:extLst>
      <p:ext uri="{BB962C8B-B14F-4D97-AF65-F5344CB8AC3E}">
        <p14:creationId xmlns:p14="http://schemas.microsoft.com/office/powerpoint/2010/main" val="313902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 between test plans can include:</a:t>
            </a:r>
          </a:p>
          <a:p>
            <a:pPr marL="171450" indent="-171450">
              <a:buFont typeface="Arial" panose="020B0604020202020204" pitchFamily="34" charset="0"/>
              <a:buChar char="•"/>
            </a:pPr>
            <a:r>
              <a:rPr lang="en-US" dirty="0"/>
              <a:t>Shared collateral developed by one team and given to another team</a:t>
            </a:r>
          </a:p>
          <a:p>
            <a:pPr marL="171450" indent="-171450">
              <a:buFont typeface="Arial" panose="020B0604020202020204" pitchFamily="34" charset="0"/>
              <a:buChar char="•"/>
            </a:pPr>
            <a:r>
              <a:rPr lang="en-US" dirty="0"/>
              <a:t>Test parts of a feature at a lower level before testing them at a higher level of integration</a:t>
            </a:r>
          </a:p>
          <a:p>
            <a:pPr marL="171450" indent="-171450">
              <a:buFont typeface="Arial" panose="020B0604020202020204" pitchFamily="34" charset="0"/>
              <a:buChar char="•"/>
            </a:pPr>
            <a:r>
              <a:rPr lang="en-US" dirty="0"/>
              <a:t>Resource (engineer) staffing dependencies (person moves from area to area over time)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E240DB-EEF9-4A5D-BBB8-34D16A2552E5}" type="slidenum">
              <a:rPr lang="en-US" smtClean="0"/>
              <a:t>28</a:t>
            </a:fld>
            <a:endParaRPr lang="en-US"/>
          </a:p>
        </p:txBody>
      </p:sp>
    </p:spTree>
    <p:extLst>
      <p:ext uri="{BB962C8B-B14F-4D97-AF65-F5344CB8AC3E}">
        <p14:creationId xmlns:p14="http://schemas.microsoft.com/office/powerpoint/2010/main" val="74575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Clever optimizations often happen for these reasons:</a:t>
            </a:r>
          </a:p>
          <a:p>
            <a:pPr marL="171450" indent="-171450">
              <a:buFontTx/>
              <a:buChar char="-"/>
            </a:pPr>
            <a:r>
              <a:rPr lang="en-US" dirty="0"/>
              <a:t>Power reduction</a:t>
            </a:r>
          </a:p>
          <a:p>
            <a:pPr marL="171450" indent="-171450">
              <a:buFontTx/>
              <a:buChar char="-"/>
            </a:pPr>
            <a:r>
              <a:rPr lang="en-US" dirty="0"/>
              <a:t>Performance improvement (more efficient, or just faster frequency/timing)</a:t>
            </a:r>
          </a:p>
          <a:p>
            <a:pPr marL="171450" indent="-171450">
              <a:buFontTx/>
              <a:buChar char="-"/>
            </a:pPr>
            <a:r>
              <a:rPr lang="en-US" dirty="0"/>
              <a:t>Area reduction</a:t>
            </a:r>
          </a:p>
          <a:p>
            <a:pPr marL="171450" indent="-171450">
              <a:buFontTx/>
              <a:buChar char="-"/>
            </a:pPr>
            <a:r>
              <a:rPr lang="en-US" dirty="0"/>
              <a:t>Overly ambitious designer</a:t>
            </a:r>
          </a:p>
        </p:txBody>
      </p:sp>
      <p:sp>
        <p:nvSpPr>
          <p:cNvPr id="4" name="Slide Number Placeholder 3"/>
          <p:cNvSpPr>
            <a:spLocks noGrp="1"/>
          </p:cNvSpPr>
          <p:nvPr>
            <p:ph type="sldNum" sz="quarter" idx="5"/>
          </p:nvPr>
        </p:nvSpPr>
        <p:spPr/>
        <p:txBody>
          <a:bodyPr/>
          <a:lstStyle/>
          <a:p>
            <a:fld id="{58E240DB-EEF9-4A5D-BBB8-34D16A2552E5}" type="slidenum">
              <a:rPr lang="en-US" smtClean="0"/>
              <a:t>32</a:t>
            </a:fld>
            <a:endParaRPr lang="en-US"/>
          </a:p>
        </p:txBody>
      </p:sp>
    </p:spTree>
    <p:extLst>
      <p:ext uri="{BB962C8B-B14F-4D97-AF65-F5344CB8AC3E}">
        <p14:creationId xmlns:p14="http://schemas.microsoft.com/office/powerpoint/2010/main" val="284772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36008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3801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0010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Verification</a:t>
            </a:r>
          </a:p>
          <a:p>
            <a:r>
              <a:rPr lang="en-US" dirty="0"/>
              <a:t>Joel </a:t>
            </a:r>
            <a:r>
              <a:rPr lang="en-US" dirty="0" err="1"/>
              <a:t>Grodstein</a:t>
            </a:r>
            <a:r>
              <a:rPr lang="en-US" dirty="0"/>
              <a:t>/Scott Taylor</a:t>
            </a:r>
          </a:p>
        </p:txBody>
      </p:sp>
    </p:spTree>
    <p:extLst>
      <p:ext uri="{BB962C8B-B14F-4D97-AF65-F5344CB8AC3E}">
        <p14:creationId xmlns:p14="http://schemas.microsoft.com/office/powerpoint/2010/main" val="38203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78690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8382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57032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913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87864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1720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2/1/2021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8240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070AC3D1-DF59-4E24-A49C-81856DA9DF3B}" type="datetimeFigureOut">
              <a:rPr lang="en-US" smtClean="0"/>
              <a:t>2/1/2021</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8660857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56767-83D4-4B63-A745-4F7CDF94EB4A}"/>
              </a:ext>
            </a:extLst>
          </p:cNvPr>
          <p:cNvSpPr>
            <a:spLocks noGrp="1"/>
          </p:cNvSpPr>
          <p:nvPr>
            <p:ph type="ctrTitle"/>
          </p:nvPr>
        </p:nvSpPr>
        <p:spPr/>
        <p:txBody>
          <a:bodyPr/>
          <a:lstStyle/>
          <a:p>
            <a:endParaRPr lang="en-US" dirty="0"/>
          </a:p>
        </p:txBody>
      </p:sp>
      <p:sp>
        <p:nvSpPr>
          <p:cNvPr id="5" name="Subtitle 4">
            <a:extLst>
              <a:ext uri="{FF2B5EF4-FFF2-40B4-BE49-F238E27FC236}">
                <a16:creationId xmlns:a16="http://schemas.microsoft.com/office/drawing/2014/main" id="{9B4CFA58-6C8F-4770-905F-12E150EB9F28}"/>
              </a:ext>
            </a:extLst>
          </p:cNvPr>
          <p:cNvSpPr>
            <a:spLocks noGrp="1"/>
          </p:cNvSpPr>
          <p:nvPr>
            <p:ph type="subTitle" idx="1"/>
          </p:nvPr>
        </p:nvSpPr>
        <p:spPr/>
        <p:txBody>
          <a:body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Test Plans</a:t>
            </a:r>
          </a:p>
          <a:p>
            <a:endParaRPr lang="en-US" dirty="0"/>
          </a:p>
        </p:txBody>
      </p:sp>
      <p:sp>
        <p:nvSpPr>
          <p:cNvPr id="6" name="Text Placeholder 5">
            <a:extLst>
              <a:ext uri="{FF2B5EF4-FFF2-40B4-BE49-F238E27FC236}">
                <a16:creationId xmlns:a16="http://schemas.microsoft.com/office/drawing/2014/main" id="{DD740FB8-6525-4763-9E58-95962C2034C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030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9161-F317-4528-A56F-B208D8856646}"/>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0BFDA9E7-C312-4FE1-A095-7900715E1161}"/>
              </a:ext>
            </a:extLst>
          </p:cNvPr>
          <p:cNvSpPr>
            <a:spLocks noGrp="1"/>
          </p:cNvSpPr>
          <p:nvPr>
            <p:ph idx="1"/>
          </p:nvPr>
        </p:nvSpPr>
        <p:spPr/>
        <p:txBody>
          <a:bodyPr/>
          <a:lstStyle/>
          <a:p>
            <a:r>
              <a:rPr lang="en-US" dirty="0"/>
              <a:t>Some features/flows can’t be mapped to a single geographic location or design hierarchy because they span many/all units</a:t>
            </a:r>
          </a:p>
          <a:p>
            <a:pPr lvl="1"/>
            <a:r>
              <a:rPr lang="en-US" dirty="0"/>
              <a:t>Security</a:t>
            </a:r>
          </a:p>
          <a:p>
            <a:pPr lvl="1"/>
            <a:r>
              <a:rPr lang="en-US" dirty="0"/>
              <a:t>Error handling (RAS)</a:t>
            </a:r>
          </a:p>
          <a:p>
            <a:pPr lvl="1"/>
            <a:r>
              <a:rPr lang="en-US" dirty="0"/>
              <a:t>Clocks</a:t>
            </a:r>
          </a:p>
          <a:p>
            <a:pPr lvl="1"/>
            <a:r>
              <a:rPr lang="en-US" dirty="0"/>
              <a:t>Reset</a:t>
            </a:r>
          </a:p>
          <a:p>
            <a:pPr lvl="1"/>
            <a:r>
              <a:rPr lang="en-US" dirty="0"/>
              <a:t>Memory Coherency</a:t>
            </a:r>
          </a:p>
        </p:txBody>
      </p:sp>
    </p:spTree>
    <p:extLst>
      <p:ext uri="{BB962C8B-B14F-4D97-AF65-F5344CB8AC3E}">
        <p14:creationId xmlns:p14="http://schemas.microsoft.com/office/powerpoint/2010/main" val="409318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BE0E-6455-4460-BED2-88E82FEA1130}"/>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E2FFE966-7626-4EA6-B1FB-2D3902A68035}"/>
              </a:ext>
            </a:extLst>
          </p:cNvPr>
          <p:cNvSpPr>
            <a:spLocks noGrp="1"/>
          </p:cNvSpPr>
          <p:nvPr>
            <p:ph idx="1"/>
          </p:nvPr>
        </p:nvSpPr>
        <p:spPr/>
        <p:txBody>
          <a:bodyPr/>
          <a:lstStyle/>
          <a:p>
            <a:r>
              <a:rPr lang="en-US" dirty="0"/>
              <a:t>Some features require specialized plans that concentrate on the feature or </a:t>
            </a:r>
            <a:r>
              <a:rPr lang="en-US" b="1" dirty="0"/>
              <a:t>flow</a:t>
            </a:r>
            <a:r>
              <a:rPr lang="en-US" dirty="0"/>
              <a:t> rather than the underlying logic</a:t>
            </a:r>
          </a:p>
          <a:p>
            <a:pPr lvl="1"/>
            <a:r>
              <a:rPr lang="en-US" dirty="0"/>
              <a:t>“End-to-end checkers”</a:t>
            </a:r>
          </a:p>
          <a:p>
            <a:pPr lvl="1"/>
            <a:r>
              <a:rPr lang="en-US" dirty="0"/>
              <a:t>Ensure consistent handling of the feature/flow across units</a:t>
            </a:r>
          </a:p>
          <a:p>
            <a:r>
              <a:rPr lang="en-US" dirty="0"/>
              <a:t>Feature-level plans often don’t have their own testbench/environment</a:t>
            </a:r>
          </a:p>
          <a:p>
            <a:pPr lvl="1"/>
            <a:endParaRPr lang="en-US" dirty="0"/>
          </a:p>
          <a:p>
            <a:endParaRPr lang="en-US" dirty="0"/>
          </a:p>
        </p:txBody>
      </p:sp>
    </p:spTree>
    <p:extLst>
      <p:ext uri="{BB962C8B-B14F-4D97-AF65-F5344CB8AC3E}">
        <p14:creationId xmlns:p14="http://schemas.microsoft.com/office/powerpoint/2010/main" val="373929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6652-B676-4BEF-98FF-22DC773861A3}"/>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9A348269-F144-4B2F-9D73-870C8F60F4FC}"/>
              </a:ext>
            </a:extLst>
          </p:cNvPr>
          <p:cNvSpPr>
            <a:spLocks noGrp="1"/>
          </p:cNvSpPr>
          <p:nvPr>
            <p:ph idx="1"/>
          </p:nvPr>
        </p:nvSpPr>
        <p:spPr>
          <a:xfrm>
            <a:off x="914400" y="1676400"/>
            <a:ext cx="10363200" cy="3185160"/>
          </a:xfrm>
        </p:spPr>
        <p:txBody>
          <a:bodyPr/>
          <a:lstStyle/>
          <a:p>
            <a:r>
              <a:rPr lang="en-US" dirty="0"/>
              <a:t>Feature-level plans will overlap with unit and integration plans!</a:t>
            </a:r>
          </a:p>
          <a:p>
            <a:pPr lvl="1"/>
            <a:r>
              <a:rPr lang="en-US" dirty="0"/>
              <a:t>Difficult to determine/negotiate which tasks go into which plan</a:t>
            </a:r>
          </a:p>
          <a:p>
            <a:r>
              <a:rPr lang="en-US" dirty="0"/>
              <a:t>Often, Feature-level plans are a “Master plan” that shows all the work related to a feature, and documents which plan will cover which piece</a:t>
            </a:r>
          </a:p>
          <a:p>
            <a:pPr lvl="1"/>
            <a:r>
              <a:rPr lang="en-US" dirty="0"/>
              <a:t>Remember, we want to </a:t>
            </a:r>
            <a:r>
              <a:rPr lang="en-US" b="1" dirty="0"/>
              <a:t>test things in the lowest level environment </a:t>
            </a:r>
            <a:r>
              <a:rPr lang="en-US" dirty="0"/>
              <a:t>that we can!</a:t>
            </a:r>
          </a:p>
          <a:p>
            <a:pPr marL="457200" lvl="1" indent="0">
              <a:buNone/>
            </a:pPr>
            <a:endParaRPr lang="en-US" dirty="0"/>
          </a:p>
        </p:txBody>
      </p:sp>
      <p:sp>
        <p:nvSpPr>
          <p:cNvPr id="4" name="Rectangle 3">
            <a:extLst>
              <a:ext uri="{FF2B5EF4-FFF2-40B4-BE49-F238E27FC236}">
                <a16:creationId xmlns:a16="http://schemas.microsoft.com/office/drawing/2014/main" id="{DC1257DB-5DAF-4715-A593-B7C94A750CFC}"/>
              </a:ext>
            </a:extLst>
          </p:cNvPr>
          <p:cNvSpPr/>
          <p:nvPr/>
        </p:nvSpPr>
        <p:spPr>
          <a:xfrm>
            <a:off x="1135380" y="4861560"/>
            <a:ext cx="4267200" cy="17907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 Testplan:</a:t>
            </a:r>
          </a:p>
          <a:p>
            <a:pPr lvl="1"/>
            <a:r>
              <a:rPr lang="en-US" dirty="0">
                <a:solidFill>
                  <a:srgbClr val="FF0000"/>
                </a:solidFill>
              </a:rPr>
              <a:t>Task 1 (Core plan)</a:t>
            </a:r>
          </a:p>
          <a:p>
            <a:pPr lvl="1"/>
            <a:r>
              <a:rPr lang="en-US" dirty="0">
                <a:solidFill>
                  <a:srgbClr val="FFFF00"/>
                </a:solidFill>
              </a:rPr>
              <a:t>Task 2 (Interrupt plan)</a:t>
            </a:r>
          </a:p>
          <a:p>
            <a:pPr lvl="1"/>
            <a:r>
              <a:rPr lang="en-US" dirty="0">
                <a:solidFill>
                  <a:srgbClr val="00B050"/>
                </a:solidFill>
              </a:rPr>
              <a:t>Task 3 (covered in this plan)</a:t>
            </a:r>
          </a:p>
          <a:p>
            <a:pPr lvl="1"/>
            <a:r>
              <a:rPr lang="en-US" dirty="0">
                <a:solidFill>
                  <a:srgbClr val="BD92DE"/>
                </a:solidFill>
              </a:rPr>
              <a:t>Task 4 (SOC plan)</a:t>
            </a:r>
          </a:p>
        </p:txBody>
      </p:sp>
      <p:sp>
        <p:nvSpPr>
          <p:cNvPr id="5" name="Rectangle 4">
            <a:extLst>
              <a:ext uri="{FF2B5EF4-FFF2-40B4-BE49-F238E27FC236}">
                <a16:creationId xmlns:a16="http://schemas.microsoft.com/office/drawing/2014/main" id="{7EBDB5A1-6F25-481E-83E3-7E9019B66EAD}"/>
              </a:ext>
            </a:extLst>
          </p:cNvPr>
          <p:cNvSpPr/>
          <p:nvPr/>
        </p:nvSpPr>
        <p:spPr>
          <a:xfrm>
            <a:off x="5654040" y="4667250"/>
            <a:ext cx="1447800" cy="739140"/>
          </a:xfrm>
          <a:prstGeom prst="rect">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 Testplan:</a:t>
            </a:r>
          </a:p>
          <a:p>
            <a:pPr algn="ctr"/>
            <a:r>
              <a:rPr lang="en-US" sz="1400" dirty="0">
                <a:ln w="0"/>
                <a:solidFill>
                  <a:schemeClr val="tx1"/>
                </a:solidFill>
                <a:effectLst>
                  <a:outerShdw blurRad="38100" dist="19050" dir="2700000" algn="tl" rotWithShape="0">
                    <a:schemeClr val="dk1">
                      <a:alpha val="40000"/>
                    </a:schemeClr>
                  </a:outerShdw>
                </a:effectLst>
              </a:rPr>
              <a:t>Task 1</a:t>
            </a:r>
          </a:p>
        </p:txBody>
      </p:sp>
      <p:cxnSp>
        <p:nvCxnSpPr>
          <p:cNvPr id="9" name="Straight Arrow Connector 8">
            <a:extLst>
              <a:ext uri="{FF2B5EF4-FFF2-40B4-BE49-F238E27FC236}">
                <a16:creationId xmlns:a16="http://schemas.microsoft.com/office/drawing/2014/main" id="{9166884B-B2B8-4357-A387-A6F3333F9A3A}"/>
              </a:ext>
            </a:extLst>
          </p:cNvPr>
          <p:cNvCxnSpPr>
            <a:cxnSpLocks/>
          </p:cNvCxnSpPr>
          <p:nvPr/>
        </p:nvCxnSpPr>
        <p:spPr>
          <a:xfrm flipV="1">
            <a:off x="4149090" y="5153024"/>
            <a:ext cx="1946910" cy="25336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E1D13D6-F59F-4357-A3BC-781091794A04}"/>
              </a:ext>
            </a:extLst>
          </p:cNvPr>
          <p:cNvSpPr/>
          <p:nvPr/>
        </p:nvSpPr>
        <p:spPr>
          <a:xfrm>
            <a:off x="8389620" y="5090160"/>
            <a:ext cx="1447800" cy="739140"/>
          </a:xfrm>
          <a:prstGeom prst="rect">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Interrupt Testplan:</a:t>
            </a:r>
          </a:p>
          <a:p>
            <a:pPr algn="ctr"/>
            <a:r>
              <a:rPr lang="en-US" sz="1400" dirty="0">
                <a:solidFill>
                  <a:schemeClr val="tx1"/>
                </a:solidFill>
              </a:rPr>
              <a:t>Task 2</a:t>
            </a:r>
          </a:p>
        </p:txBody>
      </p:sp>
      <p:sp>
        <p:nvSpPr>
          <p:cNvPr id="11" name="Rectangle 10">
            <a:extLst>
              <a:ext uri="{FF2B5EF4-FFF2-40B4-BE49-F238E27FC236}">
                <a16:creationId xmlns:a16="http://schemas.microsoft.com/office/drawing/2014/main" id="{07FC7B2A-F8AE-4157-BE2E-A507490546E5}"/>
              </a:ext>
            </a:extLst>
          </p:cNvPr>
          <p:cNvSpPr/>
          <p:nvPr/>
        </p:nvSpPr>
        <p:spPr>
          <a:xfrm>
            <a:off x="6598920" y="5814060"/>
            <a:ext cx="1447800" cy="739140"/>
          </a:xfrm>
          <a:prstGeom prst="rect">
            <a:avLst/>
          </a:prstGeom>
          <a:solidFill>
            <a:srgbClr val="BD92DE"/>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SOC Testplan:</a:t>
            </a:r>
          </a:p>
          <a:p>
            <a:pPr algn="ctr"/>
            <a:r>
              <a:rPr lang="en-US" sz="1400" dirty="0">
                <a:ln w="0"/>
                <a:solidFill>
                  <a:schemeClr val="tx1"/>
                </a:solidFill>
                <a:effectLst>
                  <a:outerShdw blurRad="38100" dist="19050" dir="2700000" algn="tl" rotWithShape="0">
                    <a:schemeClr val="dk1">
                      <a:alpha val="40000"/>
                    </a:schemeClr>
                  </a:outerShdw>
                </a:effectLst>
              </a:rPr>
              <a:t>Task 4</a:t>
            </a:r>
          </a:p>
        </p:txBody>
      </p:sp>
      <p:cxnSp>
        <p:nvCxnSpPr>
          <p:cNvPr id="16" name="Straight Arrow Connector 15">
            <a:extLst>
              <a:ext uri="{FF2B5EF4-FFF2-40B4-BE49-F238E27FC236}">
                <a16:creationId xmlns:a16="http://schemas.microsoft.com/office/drawing/2014/main" id="{83493FDD-3F17-4F31-9076-FF8DAE417ED1}"/>
              </a:ext>
            </a:extLst>
          </p:cNvPr>
          <p:cNvCxnSpPr/>
          <p:nvPr/>
        </p:nvCxnSpPr>
        <p:spPr>
          <a:xfrm flipV="1">
            <a:off x="4478655" y="5699760"/>
            <a:ext cx="4360545" cy="1143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E5A734-FB2F-4286-96EE-57539E868CA6}"/>
              </a:ext>
            </a:extLst>
          </p:cNvPr>
          <p:cNvCxnSpPr/>
          <p:nvPr/>
        </p:nvCxnSpPr>
        <p:spPr>
          <a:xfrm flipV="1">
            <a:off x="4244340" y="6316980"/>
            <a:ext cx="2788920" cy="23622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81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2167-0069-4215-856F-2CBF445CF3E2}"/>
              </a:ext>
            </a:extLst>
          </p:cNvPr>
          <p:cNvSpPr>
            <a:spLocks noGrp="1"/>
          </p:cNvSpPr>
          <p:nvPr>
            <p:ph type="title"/>
          </p:nvPr>
        </p:nvSpPr>
        <p:spPr/>
        <p:txBody>
          <a:bodyPr/>
          <a:lstStyle/>
          <a:p>
            <a:r>
              <a:rPr lang="en-US" dirty="0"/>
              <a:t>Integration-level Plans</a:t>
            </a:r>
          </a:p>
        </p:txBody>
      </p:sp>
      <p:sp>
        <p:nvSpPr>
          <p:cNvPr id="3" name="Content Placeholder 2">
            <a:extLst>
              <a:ext uri="{FF2B5EF4-FFF2-40B4-BE49-F238E27FC236}">
                <a16:creationId xmlns:a16="http://schemas.microsoft.com/office/drawing/2014/main" id="{8D22C090-1A80-4D6B-95A4-F7D25F023ABB}"/>
              </a:ext>
            </a:extLst>
          </p:cNvPr>
          <p:cNvSpPr>
            <a:spLocks noGrp="1"/>
          </p:cNvSpPr>
          <p:nvPr>
            <p:ph idx="1"/>
          </p:nvPr>
        </p:nvSpPr>
        <p:spPr/>
        <p:txBody>
          <a:bodyPr/>
          <a:lstStyle/>
          <a:p>
            <a:r>
              <a:rPr lang="en-US" dirty="0"/>
              <a:t>Test a feature in the </a:t>
            </a:r>
            <a:r>
              <a:rPr lang="en-US" b="1" dirty="0"/>
              <a:t>lowest level of model that can be used</a:t>
            </a:r>
          </a:p>
          <a:p>
            <a:pPr lvl="1"/>
            <a:r>
              <a:rPr lang="en-US" dirty="0"/>
              <a:t>Don’t test instruction cache parity generator at the SOC level!</a:t>
            </a:r>
          </a:p>
          <a:p>
            <a:pPr lvl="1"/>
            <a:r>
              <a:rPr lang="en-US" dirty="0"/>
              <a:t>Instead, use the smallest environment (like the execution core testbench) so you can maximize </a:t>
            </a:r>
            <a:r>
              <a:rPr lang="en-US" b="1" dirty="0"/>
              <a:t>Controllability and Observability</a:t>
            </a:r>
          </a:p>
          <a:p>
            <a:pPr lvl="1"/>
            <a:r>
              <a:rPr lang="en-US" dirty="0"/>
              <a:t>This makes your test plan </a:t>
            </a:r>
            <a:r>
              <a:rPr lang="en-US" b="1" dirty="0"/>
              <a:t>easier</a:t>
            </a:r>
            <a:r>
              <a:rPr lang="en-US" dirty="0"/>
              <a:t> to write/execute</a:t>
            </a:r>
          </a:p>
          <a:p>
            <a:r>
              <a:rPr lang="en-US" dirty="0"/>
              <a:t>Focus only on the features that are UNIQUE to a higher level integration</a:t>
            </a:r>
          </a:p>
          <a:p>
            <a:pPr lvl="1"/>
            <a:r>
              <a:rPr lang="en-US" b="1" dirty="0"/>
              <a:t>Interactions</a:t>
            </a:r>
            <a:r>
              <a:rPr lang="en-US" dirty="0"/>
              <a:t> of units</a:t>
            </a:r>
          </a:p>
          <a:p>
            <a:pPr lvl="1"/>
            <a:r>
              <a:rPr lang="en-US" b="1" dirty="0"/>
              <a:t>Wrapper logic </a:t>
            </a:r>
            <a:r>
              <a:rPr lang="en-US" dirty="0"/>
              <a:t>that only exists above your unit level testbenches</a:t>
            </a:r>
          </a:p>
          <a:p>
            <a:pPr lvl="1"/>
            <a:r>
              <a:rPr lang="en-US" b="1" dirty="0"/>
              <a:t>End-to-end checking </a:t>
            </a:r>
            <a:r>
              <a:rPr lang="en-US" dirty="0"/>
              <a:t>that passes through multiple units</a:t>
            </a:r>
          </a:p>
        </p:txBody>
      </p:sp>
    </p:spTree>
    <p:extLst>
      <p:ext uri="{BB962C8B-B14F-4D97-AF65-F5344CB8AC3E}">
        <p14:creationId xmlns:p14="http://schemas.microsoft.com/office/powerpoint/2010/main" val="63287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EFD4-E70B-4850-A6BC-7B69597DA456}"/>
              </a:ext>
            </a:extLst>
          </p:cNvPr>
          <p:cNvSpPr>
            <a:spLocks noGrp="1"/>
          </p:cNvSpPr>
          <p:nvPr>
            <p:ph type="title"/>
          </p:nvPr>
        </p:nvSpPr>
        <p:spPr/>
        <p:txBody>
          <a:bodyPr/>
          <a:lstStyle/>
          <a:p>
            <a:r>
              <a:rPr lang="en-US" dirty="0"/>
              <a:t>What about overlap?</a:t>
            </a:r>
          </a:p>
        </p:txBody>
      </p:sp>
      <p:sp>
        <p:nvSpPr>
          <p:cNvPr id="3" name="Content Placeholder 2">
            <a:extLst>
              <a:ext uri="{FF2B5EF4-FFF2-40B4-BE49-F238E27FC236}">
                <a16:creationId xmlns:a16="http://schemas.microsoft.com/office/drawing/2014/main" id="{39BAB6A7-7DCA-4389-90FF-3836CE15FF82}"/>
              </a:ext>
            </a:extLst>
          </p:cNvPr>
          <p:cNvSpPr>
            <a:spLocks noGrp="1"/>
          </p:cNvSpPr>
          <p:nvPr>
            <p:ph idx="1"/>
          </p:nvPr>
        </p:nvSpPr>
        <p:spPr/>
        <p:txBody>
          <a:bodyPr/>
          <a:lstStyle/>
          <a:p>
            <a:r>
              <a:rPr lang="en-US" dirty="0"/>
              <a:t>We have limited resources (That’s management-speak for engineers)</a:t>
            </a:r>
          </a:p>
          <a:p>
            <a:r>
              <a:rPr lang="en-US" dirty="0"/>
              <a:t>We can’t afford to verify the same thing over and over in every testbench/integration level.</a:t>
            </a:r>
          </a:p>
          <a:p>
            <a:r>
              <a:rPr lang="en-US" dirty="0"/>
              <a:t>If you’ve completely verified something in a low level testbench, what’s the benefit of testing it a second time at a higher level??</a:t>
            </a:r>
          </a:p>
          <a:p>
            <a:r>
              <a:rPr lang="en-US" dirty="0"/>
              <a:t>However, SOME overlap is desirable</a:t>
            </a:r>
          </a:p>
          <a:p>
            <a:pPr lvl="1"/>
            <a:r>
              <a:rPr lang="en-US" dirty="0"/>
              <a:t>Confirms any assumptions that the lower level environment might have made</a:t>
            </a:r>
          </a:p>
          <a:p>
            <a:pPr lvl="1"/>
            <a:r>
              <a:rPr lang="en-US" b="1" dirty="0"/>
              <a:t>We are paid to be paranoid!</a:t>
            </a:r>
          </a:p>
          <a:p>
            <a:pPr lvl="1"/>
            <a:endParaRPr lang="en-US" dirty="0"/>
          </a:p>
        </p:txBody>
      </p:sp>
    </p:spTree>
    <p:extLst>
      <p:ext uri="{BB962C8B-B14F-4D97-AF65-F5344CB8AC3E}">
        <p14:creationId xmlns:p14="http://schemas.microsoft.com/office/powerpoint/2010/main" val="423159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9165-66DA-49E3-8064-2B2D31316F06}"/>
              </a:ext>
            </a:extLst>
          </p:cNvPr>
          <p:cNvSpPr>
            <a:spLocks noGrp="1"/>
          </p:cNvSpPr>
          <p:nvPr>
            <p:ph type="title"/>
          </p:nvPr>
        </p:nvSpPr>
        <p:spPr/>
        <p:txBody>
          <a:bodyPr/>
          <a:lstStyle/>
          <a:p>
            <a:r>
              <a:rPr lang="en-US" dirty="0"/>
              <a:t>Possible CPU Test Plan Granularity</a:t>
            </a:r>
          </a:p>
        </p:txBody>
      </p:sp>
      <p:sp>
        <p:nvSpPr>
          <p:cNvPr id="4" name="Cloud 3">
            <a:extLst>
              <a:ext uri="{FF2B5EF4-FFF2-40B4-BE49-F238E27FC236}">
                <a16:creationId xmlns:a16="http://schemas.microsoft.com/office/drawing/2014/main" id="{749E2994-253F-4608-9100-73BCAF51F7F4}"/>
              </a:ext>
            </a:extLst>
          </p:cNvPr>
          <p:cNvSpPr/>
          <p:nvPr/>
        </p:nvSpPr>
        <p:spPr>
          <a:xfrm>
            <a:off x="204354" y="1143000"/>
            <a:ext cx="11783291" cy="5583381"/>
          </a:xfrm>
          <a:prstGeom prst="cloud">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6973AC-4DD2-4FA8-89D2-5969A2BC2557}"/>
              </a:ext>
            </a:extLst>
          </p:cNvPr>
          <p:cNvSpPr/>
          <p:nvPr/>
        </p:nvSpPr>
        <p:spPr>
          <a:xfrm>
            <a:off x="4170219" y="226968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Integer Unit</a:t>
            </a:r>
          </a:p>
        </p:txBody>
      </p:sp>
      <p:sp>
        <p:nvSpPr>
          <p:cNvPr id="6" name="Rectangle 5">
            <a:extLst>
              <a:ext uri="{FF2B5EF4-FFF2-40B4-BE49-F238E27FC236}">
                <a16:creationId xmlns:a16="http://schemas.microsoft.com/office/drawing/2014/main" id="{66D92645-7217-4277-B6A5-005A3AAB9BFD}"/>
              </a:ext>
            </a:extLst>
          </p:cNvPr>
          <p:cNvSpPr/>
          <p:nvPr/>
        </p:nvSpPr>
        <p:spPr>
          <a:xfrm>
            <a:off x="4994565" y="2269683"/>
            <a:ext cx="761998"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Floating-</a:t>
            </a:r>
            <a:r>
              <a:rPr lang="en-US" sz="1000" dirty="0" err="1"/>
              <a:t>pt</a:t>
            </a:r>
            <a:r>
              <a:rPr lang="en-US" sz="1000" dirty="0"/>
              <a:t> Unit</a:t>
            </a:r>
          </a:p>
        </p:txBody>
      </p:sp>
      <p:sp>
        <p:nvSpPr>
          <p:cNvPr id="7" name="Rectangle 6">
            <a:extLst>
              <a:ext uri="{FF2B5EF4-FFF2-40B4-BE49-F238E27FC236}">
                <a16:creationId xmlns:a16="http://schemas.microsoft.com/office/drawing/2014/main" id="{FF67864D-A845-43C2-A1DB-C8378E442A79}"/>
              </a:ext>
            </a:extLst>
          </p:cNvPr>
          <p:cNvSpPr/>
          <p:nvPr/>
        </p:nvSpPr>
        <p:spPr>
          <a:xfrm>
            <a:off x="6005947" y="226968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L2 Cache</a:t>
            </a:r>
          </a:p>
        </p:txBody>
      </p:sp>
      <p:sp>
        <p:nvSpPr>
          <p:cNvPr id="8" name="Rectangle 7">
            <a:extLst>
              <a:ext uri="{FF2B5EF4-FFF2-40B4-BE49-F238E27FC236}">
                <a16:creationId xmlns:a16="http://schemas.microsoft.com/office/drawing/2014/main" id="{D129BB90-8A1F-4D19-AF68-33BB3A200751}"/>
              </a:ext>
            </a:extLst>
          </p:cNvPr>
          <p:cNvSpPr/>
          <p:nvPr/>
        </p:nvSpPr>
        <p:spPr>
          <a:xfrm>
            <a:off x="4509659" y="324989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CPU Core</a:t>
            </a:r>
          </a:p>
        </p:txBody>
      </p:sp>
      <p:sp>
        <p:nvSpPr>
          <p:cNvPr id="9" name="TextBox 8">
            <a:extLst>
              <a:ext uri="{FF2B5EF4-FFF2-40B4-BE49-F238E27FC236}">
                <a16:creationId xmlns:a16="http://schemas.microsoft.com/office/drawing/2014/main" id="{6E65575F-E5A6-4BC5-8A2D-D7FEE5D60A77}"/>
              </a:ext>
            </a:extLst>
          </p:cNvPr>
          <p:cNvSpPr txBox="1"/>
          <p:nvPr/>
        </p:nvSpPr>
        <p:spPr>
          <a:xfrm>
            <a:off x="2296390" y="2258290"/>
            <a:ext cx="851515" cy="461665"/>
          </a:xfrm>
          <a:prstGeom prst="rect">
            <a:avLst/>
          </a:prstGeom>
          <a:noFill/>
        </p:spPr>
        <p:txBody>
          <a:bodyPr wrap="none" rtlCol="0">
            <a:spAutoFit/>
          </a:bodyPr>
          <a:lstStyle/>
          <a:p>
            <a:r>
              <a:rPr lang="en-US" dirty="0"/>
              <a:t>Units</a:t>
            </a:r>
          </a:p>
        </p:txBody>
      </p:sp>
      <p:sp>
        <p:nvSpPr>
          <p:cNvPr id="10" name="TextBox 9">
            <a:extLst>
              <a:ext uri="{FF2B5EF4-FFF2-40B4-BE49-F238E27FC236}">
                <a16:creationId xmlns:a16="http://schemas.microsoft.com/office/drawing/2014/main" id="{9795D4D1-4A72-4990-88DE-0C538AE03A8B}"/>
              </a:ext>
            </a:extLst>
          </p:cNvPr>
          <p:cNvSpPr txBox="1"/>
          <p:nvPr/>
        </p:nvSpPr>
        <p:spPr>
          <a:xfrm>
            <a:off x="2327023" y="3278830"/>
            <a:ext cx="1653017" cy="461665"/>
          </a:xfrm>
          <a:prstGeom prst="rect">
            <a:avLst/>
          </a:prstGeom>
          <a:noFill/>
        </p:spPr>
        <p:txBody>
          <a:bodyPr wrap="none" rtlCol="0">
            <a:spAutoFit/>
          </a:bodyPr>
          <a:lstStyle/>
          <a:p>
            <a:r>
              <a:rPr lang="en-US" dirty="0"/>
              <a:t>Integrations</a:t>
            </a:r>
          </a:p>
        </p:txBody>
      </p:sp>
      <p:sp>
        <p:nvSpPr>
          <p:cNvPr id="11" name="TextBox 10">
            <a:extLst>
              <a:ext uri="{FF2B5EF4-FFF2-40B4-BE49-F238E27FC236}">
                <a16:creationId xmlns:a16="http://schemas.microsoft.com/office/drawing/2014/main" id="{1FD1D63D-4F6E-46FD-8BAC-8AB792FC089C}"/>
              </a:ext>
            </a:extLst>
          </p:cNvPr>
          <p:cNvSpPr txBox="1"/>
          <p:nvPr/>
        </p:nvSpPr>
        <p:spPr>
          <a:xfrm>
            <a:off x="2179927" y="4948302"/>
            <a:ext cx="1226618" cy="461665"/>
          </a:xfrm>
          <a:prstGeom prst="rect">
            <a:avLst/>
          </a:prstGeom>
          <a:noFill/>
        </p:spPr>
        <p:txBody>
          <a:bodyPr wrap="none" rtlCol="0">
            <a:spAutoFit/>
          </a:bodyPr>
          <a:lstStyle/>
          <a:p>
            <a:r>
              <a:rPr lang="en-US" dirty="0"/>
              <a:t>Features</a:t>
            </a:r>
          </a:p>
        </p:txBody>
      </p:sp>
      <p:sp>
        <p:nvSpPr>
          <p:cNvPr id="12" name="Rectangle 11">
            <a:extLst>
              <a:ext uri="{FF2B5EF4-FFF2-40B4-BE49-F238E27FC236}">
                <a16:creationId xmlns:a16="http://schemas.microsoft.com/office/drawing/2014/main" id="{D38C4A5D-25A3-404D-9095-3F923EDB3D35}"/>
              </a:ext>
            </a:extLst>
          </p:cNvPr>
          <p:cNvSpPr/>
          <p:nvPr/>
        </p:nvSpPr>
        <p:spPr>
          <a:xfrm>
            <a:off x="5514406" y="3558155"/>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Cluster of cores</a:t>
            </a:r>
          </a:p>
        </p:txBody>
      </p:sp>
      <p:sp>
        <p:nvSpPr>
          <p:cNvPr id="13" name="Rectangle 12">
            <a:extLst>
              <a:ext uri="{FF2B5EF4-FFF2-40B4-BE49-F238E27FC236}">
                <a16:creationId xmlns:a16="http://schemas.microsoft.com/office/drawing/2014/main" id="{E8000F70-DA8A-44A1-865A-252E9EE707F1}"/>
              </a:ext>
            </a:extLst>
          </p:cNvPr>
          <p:cNvSpPr/>
          <p:nvPr/>
        </p:nvSpPr>
        <p:spPr>
          <a:xfrm>
            <a:off x="6664333" y="3558155"/>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Full CPU</a:t>
            </a:r>
          </a:p>
        </p:txBody>
      </p:sp>
      <p:sp>
        <p:nvSpPr>
          <p:cNvPr id="14" name="Rectangle 13">
            <a:extLst>
              <a:ext uri="{FF2B5EF4-FFF2-40B4-BE49-F238E27FC236}">
                <a16:creationId xmlns:a16="http://schemas.microsoft.com/office/drawing/2014/main" id="{464FC322-1735-4D59-9BE0-42CEFEAA2104}"/>
              </a:ext>
            </a:extLst>
          </p:cNvPr>
          <p:cNvSpPr/>
          <p:nvPr/>
        </p:nvSpPr>
        <p:spPr>
          <a:xfrm>
            <a:off x="7619999" y="3516594"/>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SOC</a:t>
            </a:r>
          </a:p>
        </p:txBody>
      </p:sp>
      <p:sp>
        <p:nvSpPr>
          <p:cNvPr id="15" name="Rectangle 14">
            <a:extLst>
              <a:ext uri="{FF2B5EF4-FFF2-40B4-BE49-F238E27FC236}">
                <a16:creationId xmlns:a16="http://schemas.microsoft.com/office/drawing/2014/main" id="{DEE2FD89-B6EC-43D7-9A55-47C4B0F80CE0}"/>
              </a:ext>
            </a:extLst>
          </p:cNvPr>
          <p:cNvSpPr/>
          <p:nvPr/>
        </p:nvSpPr>
        <p:spPr>
          <a:xfrm>
            <a:off x="6823366" y="2269683"/>
            <a:ext cx="71350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Debug Controller</a:t>
            </a:r>
          </a:p>
        </p:txBody>
      </p:sp>
      <p:sp>
        <p:nvSpPr>
          <p:cNvPr id="16" name="Rectangle 15">
            <a:extLst>
              <a:ext uri="{FF2B5EF4-FFF2-40B4-BE49-F238E27FC236}">
                <a16:creationId xmlns:a16="http://schemas.microsoft.com/office/drawing/2014/main" id="{8A7AF246-B29B-4EF4-B121-31D22088667C}"/>
              </a:ext>
            </a:extLst>
          </p:cNvPr>
          <p:cNvSpPr/>
          <p:nvPr/>
        </p:nvSpPr>
        <p:spPr>
          <a:xfrm>
            <a:off x="7747888" y="2269683"/>
            <a:ext cx="64796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Interrupt Handler</a:t>
            </a:r>
          </a:p>
        </p:txBody>
      </p:sp>
      <p:sp>
        <p:nvSpPr>
          <p:cNvPr id="17" name="Rectangle 16">
            <a:extLst>
              <a:ext uri="{FF2B5EF4-FFF2-40B4-BE49-F238E27FC236}">
                <a16:creationId xmlns:a16="http://schemas.microsoft.com/office/drawing/2014/main" id="{5CF01372-C6C2-4B3D-8C6F-EE1ACD725447}"/>
              </a:ext>
            </a:extLst>
          </p:cNvPr>
          <p:cNvSpPr/>
          <p:nvPr/>
        </p:nvSpPr>
        <p:spPr>
          <a:xfrm>
            <a:off x="8555185" y="2263986"/>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L3 Cache</a:t>
            </a:r>
          </a:p>
        </p:txBody>
      </p:sp>
      <p:sp>
        <p:nvSpPr>
          <p:cNvPr id="18" name="Rectangle 17">
            <a:extLst>
              <a:ext uri="{FF2B5EF4-FFF2-40B4-BE49-F238E27FC236}">
                <a16:creationId xmlns:a16="http://schemas.microsoft.com/office/drawing/2014/main" id="{36167B3D-F044-4FF3-8C71-D4D4D70367A8}"/>
              </a:ext>
            </a:extLst>
          </p:cNvPr>
          <p:cNvSpPr/>
          <p:nvPr/>
        </p:nvSpPr>
        <p:spPr>
          <a:xfrm>
            <a:off x="4447316" y="3907982"/>
            <a:ext cx="692722"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CPU Cache/ mem </a:t>
            </a:r>
            <a:r>
              <a:rPr lang="en-US" sz="1000" dirty="0" err="1"/>
              <a:t>intf</a:t>
            </a:r>
            <a:endParaRPr lang="en-US" sz="1000" dirty="0"/>
          </a:p>
        </p:txBody>
      </p:sp>
      <p:sp>
        <p:nvSpPr>
          <p:cNvPr id="19" name="Rectangle 18">
            <a:extLst>
              <a:ext uri="{FF2B5EF4-FFF2-40B4-BE49-F238E27FC236}">
                <a16:creationId xmlns:a16="http://schemas.microsoft.com/office/drawing/2014/main" id="{2908DCAD-B444-43E3-AA82-B262E3735692}"/>
              </a:ext>
            </a:extLst>
          </p:cNvPr>
          <p:cNvSpPr/>
          <p:nvPr/>
        </p:nvSpPr>
        <p:spPr>
          <a:xfrm>
            <a:off x="5356484" y="4135349"/>
            <a:ext cx="761997"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Coherency Master</a:t>
            </a:r>
          </a:p>
        </p:txBody>
      </p:sp>
      <p:sp>
        <p:nvSpPr>
          <p:cNvPr id="21" name="Rectangle 20">
            <a:extLst>
              <a:ext uri="{FF2B5EF4-FFF2-40B4-BE49-F238E27FC236}">
                <a16:creationId xmlns:a16="http://schemas.microsoft.com/office/drawing/2014/main" id="{FF5C0E5E-A7A8-466F-A803-F96EDA35915C}"/>
              </a:ext>
            </a:extLst>
          </p:cNvPr>
          <p:cNvSpPr/>
          <p:nvPr/>
        </p:nvSpPr>
        <p:spPr>
          <a:xfrm>
            <a:off x="3543617" y="500830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RAS</a:t>
            </a:r>
          </a:p>
        </p:txBody>
      </p:sp>
      <p:sp>
        <p:nvSpPr>
          <p:cNvPr id="22" name="Rectangle 21">
            <a:extLst>
              <a:ext uri="{FF2B5EF4-FFF2-40B4-BE49-F238E27FC236}">
                <a16:creationId xmlns:a16="http://schemas.microsoft.com/office/drawing/2014/main" id="{8911873D-8BA9-4AF4-9A57-AD0D083899A7}"/>
              </a:ext>
            </a:extLst>
          </p:cNvPr>
          <p:cNvSpPr/>
          <p:nvPr/>
        </p:nvSpPr>
        <p:spPr>
          <a:xfrm>
            <a:off x="4283375" y="5008302"/>
            <a:ext cx="692722"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Security</a:t>
            </a:r>
          </a:p>
        </p:txBody>
      </p:sp>
      <p:sp>
        <p:nvSpPr>
          <p:cNvPr id="23" name="Rectangle 22">
            <a:extLst>
              <a:ext uri="{FF2B5EF4-FFF2-40B4-BE49-F238E27FC236}">
                <a16:creationId xmlns:a16="http://schemas.microsoft.com/office/drawing/2014/main" id="{09DC7BB9-32D6-45B9-B20B-4251C3706B93}"/>
              </a:ext>
            </a:extLst>
          </p:cNvPr>
          <p:cNvSpPr/>
          <p:nvPr/>
        </p:nvSpPr>
        <p:spPr>
          <a:xfrm>
            <a:off x="5190227"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DFT</a:t>
            </a:r>
          </a:p>
        </p:txBody>
      </p:sp>
      <p:sp>
        <p:nvSpPr>
          <p:cNvPr id="24" name="Rectangle 23">
            <a:extLst>
              <a:ext uri="{FF2B5EF4-FFF2-40B4-BE49-F238E27FC236}">
                <a16:creationId xmlns:a16="http://schemas.microsoft.com/office/drawing/2014/main" id="{33AC4D9B-C90D-48DD-AB8C-B451AA7D7349}"/>
              </a:ext>
            </a:extLst>
          </p:cNvPr>
          <p:cNvSpPr/>
          <p:nvPr/>
        </p:nvSpPr>
        <p:spPr>
          <a:xfrm>
            <a:off x="5949427"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DFD</a:t>
            </a:r>
          </a:p>
        </p:txBody>
      </p:sp>
      <p:sp>
        <p:nvSpPr>
          <p:cNvPr id="25" name="Rectangle 24">
            <a:extLst>
              <a:ext uri="{FF2B5EF4-FFF2-40B4-BE49-F238E27FC236}">
                <a16:creationId xmlns:a16="http://schemas.microsoft.com/office/drawing/2014/main" id="{A37BB86D-AECC-40B8-AC7A-89AC5DDEA993}"/>
              </a:ext>
            </a:extLst>
          </p:cNvPr>
          <p:cNvSpPr/>
          <p:nvPr/>
        </p:nvSpPr>
        <p:spPr>
          <a:xfrm>
            <a:off x="6686234"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Clocks</a:t>
            </a:r>
          </a:p>
        </p:txBody>
      </p:sp>
      <p:sp>
        <p:nvSpPr>
          <p:cNvPr id="26" name="Rectangle 25">
            <a:extLst>
              <a:ext uri="{FF2B5EF4-FFF2-40B4-BE49-F238E27FC236}">
                <a16:creationId xmlns:a16="http://schemas.microsoft.com/office/drawing/2014/main" id="{0C4F6563-E0E4-4742-9C0D-C8E40D38583D}"/>
              </a:ext>
            </a:extLst>
          </p:cNvPr>
          <p:cNvSpPr/>
          <p:nvPr/>
        </p:nvSpPr>
        <p:spPr>
          <a:xfrm>
            <a:off x="7425296"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Reset</a:t>
            </a:r>
          </a:p>
        </p:txBody>
      </p:sp>
      <p:sp>
        <p:nvSpPr>
          <p:cNvPr id="27" name="Rectangle 26">
            <a:extLst>
              <a:ext uri="{FF2B5EF4-FFF2-40B4-BE49-F238E27FC236}">
                <a16:creationId xmlns:a16="http://schemas.microsoft.com/office/drawing/2014/main" id="{040D4367-B94B-4A7C-9092-EB893A23FA61}"/>
              </a:ext>
            </a:extLst>
          </p:cNvPr>
          <p:cNvSpPr/>
          <p:nvPr/>
        </p:nvSpPr>
        <p:spPr>
          <a:xfrm>
            <a:off x="8168088" y="5005722"/>
            <a:ext cx="69189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Interrupts</a:t>
            </a:r>
          </a:p>
        </p:txBody>
      </p:sp>
      <p:sp>
        <p:nvSpPr>
          <p:cNvPr id="28" name="Rectangle 27">
            <a:extLst>
              <a:ext uri="{FF2B5EF4-FFF2-40B4-BE49-F238E27FC236}">
                <a16:creationId xmlns:a16="http://schemas.microsoft.com/office/drawing/2014/main" id="{31EC84DC-0EA6-45E4-90C9-8B92BE8834BF}"/>
              </a:ext>
            </a:extLst>
          </p:cNvPr>
          <p:cNvSpPr/>
          <p:nvPr/>
        </p:nvSpPr>
        <p:spPr>
          <a:xfrm>
            <a:off x="9034739" y="5005722"/>
            <a:ext cx="78120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Coherency</a:t>
            </a:r>
          </a:p>
        </p:txBody>
      </p:sp>
      <p:cxnSp>
        <p:nvCxnSpPr>
          <p:cNvPr id="30" name="Straight Arrow Connector 29">
            <a:extLst>
              <a:ext uri="{FF2B5EF4-FFF2-40B4-BE49-F238E27FC236}">
                <a16:creationId xmlns:a16="http://schemas.microsoft.com/office/drawing/2014/main" id="{A8624586-53D0-40D1-9C4C-2518F72A10DC}"/>
              </a:ext>
            </a:extLst>
          </p:cNvPr>
          <p:cNvCxnSpPr>
            <a:stCxn id="5" idx="2"/>
            <a:endCxn id="8" idx="0"/>
          </p:cNvCxnSpPr>
          <p:nvPr/>
        </p:nvCxnSpPr>
        <p:spPr>
          <a:xfrm>
            <a:off x="4454237" y="2719955"/>
            <a:ext cx="339440" cy="52993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95461A-A0E1-4F2E-BE1E-8EAB2D1B1FF8}"/>
              </a:ext>
            </a:extLst>
          </p:cNvPr>
          <p:cNvCxnSpPr>
            <a:stCxn id="6" idx="2"/>
            <a:endCxn id="8" idx="0"/>
          </p:cNvCxnSpPr>
          <p:nvPr/>
        </p:nvCxnSpPr>
        <p:spPr>
          <a:xfrm flipH="1">
            <a:off x="4793677" y="2719955"/>
            <a:ext cx="581887" cy="52993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62C3FF-BA7B-4CA9-864F-2867A6DB3E10}"/>
              </a:ext>
            </a:extLst>
          </p:cNvPr>
          <p:cNvCxnSpPr>
            <a:stCxn id="8" idx="2"/>
            <a:endCxn id="18" idx="0"/>
          </p:cNvCxnSpPr>
          <p:nvPr/>
        </p:nvCxnSpPr>
        <p:spPr>
          <a:xfrm>
            <a:off x="4793677" y="3700165"/>
            <a:ext cx="0" cy="2078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F96AEF-2A3E-48EB-9F4D-FA846165D6ED}"/>
              </a:ext>
            </a:extLst>
          </p:cNvPr>
          <p:cNvCxnSpPr>
            <a:stCxn id="7" idx="2"/>
            <a:endCxn id="18" idx="0"/>
          </p:cNvCxnSpPr>
          <p:nvPr/>
        </p:nvCxnSpPr>
        <p:spPr>
          <a:xfrm flipH="1">
            <a:off x="4793677" y="2719955"/>
            <a:ext cx="1496288" cy="118802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FCA474-2EB7-4512-9EFD-7F039F1461DD}"/>
              </a:ext>
            </a:extLst>
          </p:cNvPr>
          <p:cNvCxnSpPr>
            <a:stCxn id="8" idx="3"/>
            <a:endCxn id="12" idx="1"/>
          </p:cNvCxnSpPr>
          <p:nvPr/>
        </p:nvCxnSpPr>
        <p:spPr>
          <a:xfrm>
            <a:off x="5077695" y="3475029"/>
            <a:ext cx="436711" cy="30826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CCC0E1D-BA7E-4AEA-8DAF-355067E82D7F}"/>
              </a:ext>
            </a:extLst>
          </p:cNvPr>
          <p:cNvCxnSpPr>
            <a:stCxn id="18" idx="3"/>
            <a:endCxn id="12" idx="1"/>
          </p:cNvCxnSpPr>
          <p:nvPr/>
        </p:nvCxnSpPr>
        <p:spPr>
          <a:xfrm flipV="1">
            <a:off x="5140038" y="3783291"/>
            <a:ext cx="374368" cy="34982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CAC2651-E883-4E65-BACF-DCE422387AFB}"/>
              </a:ext>
            </a:extLst>
          </p:cNvPr>
          <p:cNvCxnSpPr>
            <a:stCxn id="12" idx="3"/>
            <a:endCxn id="13" idx="1"/>
          </p:cNvCxnSpPr>
          <p:nvPr/>
        </p:nvCxnSpPr>
        <p:spPr>
          <a:xfrm>
            <a:off x="6082442" y="3783291"/>
            <a:ext cx="581891"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BD362B0-FB9B-4D87-A29C-7B54BC317410}"/>
              </a:ext>
            </a:extLst>
          </p:cNvPr>
          <p:cNvCxnSpPr>
            <a:stCxn id="19" idx="3"/>
            <a:endCxn id="13" idx="1"/>
          </p:cNvCxnSpPr>
          <p:nvPr/>
        </p:nvCxnSpPr>
        <p:spPr>
          <a:xfrm flipV="1">
            <a:off x="6118481" y="3783291"/>
            <a:ext cx="545852" cy="57719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8BA3EA-99C4-40FD-83A9-43EE7A857C47}"/>
              </a:ext>
            </a:extLst>
          </p:cNvPr>
          <p:cNvCxnSpPr>
            <a:stCxn id="15" idx="2"/>
            <a:endCxn id="13" idx="0"/>
          </p:cNvCxnSpPr>
          <p:nvPr/>
        </p:nvCxnSpPr>
        <p:spPr>
          <a:xfrm flipH="1">
            <a:off x="6948351" y="2719955"/>
            <a:ext cx="231768" cy="8382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6BBA9A-6743-4A0C-9790-EEA9F7D7F6B2}"/>
              </a:ext>
            </a:extLst>
          </p:cNvPr>
          <p:cNvCxnSpPr>
            <a:stCxn id="16" idx="2"/>
            <a:endCxn id="13" idx="0"/>
          </p:cNvCxnSpPr>
          <p:nvPr/>
        </p:nvCxnSpPr>
        <p:spPr>
          <a:xfrm flipH="1">
            <a:off x="6948351" y="2719955"/>
            <a:ext cx="1123520" cy="8382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FAAEE5-C425-4B26-8ADD-4E47831AB7EA}"/>
              </a:ext>
            </a:extLst>
          </p:cNvPr>
          <p:cNvCxnSpPr>
            <a:stCxn id="17" idx="2"/>
            <a:endCxn id="13" idx="0"/>
          </p:cNvCxnSpPr>
          <p:nvPr/>
        </p:nvCxnSpPr>
        <p:spPr>
          <a:xfrm flipH="1">
            <a:off x="6948351" y="2714258"/>
            <a:ext cx="1890852" cy="8438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07DDDE4-F2A3-44B3-B61C-895D1058EAD6}"/>
              </a:ext>
            </a:extLst>
          </p:cNvPr>
          <p:cNvSpPr/>
          <p:nvPr/>
        </p:nvSpPr>
        <p:spPr>
          <a:xfrm>
            <a:off x="6581207" y="4203158"/>
            <a:ext cx="740574" cy="450272"/>
          </a:xfrm>
          <a:prstGeom prst="ellipse">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Other SOC Stuff</a:t>
            </a:r>
          </a:p>
        </p:txBody>
      </p:sp>
      <p:cxnSp>
        <p:nvCxnSpPr>
          <p:cNvPr id="58" name="Straight Arrow Connector 57">
            <a:extLst>
              <a:ext uri="{FF2B5EF4-FFF2-40B4-BE49-F238E27FC236}">
                <a16:creationId xmlns:a16="http://schemas.microsoft.com/office/drawing/2014/main" id="{9C6D47A1-4025-4947-81F5-0FE200948C9D}"/>
              </a:ext>
            </a:extLst>
          </p:cNvPr>
          <p:cNvCxnSpPr>
            <a:cxnSpLocks/>
            <a:stCxn id="51" idx="7"/>
            <a:endCxn id="14" idx="1"/>
          </p:cNvCxnSpPr>
          <p:nvPr/>
        </p:nvCxnSpPr>
        <p:spPr>
          <a:xfrm flipV="1">
            <a:off x="7213326" y="3741730"/>
            <a:ext cx="406673" cy="52736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801B043-0A57-4D1A-A3BC-12AB73ED5039}"/>
              </a:ext>
            </a:extLst>
          </p:cNvPr>
          <p:cNvCxnSpPr>
            <a:stCxn id="13" idx="3"/>
            <a:endCxn id="14" idx="1"/>
          </p:cNvCxnSpPr>
          <p:nvPr/>
        </p:nvCxnSpPr>
        <p:spPr>
          <a:xfrm flipV="1">
            <a:off x="7232369" y="3741730"/>
            <a:ext cx="387630" cy="4156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35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2700318"/>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4992-1E61-4E45-931A-31767C8B3C25}"/>
              </a:ext>
            </a:extLst>
          </p:cNvPr>
          <p:cNvSpPr>
            <a:spLocks noGrp="1"/>
          </p:cNvSpPr>
          <p:nvPr>
            <p:ph type="title"/>
          </p:nvPr>
        </p:nvSpPr>
        <p:spPr/>
        <p:txBody>
          <a:bodyPr/>
          <a:lstStyle/>
          <a:p>
            <a:r>
              <a:rPr lang="en-US" dirty="0"/>
              <a:t>Organizing your Test Plan</a:t>
            </a:r>
          </a:p>
        </p:txBody>
      </p:sp>
      <p:sp>
        <p:nvSpPr>
          <p:cNvPr id="3" name="Content Placeholder 2">
            <a:extLst>
              <a:ext uri="{FF2B5EF4-FFF2-40B4-BE49-F238E27FC236}">
                <a16:creationId xmlns:a16="http://schemas.microsoft.com/office/drawing/2014/main" id="{3F5EA8FB-A404-4F7E-9A12-D870F53D0EDC}"/>
              </a:ext>
            </a:extLst>
          </p:cNvPr>
          <p:cNvSpPr>
            <a:spLocks noGrp="1"/>
          </p:cNvSpPr>
          <p:nvPr>
            <p:ph idx="1"/>
          </p:nvPr>
        </p:nvSpPr>
        <p:spPr/>
        <p:txBody>
          <a:bodyPr/>
          <a:lstStyle/>
          <a:p>
            <a:r>
              <a:rPr lang="en-US" dirty="0"/>
              <a:t>A single test plan can be very short for simple/small designs (a few pages), or extremely long for more complicated features (hundreds of pages)</a:t>
            </a:r>
          </a:p>
          <a:p>
            <a:pPr lvl="1"/>
            <a:r>
              <a:rPr lang="en-US" dirty="0"/>
              <a:t>A recent CPU I worked on had 1700 total pages across all testplans, not including the rest of the SOC!</a:t>
            </a:r>
          </a:p>
          <a:p>
            <a:r>
              <a:rPr lang="en-US" dirty="0"/>
              <a:t>Good organization is CRITICAL to defining and executing such plans!</a:t>
            </a:r>
          </a:p>
          <a:p>
            <a:endParaRPr lang="en-US" dirty="0"/>
          </a:p>
        </p:txBody>
      </p:sp>
    </p:spTree>
    <p:extLst>
      <p:ext uri="{BB962C8B-B14F-4D97-AF65-F5344CB8AC3E}">
        <p14:creationId xmlns:p14="http://schemas.microsoft.com/office/powerpoint/2010/main" val="109720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67D2-16CC-490E-B061-45EDCB6B3C71}"/>
              </a:ext>
            </a:extLst>
          </p:cNvPr>
          <p:cNvSpPr>
            <a:spLocks noGrp="1"/>
          </p:cNvSpPr>
          <p:nvPr>
            <p:ph type="title"/>
          </p:nvPr>
        </p:nvSpPr>
        <p:spPr/>
        <p:txBody>
          <a:bodyPr/>
          <a:lstStyle/>
          <a:p>
            <a:r>
              <a:rPr lang="en-US" dirty="0"/>
              <a:t>Critical pieces of a testplan</a:t>
            </a:r>
          </a:p>
        </p:txBody>
      </p:sp>
      <p:sp>
        <p:nvSpPr>
          <p:cNvPr id="3" name="Content Placeholder 2">
            <a:extLst>
              <a:ext uri="{FF2B5EF4-FFF2-40B4-BE49-F238E27FC236}">
                <a16:creationId xmlns:a16="http://schemas.microsoft.com/office/drawing/2014/main" id="{1F3063AC-8D76-49D2-9194-74DA41871DAD}"/>
              </a:ext>
            </a:extLst>
          </p:cNvPr>
          <p:cNvSpPr>
            <a:spLocks noGrp="1"/>
          </p:cNvSpPr>
          <p:nvPr>
            <p:ph idx="1"/>
          </p:nvPr>
        </p:nvSpPr>
        <p:spPr/>
        <p:txBody>
          <a:bodyPr/>
          <a:lstStyle/>
          <a:p>
            <a:r>
              <a:rPr lang="en-US" dirty="0"/>
              <a:t>What are your REFERENCE DOCUMENTS?</a:t>
            </a:r>
          </a:p>
          <a:p>
            <a:r>
              <a:rPr lang="en-US" dirty="0"/>
              <a:t>What are your ASSUMPTIONS?</a:t>
            </a:r>
          </a:p>
          <a:p>
            <a:r>
              <a:rPr lang="en-US" dirty="0"/>
              <a:t>What’s the overall STRATEGY?</a:t>
            </a:r>
          </a:p>
          <a:p>
            <a:r>
              <a:rPr lang="en-US" dirty="0"/>
              <a:t>What TESTBENCHES/environments do you need?</a:t>
            </a:r>
          </a:p>
          <a:p>
            <a:r>
              <a:rPr lang="en-US" dirty="0"/>
              <a:t>What unique STIMULUS do you need to create for each testbench?</a:t>
            </a:r>
          </a:p>
          <a:p>
            <a:r>
              <a:rPr lang="en-US" dirty="0"/>
              <a:t>What’s the CHECKING strategy?</a:t>
            </a:r>
          </a:p>
          <a:p>
            <a:r>
              <a:rPr lang="en-US" dirty="0"/>
              <a:t>How do you measure doneness (COVERAGE)?</a:t>
            </a:r>
          </a:p>
          <a:p>
            <a:r>
              <a:rPr lang="en-US" dirty="0"/>
              <a:t>For each of the above, what are the TASKS that have to be executed?</a:t>
            </a:r>
          </a:p>
          <a:p>
            <a:endParaRPr lang="en-US" dirty="0"/>
          </a:p>
        </p:txBody>
      </p:sp>
    </p:spTree>
    <p:extLst>
      <p:ext uri="{BB962C8B-B14F-4D97-AF65-F5344CB8AC3E}">
        <p14:creationId xmlns:p14="http://schemas.microsoft.com/office/powerpoint/2010/main" val="193067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DA6E-04C5-4B8F-AF08-69CCB5F8CF5C}"/>
              </a:ext>
            </a:extLst>
          </p:cNvPr>
          <p:cNvSpPr>
            <a:spLocks noGrp="1"/>
          </p:cNvSpPr>
          <p:nvPr>
            <p:ph type="title"/>
          </p:nvPr>
        </p:nvSpPr>
        <p:spPr/>
        <p:txBody>
          <a:bodyPr/>
          <a:lstStyle/>
          <a:p>
            <a:pPr rtl="0" eaLnBrk="1" fontAlgn="base" hangingPunct="1"/>
            <a:r>
              <a:rPr lang="en-US" sz="4400" dirty="0">
                <a:solidFill>
                  <a:schemeClr val="accent2"/>
                </a:solidFill>
                <a:effectLst/>
                <a:latin typeface="+mj-lt"/>
                <a:ea typeface="+mj-ea"/>
                <a:cs typeface="+mj-cs"/>
              </a:rPr>
              <a:t>Reference Documents</a:t>
            </a:r>
            <a:endParaRPr lang="en-US" dirty="0"/>
          </a:p>
        </p:txBody>
      </p:sp>
      <p:sp>
        <p:nvSpPr>
          <p:cNvPr id="3" name="Content Placeholder 2">
            <a:extLst>
              <a:ext uri="{FF2B5EF4-FFF2-40B4-BE49-F238E27FC236}">
                <a16:creationId xmlns:a16="http://schemas.microsoft.com/office/drawing/2014/main" id="{3DC5B003-9E71-42BA-8178-D71F505CB287}"/>
              </a:ext>
            </a:extLst>
          </p:cNvPr>
          <p:cNvSpPr>
            <a:spLocks noGrp="1"/>
          </p:cNvSpPr>
          <p:nvPr>
            <p:ph idx="1"/>
          </p:nvPr>
        </p:nvSpPr>
        <p:spPr/>
        <p:txBody>
          <a:bodyPr/>
          <a:lstStyle/>
          <a:p>
            <a:r>
              <a:rPr lang="en-US" dirty="0"/>
              <a:t>List the documents you read as part of understanding the design</a:t>
            </a:r>
          </a:p>
          <a:p>
            <a:r>
              <a:rPr lang="en-US" dirty="0"/>
              <a:t>Include the specific VERSION of the document!!</a:t>
            </a:r>
          </a:p>
          <a:p>
            <a:pPr lvl="1"/>
            <a:r>
              <a:rPr lang="en-US" dirty="0"/>
              <a:t>That way you know to review things when a newer version comes out.  It might change your test plan!</a:t>
            </a:r>
          </a:p>
          <a:p>
            <a:pPr marL="0" indent="0">
              <a:buNone/>
            </a:pPr>
            <a:endParaRPr lang="en-US" dirty="0"/>
          </a:p>
        </p:txBody>
      </p:sp>
    </p:spTree>
    <p:extLst>
      <p:ext uri="{BB962C8B-B14F-4D97-AF65-F5344CB8AC3E}">
        <p14:creationId xmlns:p14="http://schemas.microsoft.com/office/powerpoint/2010/main" val="58584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16764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65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9E22-D5FB-4394-9826-D956245F1B90}"/>
              </a:ext>
            </a:extLst>
          </p:cNvPr>
          <p:cNvSpPr>
            <a:spLocks noGrp="1"/>
          </p:cNvSpPr>
          <p:nvPr>
            <p:ph type="title"/>
          </p:nvPr>
        </p:nvSpPr>
        <p:spPr/>
        <p:txBody>
          <a:bodyPr/>
          <a:lstStyle/>
          <a:p>
            <a:pPr rtl="0" eaLnBrk="1" fontAlgn="base" hangingPunct="1"/>
            <a:r>
              <a:rPr lang="en-US" dirty="0">
                <a:effectLst/>
              </a:rPr>
              <a:t>Assumptions</a:t>
            </a:r>
            <a:endParaRPr lang="en-US" dirty="0"/>
          </a:p>
        </p:txBody>
      </p:sp>
      <p:sp>
        <p:nvSpPr>
          <p:cNvPr id="3" name="Content Placeholder 2">
            <a:extLst>
              <a:ext uri="{FF2B5EF4-FFF2-40B4-BE49-F238E27FC236}">
                <a16:creationId xmlns:a16="http://schemas.microsoft.com/office/drawing/2014/main" id="{9DF608B2-1851-4CB3-95C3-BCB18FE98A01}"/>
              </a:ext>
            </a:extLst>
          </p:cNvPr>
          <p:cNvSpPr>
            <a:spLocks noGrp="1"/>
          </p:cNvSpPr>
          <p:nvPr>
            <p:ph idx="1"/>
          </p:nvPr>
        </p:nvSpPr>
        <p:spPr/>
        <p:txBody>
          <a:bodyPr/>
          <a:lstStyle/>
          <a:p>
            <a:r>
              <a:rPr lang="en-US" dirty="0"/>
              <a:t>What work do you believe will be covered by others?</a:t>
            </a:r>
          </a:p>
          <a:p>
            <a:pPr lvl="1"/>
            <a:r>
              <a:rPr lang="en-US" dirty="0"/>
              <a:t>YOU MUST CONFIRM THIS!!!!</a:t>
            </a:r>
          </a:p>
          <a:p>
            <a:r>
              <a:rPr lang="en-US" dirty="0"/>
              <a:t>What design </a:t>
            </a:r>
            <a:r>
              <a:rPr lang="en-US" b="1" dirty="0"/>
              <a:t>assumptions</a:t>
            </a:r>
            <a:r>
              <a:rPr lang="en-US" dirty="0"/>
              <a:t> are you relying on?</a:t>
            </a:r>
          </a:p>
          <a:p>
            <a:r>
              <a:rPr lang="en-US" dirty="0"/>
              <a:t>What external (to you) tools do you require?</a:t>
            </a:r>
          </a:p>
          <a:p>
            <a:pPr lvl="1"/>
            <a:r>
              <a:rPr lang="en-US" dirty="0"/>
              <a:t>What are your dependencies?  Who do you need stuff from, and who needs stuff from you?  Can you deliver?</a:t>
            </a:r>
          </a:p>
          <a:p>
            <a:pPr marL="0" indent="0">
              <a:buNone/>
            </a:pPr>
            <a:endParaRPr lang="en-US" dirty="0"/>
          </a:p>
        </p:txBody>
      </p:sp>
    </p:spTree>
    <p:extLst>
      <p:ext uri="{BB962C8B-B14F-4D97-AF65-F5344CB8AC3E}">
        <p14:creationId xmlns:p14="http://schemas.microsoft.com/office/powerpoint/2010/main" val="106418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1749-AE82-4772-B274-EA5DF3D35234}"/>
              </a:ext>
            </a:extLst>
          </p:cNvPr>
          <p:cNvSpPr>
            <a:spLocks noGrp="1"/>
          </p:cNvSpPr>
          <p:nvPr>
            <p:ph type="title"/>
          </p:nvPr>
        </p:nvSpPr>
        <p:spPr/>
        <p:txBody>
          <a:bodyPr/>
          <a:lstStyle/>
          <a:p>
            <a:pPr rtl="0" eaLnBrk="1" fontAlgn="base" hangingPunct="1"/>
            <a:r>
              <a:rPr lang="en-US" dirty="0">
                <a:effectLst/>
              </a:rPr>
              <a:t>Strategy</a:t>
            </a:r>
            <a:endParaRPr lang="en-US" dirty="0"/>
          </a:p>
        </p:txBody>
      </p:sp>
      <p:sp>
        <p:nvSpPr>
          <p:cNvPr id="3" name="Content Placeholder 2">
            <a:extLst>
              <a:ext uri="{FF2B5EF4-FFF2-40B4-BE49-F238E27FC236}">
                <a16:creationId xmlns:a16="http://schemas.microsoft.com/office/drawing/2014/main" id="{7632185A-5EF8-4F3A-9940-A8B24F02462B}"/>
              </a:ext>
            </a:extLst>
          </p:cNvPr>
          <p:cNvSpPr>
            <a:spLocks noGrp="1"/>
          </p:cNvSpPr>
          <p:nvPr>
            <p:ph idx="1"/>
          </p:nvPr>
        </p:nvSpPr>
        <p:spPr/>
        <p:txBody>
          <a:bodyPr/>
          <a:lstStyle/>
          <a:p>
            <a:r>
              <a:rPr lang="en-US" dirty="0"/>
              <a:t>How do you plan to approach testing this area of the chip?</a:t>
            </a:r>
          </a:p>
          <a:p>
            <a:r>
              <a:rPr lang="en-US" dirty="0"/>
              <a:t>This will usually involve discussion of testbench, stimulus, checking, coverage, tools, Formal </a:t>
            </a:r>
            <a:r>
              <a:rPr lang="en-US" dirty="0" err="1"/>
              <a:t>Verif</a:t>
            </a:r>
            <a:r>
              <a:rPr lang="en-US" dirty="0"/>
              <a:t>, Emulation, </a:t>
            </a:r>
            <a:r>
              <a:rPr lang="en-US" dirty="0" err="1"/>
              <a:t>etc</a:t>
            </a:r>
            <a:endParaRPr lang="en-US" dirty="0"/>
          </a:p>
          <a:p>
            <a:r>
              <a:rPr lang="en-US" dirty="0"/>
              <a:t>What is your rationale for deciding what testbenches will be used to cover specific tasks?</a:t>
            </a:r>
          </a:p>
        </p:txBody>
      </p:sp>
    </p:spTree>
    <p:extLst>
      <p:ext uri="{BB962C8B-B14F-4D97-AF65-F5344CB8AC3E}">
        <p14:creationId xmlns:p14="http://schemas.microsoft.com/office/powerpoint/2010/main" val="224136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36B-7660-4FA8-944A-DA7692FAEE09}"/>
              </a:ext>
            </a:extLst>
          </p:cNvPr>
          <p:cNvSpPr>
            <a:spLocks noGrp="1"/>
          </p:cNvSpPr>
          <p:nvPr>
            <p:ph type="title"/>
          </p:nvPr>
        </p:nvSpPr>
        <p:spPr/>
        <p:txBody>
          <a:bodyPr/>
          <a:lstStyle/>
          <a:p>
            <a:pPr rtl="0" eaLnBrk="1" fontAlgn="base" hangingPunct="1"/>
            <a:r>
              <a:rPr lang="en-US" dirty="0">
                <a:effectLst/>
              </a:rPr>
              <a:t>Testbenches</a:t>
            </a:r>
            <a:endParaRPr lang="en-US" dirty="0"/>
          </a:p>
        </p:txBody>
      </p:sp>
      <p:sp>
        <p:nvSpPr>
          <p:cNvPr id="3" name="Content Placeholder 2">
            <a:extLst>
              <a:ext uri="{FF2B5EF4-FFF2-40B4-BE49-F238E27FC236}">
                <a16:creationId xmlns:a16="http://schemas.microsoft.com/office/drawing/2014/main" id="{5D3B2965-9941-4B76-9057-685BC8F0C33A}"/>
              </a:ext>
            </a:extLst>
          </p:cNvPr>
          <p:cNvSpPr>
            <a:spLocks noGrp="1"/>
          </p:cNvSpPr>
          <p:nvPr>
            <p:ph idx="1"/>
          </p:nvPr>
        </p:nvSpPr>
        <p:spPr/>
        <p:txBody>
          <a:bodyPr/>
          <a:lstStyle/>
          <a:p>
            <a:r>
              <a:rPr lang="en-US" dirty="0"/>
              <a:t>What testbenches are required to test aspects of this piece of the design?  Why?  Does your testplan create additional requirements for that testbench</a:t>
            </a:r>
          </a:p>
          <a:p>
            <a:r>
              <a:rPr lang="en-US" dirty="0"/>
              <a:t>What are your assumptions for testcase runtimes? (test length and cycles-per-second should both be considered)</a:t>
            </a:r>
          </a:p>
          <a:p>
            <a:r>
              <a:rPr lang="en-US" dirty="0"/>
              <a:t>Will some components be shared across multiple environments?</a:t>
            </a:r>
          </a:p>
          <a:p>
            <a:pPr lvl="1"/>
            <a:r>
              <a:rPr lang="en-US" dirty="0"/>
              <a:t>Example:  ECC generator/checker</a:t>
            </a:r>
          </a:p>
          <a:p>
            <a:pPr marL="0" indent="0">
              <a:buNone/>
            </a:pPr>
            <a:endParaRPr lang="en-US" dirty="0"/>
          </a:p>
        </p:txBody>
      </p:sp>
    </p:spTree>
    <p:extLst>
      <p:ext uri="{BB962C8B-B14F-4D97-AF65-F5344CB8AC3E}">
        <p14:creationId xmlns:p14="http://schemas.microsoft.com/office/powerpoint/2010/main" val="11509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9F9-70F8-40ED-8D1C-541C44310D15}"/>
              </a:ext>
            </a:extLst>
          </p:cNvPr>
          <p:cNvSpPr>
            <a:spLocks noGrp="1"/>
          </p:cNvSpPr>
          <p:nvPr>
            <p:ph type="title"/>
          </p:nvPr>
        </p:nvSpPr>
        <p:spPr/>
        <p:txBody>
          <a:bodyPr/>
          <a:lstStyle/>
          <a:p>
            <a:pPr rtl="0" eaLnBrk="1" fontAlgn="base" hangingPunct="1"/>
            <a:r>
              <a:rPr lang="en-US" dirty="0">
                <a:effectLst/>
              </a:rPr>
              <a:t>Stimulus</a:t>
            </a:r>
            <a:endParaRPr lang="en-US" dirty="0"/>
          </a:p>
        </p:txBody>
      </p:sp>
      <p:sp>
        <p:nvSpPr>
          <p:cNvPr id="3" name="Content Placeholder 2">
            <a:extLst>
              <a:ext uri="{FF2B5EF4-FFF2-40B4-BE49-F238E27FC236}">
                <a16:creationId xmlns:a16="http://schemas.microsoft.com/office/drawing/2014/main" id="{5D8BCDA0-17CE-4E32-BD20-1AD038ABAB60}"/>
              </a:ext>
            </a:extLst>
          </p:cNvPr>
          <p:cNvSpPr>
            <a:spLocks noGrp="1"/>
          </p:cNvSpPr>
          <p:nvPr>
            <p:ph idx="1"/>
          </p:nvPr>
        </p:nvSpPr>
        <p:spPr/>
        <p:txBody>
          <a:bodyPr/>
          <a:lstStyle/>
          <a:p>
            <a:r>
              <a:rPr lang="en-US" dirty="0"/>
              <a:t>What stimulus can you </a:t>
            </a:r>
            <a:r>
              <a:rPr lang="en-US" b="1" dirty="0"/>
              <a:t>re-use</a:t>
            </a:r>
            <a:r>
              <a:rPr lang="en-US" dirty="0"/>
              <a:t> from prior/existing work?</a:t>
            </a:r>
          </a:p>
          <a:p>
            <a:r>
              <a:rPr lang="en-US" dirty="0"/>
              <a:t>What </a:t>
            </a:r>
            <a:r>
              <a:rPr lang="en-US" b="1" dirty="0"/>
              <a:t>new</a:t>
            </a:r>
            <a:r>
              <a:rPr lang="en-US" dirty="0"/>
              <a:t> stimulus needs to be created from scratch for this project area?</a:t>
            </a:r>
          </a:p>
          <a:p>
            <a:r>
              <a:rPr lang="en-US" dirty="0"/>
              <a:t>What </a:t>
            </a:r>
            <a:r>
              <a:rPr lang="en-US" b="1" dirty="0"/>
              <a:t>dependencies</a:t>
            </a:r>
            <a:r>
              <a:rPr lang="en-US" dirty="0"/>
              <a:t> do you have on other teams?  (and vice versa)</a:t>
            </a:r>
          </a:p>
        </p:txBody>
      </p:sp>
    </p:spTree>
    <p:extLst>
      <p:ext uri="{BB962C8B-B14F-4D97-AF65-F5344CB8AC3E}">
        <p14:creationId xmlns:p14="http://schemas.microsoft.com/office/powerpoint/2010/main" val="15161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8E0-432E-4C6B-953B-C137292A5557}"/>
              </a:ext>
            </a:extLst>
          </p:cNvPr>
          <p:cNvSpPr>
            <a:spLocks noGrp="1"/>
          </p:cNvSpPr>
          <p:nvPr>
            <p:ph type="title"/>
          </p:nvPr>
        </p:nvSpPr>
        <p:spPr/>
        <p:txBody>
          <a:bodyPr/>
          <a:lstStyle/>
          <a:p>
            <a:pPr rtl="0" eaLnBrk="1" fontAlgn="base" hangingPunct="1"/>
            <a:r>
              <a:rPr lang="en-US" dirty="0">
                <a:effectLst/>
              </a:rPr>
              <a:t>Checking</a:t>
            </a:r>
            <a:endParaRPr lang="en-US" dirty="0"/>
          </a:p>
        </p:txBody>
      </p:sp>
      <p:sp>
        <p:nvSpPr>
          <p:cNvPr id="3" name="Content Placeholder 2">
            <a:extLst>
              <a:ext uri="{FF2B5EF4-FFF2-40B4-BE49-F238E27FC236}">
                <a16:creationId xmlns:a16="http://schemas.microsoft.com/office/drawing/2014/main" id="{91F42361-54A8-4004-B629-9AEB62FBD375}"/>
              </a:ext>
            </a:extLst>
          </p:cNvPr>
          <p:cNvSpPr>
            <a:spLocks noGrp="1"/>
          </p:cNvSpPr>
          <p:nvPr>
            <p:ph idx="1"/>
          </p:nvPr>
        </p:nvSpPr>
        <p:spPr/>
        <p:txBody>
          <a:bodyPr/>
          <a:lstStyle/>
          <a:p>
            <a:r>
              <a:rPr lang="en-US" dirty="0"/>
              <a:t>Can you share/</a:t>
            </a:r>
            <a:r>
              <a:rPr lang="en-US" b="1" dirty="0"/>
              <a:t>reuse</a:t>
            </a:r>
            <a:r>
              <a:rPr lang="en-US" dirty="0"/>
              <a:t> existing checkers?</a:t>
            </a:r>
          </a:p>
          <a:p>
            <a:r>
              <a:rPr lang="en-US" dirty="0"/>
              <a:t>Extend/</a:t>
            </a:r>
            <a:r>
              <a:rPr lang="en-US" b="1" dirty="0"/>
              <a:t>modify</a:t>
            </a:r>
            <a:r>
              <a:rPr lang="en-US" dirty="0"/>
              <a:t> existing checkers?</a:t>
            </a:r>
          </a:p>
          <a:p>
            <a:r>
              <a:rPr lang="en-US" dirty="0"/>
              <a:t>Create entirely </a:t>
            </a:r>
            <a:r>
              <a:rPr lang="en-US" b="1" dirty="0"/>
              <a:t>new</a:t>
            </a:r>
            <a:r>
              <a:rPr lang="en-US" dirty="0"/>
              <a:t> checkers?</a:t>
            </a:r>
          </a:p>
          <a:p>
            <a:r>
              <a:rPr lang="en-US" dirty="0"/>
              <a:t>What kind of checkers will you write?</a:t>
            </a:r>
          </a:p>
          <a:p>
            <a:pPr lvl="1"/>
            <a:r>
              <a:rPr lang="en-US" dirty="0"/>
              <a:t>Reference models, self-checking code, scoreboards, etc.</a:t>
            </a:r>
          </a:p>
          <a:p>
            <a:pPr lvl="1"/>
            <a:r>
              <a:rPr lang="en-US" dirty="0"/>
              <a:t>More on this in a future lecture</a:t>
            </a:r>
          </a:p>
          <a:p>
            <a:r>
              <a:rPr lang="en-US" dirty="0"/>
              <a:t>Will checks happen </a:t>
            </a:r>
            <a:r>
              <a:rPr lang="en-US" b="1" dirty="0"/>
              <a:t>during</a:t>
            </a:r>
            <a:r>
              <a:rPr lang="en-US" dirty="0"/>
              <a:t> the test, or at the </a:t>
            </a:r>
            <a:r>
              <a:rPr lang="en-US" b="1" dirty="0"/>
              <a:t>end</a:t>
            </a:r>
            <a:r>
              <a:rPr lang="en-US" dirty="0"/>
              <a:t>, or as a </a:t>
            </a:r>
            <a:r>
              <a:rPr lang="en-US" b="1" dirty="0"/>
              <a:t>post-processing</a:t>
            </a:r>
            <a:r>
              <a:rPr lang="en-US" dirty="0"/>
              <a:t> step?</a:t>
            </a:r>
          </a:p>
        </p:txBody>
      </p:sp>
    </p:spTree>
    <p:extLst>
      <p:ext uri="{BB962C8B-B14F-4D97-AF65-F5344CB8AC3E}">
        <p14:creationId xmlns:p14="http://schemas.microsoft.com/office/powerpoint/2010/main" val="666261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5059-4E3A-43C5-B77B-42772FD58E4C}"/>
              </a:ext>
            </a:extLst>
          </p:cNvPr>
          <p:cNvSpPr>
            <a:spLocks noGrp="1"/>
          </p:cNvSpPr>
          <p:nvPr>
            <p:ph type="title"/>
          </p:nvPr>
        </p:nvSpPr>
        <p:spPr/>
        <p:txBody>
          <a:bodyPr/>
          <a:lstStyle/>
          <a:p>
            <a:pPr rtl="0" eaLnBrk="1" fontAlgn="base" hangingPunct="1"/>
            <a:r>
              <a:rPr lang="en-US" dirty="0">
                <a:effectLst/>
              </a:rPr>
              <a:t>Coverage</a:t>
            </a:r>
            <a:endParaRPr lang="en-US" dirty="0"/>
          </a:p>
        </p:txBody>
      </p:sp>
      <p:sp>
        <p:nvSpPr>
          <p:cNvPr id="3" name="Content Placeholder 2">
            <a:extLst>
              <a:ext uri="{FF2B5EF4-FFF2-40B4-BE49-F238E27FC236}">
                <a16:creationId xmlns:a16="http://schemas.microsoft.com/office/drawing/2014/main" id="{2B2EA736-62CC-434C-A2E0-2A801969014D}"/>
              </a:ext>
            </a:extLst>
          </p:cNvPr>
          <p:cNvSpPr>
            <a:spLocks noGrp="1"/>
          </p:cNvSpPr>
          <p:nvPr>
            <p:ph idx="1"/>
          </p:nvPr>
        </p:nvSpPr>
        <p:spPr/>
        <p:txBody>
          <a:bodyPr/>
          <a:lstStyle/>
          <a:p>
            <a:r>
              <a:rPr lang="en-US" dirty="0"/>
              <a:t>How much coverage is required?</a:t>
            </a:r>
          </a:p>
          <a:p>
            <a:pPr lvl="1"/>
            <a:r>
              <a:rPr lang="en-US" dirty="0"/>
              <a:t>Focused/hard-coded self-checking tests might not need much</a:t>
            </a:r>
          </a:p>
          <a:p>
            <a:pPr lvl="1"/>
            <a:r>
              <a:rPr lang="en-US" dirty="0"/>
              <a:t>Purely random tests might need a lot</a:t>
            </a:r>
          </a:p>
          <a:p>
            <a:r>
              <a:rPr lang="en-US" dirty="0"/>
              <a:t>What kinds of coverage are needed?</a:t>
            </a:r>
          </a:p>
          <a:p>
            <a:pPr lvl="1"/>
            <a:r>
              <a:rPr lang="en-US" dirty="0"/>
              <a:t>RTL code coverage?</a:t>
            </a:r>
          </a:p>
          <a:p>
            <a:pPr lvl="1"/>
            <a:r>
              <a:rPr lang="en-US" dirty="0"/>
              <a:t>Verification code coverage?</a:t>
            </a:r>
          </a:p>
          <a:p>
            <a:pPr lvl="1"/>
            <a:r>
              <a:rPr lang="en-US" dirty="0"/>
              <a:t>Functional coverage?</a:t>
            </a:r>
          </a:p>
          <a:p>
            <a:pPr lvl="1"/>
            <a:r>
              <a:rPr lang="en-US" dirty="0"/>
              <a:t>Visual Inspection?</a:t>
            </a:r>
          </a:p>
          <a:p>
            <a:r>
              <a:rPr lang="en-US" dirty="0"/>
              <a:t>How often does coverage need to be collected?  Throughout the project, or just at the end?</a:t>
            </a:r>
          </a:p>
        </p:txBody>
      </p:sp>
    </p:spTree>
    <p:extLst>
      <p:ext uri="{BB962C8B-B14F-4D97-AF65-F5344CB8AC3E}">
        <p14:creationId xmlns:p14="http://schemas.microsoft.com/office/powerpoint/2010/main" val="45994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32322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5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22A5-D42B-4BA7-A1BA-247715DA6C7C}"/>
              </a:ext>
            </a:extLst>
          </p:cNvPr>
          <p:cNvSpPr>
            <a:spLocks noGrp="1"/>
          </p:cNvSpPr>
          <p:nvPr>
            <p:ph type="title"/>
          </p:nvPr>
        </p:nvSpPr>
        <p:spPr/>
        <p:txBody>
          <a:bodyPr/>
          <a:lstStyle/>
          <a:p>
            <a:r>
              <a:rPr lang="en-US" dirty="0"/>
              <a:t>Where does the Test Plan fit in the design life-cycle?</a:t>
            </a:r>
          </a:p>
        </p:txBody>
      </p:sp>
      <p:sp>
        <p:nvSpPr>
          <p:cNvPr id="4" name="Rectangle 3">
            <a:extLst>
              <a:ext uri="{FF2B5EF4-FFF2-40B4-BE49-F238E27FC236}">
                <a16:creationId xmlns:a16="http://schemas.microsoft.com/office/drawing/2014/main" id="{2AC89426-FF55-4EFE-872A-5BBB76265110}"/>
              </a:ext>
            </a:extLst>
          </p:cNvPr>
          <p:cNvSpPr/>
          <p:nvPr/>
        </p:nvSpPr>
        <p:spPr>
          <a:xfrm>
            <a:off x="2563093" y="3388818"/>
            <a:ext cx="7924800" cy="304800"/>
          </a:xfrm>
          <a:prstGeom prst="rect">
            <a:avLst/>
          </a:prstGeom>
          <a:gradFill flip="none" rotWithShape="1">
            <a:gsLst>
              <a:gs pos="0">
                <a:schemeClr val="accent2">
                  <a:lumMod val="20000"/>
                  <a:lumOff val="80000"/>
                </a:schemeClr>
              </a:gs>
              <a:gs pos="34000">
                <a:srgbClr val="92D050"/>
              </a:gs>
              <a:gs pos="70000">
                <a:srgbClr val="FFC000"/>
              </a:gs>
              <a:gs pos="100000">
                <a:srgbClr val="FF0000"/>
              </a:gs>
            </a:gsLst>
            <a:lin ang="0" scaled="1"/>
            <a:tileRect/>
          </a:gra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B61C19-43B4-47F1-A134-0AF43890AA25}"/>
              </a:ext>
            </a:extLst>
          </p:cNvPr>
          <p:cNvSpPr txBox="1"/>
          <p:nvPr/>
        </p:nvSpPr>
        <p:spPr>
          <a:xfrm>
            <a:off x="2327566" y="2509595"/>
            <a:ext cx="955963" cy="461665"/>
          </a:xfrm>
          <a:prstGeom prst="rect">
            <a:avLst/>
          </a:prstGeom>
          <a:noFill/>
        </p:spPr>
        <p:txBody>
          <a:bodyPr wrap="square" rtlCol="0">
            <a:spAutoFit/>
          </a:bodyPr>
          <a:lstStyle/>
          <a:p>
            <a:pPr algn="ctr"/>
            <a:r>
              <a:rPr lang="en-US" sz="1200" dirty="0"/>
              <a:t>Architecture Definition</a:t>
            </a:r>
          </a:p>
        </p:txBody>
      </p:sp>
      <p:sp>
        <p:nvSpPr>
          <p:cNvPr id="6" name="TextBox 5">
            <a:extLst>
              <a:ext uri="{FF2B5EF4-FFF2-40B4-BE49-F238E27FC236}">
                <a16:creationId xmlns:a16="http://schemas.microsoft.com/office/drawing/2014/main" id="{83496DCA-DB4C-4A1A-9C0A-BF805D4BB5D4}"/>
              </a:ext>
            </a:extLst>
          </p:cNvPr>
          <p:cNvSpPr txBox="1"/>
          <p:nvPr/>
        </p:nvSpPr>
        <p:spPr>
          <a:xfrm>
            <a:off x="3169220" y="2412641"/>
            <a:ext cx="1039092" cy="646331"/>
          </a:xfrm>
          <a:prstGeom prst="rect">
            <a:avLst/>
          </a:prstGeom>
          <a:noFill/>
        </p:spPr>
        <p:txBody>
          <a:bodyPr wrap="square" rtlCol="0">
            <a:spAutoFit/>
          </a:bodyPr>
          <a:lstStyle/>
          <a:p>
            <a:pPr algn="ctr"/>
            <a:r>
              <a:rPr lang="en-US" sz="1200" dirty="0"/>
              <a:t>RTL Development starts</a:t>
            </a:r>
          </a:p>
        </p:txBody>
      </p:sp>
      <p:sp>
        <p:nvSpPr>
          <p:cNvPr id="7" name="TextBox 6">
            <a:extLst>
              <a:ext uri="{FF2B5EF4-FFF2-40B4-BE49-F238E27FC236}">
                <a16:creationId xmlns:a16="http://schemas.microsoft.com/office/drawing/2014/main" id="{C6A7156C-4E36-4496-B394-DD8F124DD158}"/>
              </a:ext>
            </a:extLst>
          </p:cNvPr>
          <p:cNvSpPr txBox="1"/>
          <p:nvPr/>
        </p:nvSpPr>
        <p:spPr>
          <a:xfrm>
            <a:off x="5077691" y="2671704"/>
            <a:ext cx="955963" cy="276999"/>
          </a:xfrm>
          <a:prstGeom prst="rect">
            <a:avLst/>
          </a:prstGeom>
          <a:noFill/>
        </p:spPr>
        <p:txBody>
          <a:bodyPr wrap="square" rtlCol="0">
            <a:spAutoFit/>
          </a:bodyPr>
          <a:lstStyle/>
          <a:p>
            <a:pPr algn="ctr"/>
            <a:r>
              <a:rPr lang="en-US" sz="1200" dirty="0"/>
              <a:t>Arch Frozen</a:t>
            </a:r>
          </a:p>
        </p:txBody>
      </p:sp>
      <p:sp>
        <p:nvSpPr>
          <p:cNvPr id="8" name="TextBox 7">
            <a:extLst>
              <a:ext uri="{FF2B5EF4-FFF2-40B4-BE49-F238E27FC236}">
                <a16:creationId xmlns:a16="http://schemas.microsoft.com/office/drawing/2014/main" id="{76C10CFE-B017-4652-989A-F1AE02E6CAEA}"/>
              </a:ext>
            </a:extLst>
          </p:cNvPr>
          <p:cNvSpPr txBox="1"/>
          <p:nvPr/>
        </p:nvSpPr>
        <p:spPr>
          <a:xfrm>
            <a:off x="6116783" y="2463428"/>
            <a:ext cx="955963" cy="461665"/>
          </a:xfrm>
          <a:prstGeom prst="rect">
            <a:avLst/>
          </a:prstGeom>
          <a:noFill/>
        </p:spPr>
        <p:txBody>
          <a:bodyPr wrap="square" rtlCol="0">
            <a:spAutoFit/>
          </a:bodyPr>
          <a:lstStyle/>
          <a:p>
            <a:pPr algn="ctr"/>
            <a:r>
              <a:rPr lang="en-US" sz="1200" dirty="0"/>
              <a:t>RTL Complete</a:t>
            </a:r>
          </a:p>
        </p:txBody>
      </p:sp>
      <p:sp>
        <p:nvSpPr>
          <p:cNvPr id="9" name="TextBox 8">
            <a:extLst>
              <a:ext uri="{FF2B5EF4-FFF2-40B4-BE49-F238E27FC236}">
                <a16:creationId xmlns:a16="http://schemas.microsoft.com/office/drawing/2014/main" id="{C840DF9E-912F-40EC-AD31-EAA949D2BB83}"/>
              </a:ext>
            </a:extLst>
          </p:cNvPr>
          <p:cNvSpPr txBox="1"/>
          <p:nvPr/>
        </p:nvSpPr>
        <p:spPr>
          <a:xfrm>
            <a:off x="4222175" y="2637068"/>
            <a:ext cx="955963" cy="461665"/>
          </a:xfrm>
          <a:prstGeom prst="rect">
            <a:avLst/>
          </a:prstGeom>
          <a:noFill/>
        </p:spPr>
        <p:txBody>
          <a:bodyPr wrap="square" rtlCol="0">
            <a:spAutoFit/>
          </a:bodyPr>
          <a:lstStyle/>
          <a:p>
            <a:pPr algn="ctr"/>
            <a:r>
              <a:rPr lang="en-US" sz="1200" dirty="0"/>
              <a:t>Phys Design starts</a:t>
            </a:r>
          </a:p>
        </p:txBody>
      </p:sp>
      <p:sp>
        <p:nvSpPr>
          <p:cNvPr id="10" name="TextBox 9">
            <a:extLst>
              <a:ext uri="{FF2B5EF4-FFF2-40B4-BE49-F238E27FC236}">
                <a16:creationId xmlns:a16="http://schemas.microsoft.com/office/drawing/2014/main" id="{5C73D401-AE03-449F-B58C-3E5D7DA73951}"/>
              </a:ext>
            </a:extLst>
          </p:cNvPr>
          <p:cNvSpPr txBox="1"/>
          <p:nvPr/>
        </p:nvSpPr>
        <p:spPr>
          <a:xfrm>
            <a:off x="6920342" y="2487038"/>
            <a:ext cx="955963" cy="461665"/>
          </a:xfrm>
          <a:prstGeom prst="rect">
            <a:avLst/>
          </a:prstGeom>
          <a:noFill/>
        </p:spPr>
        <p:txBody>
          <a:bodyPr wrap="square" rtlCol="0">
            <a:spAutoFit/>
          </a:bodyPr>
          <a:lstStyle/>
          <a:p>
            <a:pPr algn="ctr"/>
            <a:r>
              <a:rPr lang="en-US" sz="1200" dirty="0"/>
              <a:t>Phys Complete</a:t>
            </a:r>
          </a:p>
        </p:txBody>
      </p:sp>
      <p:sp>
        <p:nvSpPr>
          <p:cNvPr id="11" name="TextBox 10">
            <a:extLst>
              <a:ext uri="{FF2B5EF4-FFF2-40B4-BE49-F238E27FC236}">
                <a16:creationId xmlns:a16="http://schemas.microsoft.com/office/drawing/2014/main" id="{C6D4F92E-26A2-4B73-B890-3667C6F31946}"/>
              </a:ext>
            </a:extLst>
          </p:cNvPr>
          <p:cNvSpPr txBox="1"/>
          <p:nvPr/>
        </p:nvSpPr>
        <p:spPr>
          <a:xfrm>
            <a:off x="7613073" y="2487037"/>
            <a:ext cx="955963" cy="276999"/>
          </a:xfrm>
          <a:prstGeom prst="rect">
            <a:avLst/>
          </a:prstGeom>
          <a:noFill/>
        </p:spPr>
        <p:txBody>
          <a:bodyPr wrap="square" rtlCol="0">
            <a:spAutoFit/>
          </a:bodyPr>
          <a:lstStyle/>
          <a:p>
            <a:pPr algn="ctr"/>
            <a:r>
              <a:rPr lang="en-US" sz="1200" dirty="0"/>
              <a:t>Tape-out</a:t>
            </a:r>
          </a:p>
        </p:txBody>
      </p:sp>
      <p:sp>
        <p:nvSpPr>
          <p:cNvPr id="12" name="TextBox 11">
            <a:extLst>
              <a:ext uri="{FF2B5EF4-FFF2-40B4-BE49-F238E27FC236}">
                <a16:creationId xmlns:a16="http://schemas.microsoft.com/office/drawing/2014/main" id="{7C328C77-3380-48DE-8567-CBD8749F559A}"/>
              </a:ext>
            </a:extLst>
          </p:cNvPr>
          <p:cNvSpPr txBox="1"/>
          <p:nvPr/>
        </p:nvSpPr>
        <p:spPr>
          <a:xfrm>
            <a:off x="8285011" y="2510998"/>
            <a:ext cx="955963" cy="461665"/>
          </a:xfrm>
          <a:prstGeom prst="rect">
            <a:avLst/>
          </a:prstGeom>
          <a:noFill/>
        </p:spPr>
        <p:txBody>
          <a:bodyPr wrap="square" rtlCol="0">
            <a:spAutoFit/>
          </a:bodyPr>
          <a:lstStyle/>
          <a:p>
            <a:pPr algn="ctr"/>
            <a:r>
              <a:rPr lang="en-US" sz="1200" dirty="0"/>
              <a:t>First</a:t>
            </a:r>
          </a:p>
          <a:p>
            <a:pPr algn="ctr"/>
            <a:r>
              <a:rPr lang="en-US" sz="1200" dirty="0"/>
              <a:t>Silicon</a:t>
            </a:r>
          </a:p>
        </p:txBody>
      </p:sp>
      <p:sp>
        <p:nvSpPr>
          <p:cNvPr id="13" name="TextBox 12">
            <a:extLst>
              <a:ext uri="{FF2B5EF4-FFF2-40B4-BE49-F238E27FC236}">
                <a16:creationId xmlns:a16="http://schemas.microsoft.com/office/drawing/2014/main" id="{E45162F9-F33A-40F3-8DBD-0473FFA74C68}"/>
              </a:ext>
            </a:extLst>
          </p:cNvPr>
          <p:cNvSpPr txBox="1"/>
          <p:nvPr/>
        </p:nvSpPr>
        <p:spPr>
          <a:xfrm>
            <a:off x="8977742" y="2534959"/>
            <a:ext cx="955963" cy="276999"/>
          </a:xfrm>
          <a:prstGeom prst="rect">
            <a:avLst/>
          </a:prstGeom>
          <a:noFill/>
        </p:spPr>
        <p:txBody>
          <a:bodyPr wrap="square" rtlCol="0">
            <a:spAutoFit/>
          </a:bodyPr>
          <a:lstStyle/>
          <a:p>
            <a:pPr algn="ctr"/>
            <a:r>
              <a:rPr lang="en-US" sz="1200" dirty="0"/>
              <a:t>Final Spin</a:t>
            </a:r>
          </a:p>
        </p:txBody>
      </p:sp>
      <p:sp>
        <p:nvSpPr>
          <p:cNvPr id="14" name="TextBox 13">
            <a:extLst>
              <a:ext uri="{FF2B5EF4-FFF2-40B4-BE49-F238E27FC236}">
                <a16:creationId xmlns:a16="http://schemas.microsoft.com/office/drawing/2014/main" id="{B5AA9894-BEAB-48D5-93CC-6EE2ECD1DA6B}"/>
              </a:ext>
            </a:extLst>
          </p:cNvPr>
          <p:cNvSpPr txBox="1"/>
          <p:nvPr/>
        </p:nvSpPr>
        <p:spPr>
          <a:xfrm>
            <a:off x="9774383" y="2509595"/>
            <a:ext cx="955963" cy="276999"/>
          </a:xfrm>
          <a:prstGeom prst="rect">
            <a:avLst/>
          </a:prstGeom>
          <a:noFill/>
        </p:spPr>
        <p:txBody>
          <a:bodyPr wrap="square" rtlCol="0">
            <a:spAutoFit/>
          </a:bodyPr>
          <a:lstStyle/>
          <a:p>
            <a:pPr algn="ctr"/>
            <a:r>
              <a:rPr lang="en-US" sz="1200" dirty="0"/>
              <a:t>Profit!</a:t>
            </a:r>
          </a:p>
        </p:txBody>
      </p:sp>
      <p:cxnSp>
        <p:nvCxnSpPr>
          <p:cNvPr id="16" name="Straight Arrow Connector 15">
            <a:extLst>
              <a:ext uri="{FF2B5EF4-FFF2-40B4-BE49-F238E27FC236}">
                <a16:creationId xmlns:a16="http://schemas.microsoft.com/office/drawing/2014/main" id="{67318870-6EE3-48CF-BDFA-318F3CB8288A}"/>
              </a:ext>
            </a:extLst>
          </p:cNvPr>
          <p:cNvCxnSpPr>
            <a:stCxn id="5" idx="2"/>
          </p:cNvCxnSpPr>
          <p:nvPr/>
        </p:nvCxnSpPr>
        <p:spPr>
          <a:xfrm flipH="1">
            <a:off x="2805547" y="297126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C5C0A7-B113-4BF4-991E-94FD43F1625A}"/>
              </a:ext>
            </a:extLst>
          </p:cNvPr>
          <p:cNvSpPr txBox="1"/>
          <p:nvPr/>
        </p:nvSpPr>
        <p:spPr>
          <a:xfrm>
            <a:off x="1281543" y="2555840"/>
            <a:ext cx="955963" cy="461665"/>
          </a:xfrm>
          <a:prstGeom prst="rect">
            <a:avLst/>
          </a:prstGeom>
          <a:noFill/>
        </p:spPr>
        <p:txBody>
          <a:bodyPr wrap="square" rtlCol="0">
            <a:spAutoFit/>
          </a:bodyPr>
          <a:lstStyle/>
          <a:p>
            <a:pPr algn="ctr"/>
            <a:r>
              <a:rPr lang="en-US" sz="1200" dirty="0"/>
              <a:t>Product Definition</a:t>
            </a:r>
          </a:p>
        </p:txBody>
      </p:sp>
      <p:cxnSp>
        <p:nvCxnSpPr>
          <p:cNvPr id="19" name="Straight Arrow Connector 18">
            <a:extLst>
              <a:ext uri="{FF2B5EF4-FFF2-40B4-BE49-F238E27FC236}">
                <a16:creationId xmlns:a16="http://schemas.microsoft.com/office/drawing/2014/main" id="{A0CF7F65-1EEB-4D00-871E-637559641047}"/>
              </a:ext>
            </a:extLst>
          </p:cNvPr>
          <p:cNvCxnSpPr>
            <a:stCxn id="17" idx="2"/>
          </p:cNvCxnSpPr>
          <p:nvPr/>
        </p:nvCxnSpPr>
        <p:spPr>
          <a:xfrm>
            <a:off x="1759525" y="3017505"/>
            <a:ext cx="803568" cy="36925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485E05-762B-4952-BDDD-13CC821D7431}"/>
              </a:ext>
            </a:extLst>
          </p:cNvPr>
          <p:cNvCxnSpPr>
            <a:cxnSpLocks/>
          </p:cNvCxnSpPr>
          <p:nvPr/>
        </p:nvCxnSpPr>
        <p:spPr>
          <a:xfrm flipH="1">
            <a:off x="3688764" y="3115340"/>
            <a:ext cx="2" cy="26309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31FEB2-B2AF-4BCB-B8F1-F7F3CE703434}"/>
              </a:ext>
            </a:extLst>
          </p:cNvPr>
          <p:cNvCxnSpPr>
            <a:cxnSpLocks/>
          </p:cNvCxnSpPr>
          <p:nvPr/>
        </p:nvCxnSpPr>
        <p:spPr>
          <a:xfrm flipH="1">
            <a:off x="4700156" y="3046430"/>
            <a:ext cx="1" cy="3403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95162A-B9DE-4DBE-A855-9205D3F209E1}"/>
              </a:ext>
            </a:extLst>
          </p:cNvPr>
          <p:cNvCxnSpPr/>
          <p:nvPr/>
        </p:nvCxnSpPr>
        <p:spPr>
          <a:xfrm flipH="1">
            <a:off x="5555672" y="2959981"/>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839EEC-469B-4AF0-BC3B-5B5B668EBD8C}"/>
              </a:ext>
            </a:extLst>
          </p:cNvPr>
          <p:cNvCxnSpPr/>
          <p:nvPr/>
        </p:nvCxnSpPr>
        <p:spPr>
          <a:xfrm flipH="1">
            <a:off x="6594764" y="294704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D9205D0-17F4-481D-B514-D6531A306278}"/>
              </a:ext>
            </a:extLst>
          </p:cNvPr>
          <p:cNvCxnSpPr/>
          <p:nvPr/>
        </p:nvCxnSpPr>
        <p:spPr>
          <a:xfrm flipH="1">
            <a:off x="7730842" y="2968659"/>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267B733-4A1C-41F8-9B07-1F084352051A}"/>
              </a:ext>
            </a:extLst>
          </p:cNvPr>
          <p:cNvCxnSpPr>
            <a:cxnSpLocks/>
          </p:cNvCxnSpPr>
          <p:nvPr/>
        </p:nvCxnSpPr>
        <p:spPr>
          <a:xfrm>
            <a:off x="7876300" y="2755051"/>
            <a:ext cx="1" cy="64275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BF221C-E546-4205-9DFD-14B8C5B158DB}"/>
              </a:ext>
            </a:extLst>
          </p:cNvPr>
          <p:cNvCxnSpPr/>
          <p:nvPr/>
        </p:nvCxnSpPr>
        <p:spPr>
          <a:xfrm flipH="1">
            <a:off x="8759530" y="2965621"/>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1CA0CA-AF1F-4B15-A94E-3B7190CDAD45}"/>
              </a:ext>
            </a:extLst>
          </p:cNvPr>
          <p:cNvCxnSpPr/>
          <p:nvPr/>
        </p:nvCxnSpPr>
        <p:spPr>
          <a:xfrm flipH="1">
            <a:off x="9455727" y="295915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627011-B3C9-46D6-ADA5-C2482D04AD64}"/>
              </a:ext>
            </a:extLst>
          </p:cNvPr>
          <p:cNvCxnSpPr>
            <a:cxnSpLocks/>
            <a:stCxn id="14" idx="2"/>
          </p:cNvCxnSpPr>
          <p:nvPr/>
        </p:nvCxnSpPr>
        <p:spPr>
          <a:xfrm flipH="1">
            <a:off x="10248891" y="2786594"/>
            <a:ext cx="3474" cy="57800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1D0A3B5-113F-46BA-9A6E-273FB218600E}"/>
              </a:ext>
            </a:extLst>
          </p:cNvPr>
          <p:cNvSpPr txBox="1"/>
          <p:nvPr/>
        </p:nvSpPr>
        <p:spPr>
          <a:xfrm>
            <a:off x="2613318" y="3965678"/>
            <a:ext cx="955963" cy="461665"/>
          </a:xfrm>
          <a:prstGeom prst="rect">
            <a:avLst/>
          </a:prstGeom>
          <a:noFill/>
        </p:spPr>
        <p:txBody>
          <a:bodyPr wrap="square" rtlCol="0">
            <a:spAutoFit/>
          </a:bodyPr>
          <a:lstStyle/>
          <a:p>
            <a:pPr algn="ctr"/>
            <a:r>
              <a:rPr lang="en-US" sz="1200" dirty="0"/>
              <a:t>Write Test plan</a:t>
            </a:r>
          </a:p>
        </p:txBody>
      </p:sp>
      <p:sp>
        <p:nvSpPr>
          <p:cNvPr id="34" name="TextBox 33">
            <a:extLst>
              <a:ext uri="{FF2B5EF4-FFF2-40B4-BE49-F238E27FC236}">
                <a16:creationId xmlns:a16="http://schemas.microsoft.com/office/drawing/2014/main" id="{3A3A2BAE-6B24-403F-A39D-360AF6A38D50}"/>
              </a:ext>
            </a:extLst>
          </p:cNvPr>
          <p:cNvSpPr txBox="1"/>
          <p:nvPr/>
        </p:nvSpPr>
        <p:spPr>
          <a:xfrm>
            <a:off x="3522532" y="3991192"/>
            <a:ext cx="955963" cy="461665"/>
          </a:xfrm>
          <a:prstGeom prst="rect">
            <a:avLst/>
          </a:prstGeom>
          <a:noFill/>
        </p:spPr>
        <p:txBody>
          <a:bodyPr wrap="square" rtlCol="0">
            <a:spAutoFit/>
          </a:bodyPr>
          <a:lstStyle/>
          <a:p>
            <a:pPr algn="ctr"/>
            <a:r>
              <a:rPr lang="en-US" sz="1200" dirty="0"/>
              <a:t>Initial Review</a:t>
            </a:r>
          </a:p>
        </p:txBody>
      </p:sp>
      <p:sp>
        <p:nvSpPr>
          <p:cNvPr id="35" name="TextBox 34">
            <a:extLst>
              <a:ext uri="{FF2B5EF4-FFF2-40B4-BE49-F238E27FC236}">
                <a16:creationId xmlns:a16="http://schemas.microsoft.com/office/drawing/2014/main" id="{A1C4553A-06E2-4D0B-91BA-1CD34E68D472}"/>
              </a:ext>
            </a:extLst>
          </p:cNvPr>
          <p:cNvSpPr txBox="1"/>
          <p:nvPr/>
        </p:nvSpPr>
        <p:spPr>
          <a:xfrm>
            <a:off x="4279323" y="3991191"/>
            <a:ext cx="955963" cy="461665"/>
          </a:xfrm>
          <a:prstGeom prst="rect">
            <a:avLst/>
          </a:prstGeom>
          <a:noFill/>
        </p:spPr>
        <p:txBody>
          <a:bodyPr wrap="square" rtlCol="0">
            <a:spAutoFit/>
          </a:bodyPr>
          <a:lstStyle/>
          <a:p>
            <a:pPr algn="ctr"/>
            <a:r>
              <a:rPr lang="en-US" sz="1200" dirty="0"/>
              <a:t>Execution Begins</a:t>
            </a:r>
          </a:p>
        </p:txBody>
      </p:sp>
      <p:sp>
        <p:nvSpPr>
          <p:cNvPr id="36" name="Arrow: Right 35">
            <a:extLst>
              <a:ext uri="{FF2B5EF4-FFF2-40B4-BE49-F238E27FC236}">
                <a16:creationId xmlns:a16="http://schemas.microsoft.com/office/drawing/2014/main" id="{702366B8-C7B6-46B0-94A1-6198777339C2}"/>
              </a:ext>
            </a:extLst>
          </p:cNvPr>
          <p:cNvSpPr/>
          <p:nvPr/>
        </p:nvSpPr>
        <p:spPr>
          <a:xfrm>
            <a:off x="935184" y="3983703"/>
            <a:ext cx="824341" cy="380479"/>
          </a:xfrm>
          <a:prstGeom prst="right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a:t>
            </a:r>
          </a:p>
          <a:p>
            <a:pPr algn="ctr"/>
            <a:r>
              <a:rPr lang="en-US" dirty="0">
                <a:solidFill>
                  <a:schemeClr val="tx1"/>
                </a:solidFill>
              </a:rPr>
              <a:t> Plan</a:t>
            </a:r>
          </a:p>
        </p:txBody>
      </p:sp>
      <p:sp>
        <p:nvSpPr>
          <p:cNvPr id="37" name="TextBox 36">
            <a:extLst>
              <a:ext uri="{FF2B5EF4-FFF2-40B4-BE49-F238E27FC236}">
                <a16:creationId xmlns:a16="http://schemas.microsoft.com/office/drawing/2014/main" id="{814D7F28-EF0B-4C87-9BD1-53B50BACDBD0}"/>
              </a:ext>
            </a:extLst>
          </p:cNvPr>
          <p:cNvSpPr txBox="1"/>
          <p:nvPr/>
        </p:nvSpPr>
        <p:spPr>
          <a:xfrm>
            <a:off x="5313221" y="3997269"/>
            <a:ext cx="1018309" cy="461665"/>
          </a:xfrm>
          <a:prstGeom prst="rect">
            <a:avLst/>
          </a:prstGeom>
          <a:noFill/>
        </p:spPr>
        <p:txBody>
          <a:bodyPr wrap="square" rtlCol="0">
            <a:spAutoFit/>
          </a:bodyPr>
          <a:lstStyle/>
          <a:p>
            <a:pPr algn="ctr"/>
            <a:r>
              <a:rPr lang="en-US" sz="1200" dirty="0"/>
              <a:t>Intermediate Review</a:t>
            </a:r>
          </a:p>
        </p:txBody>
      </p:sp>
      <p:sp>
        <p:nvSpPr>
          <p:cNvPr id="38" name="TextBox 37">
            <a:extLst>
              <a:ext uri="{FF2B5EF4-FFF2-40B4-BE49-F238E27FC236}">
                <a16:creationId xmlns:a16="http://schemas.microsoft.com/office/drawing/2014/main" id="{591E0587-DFEE-4F55-BC4A-A987391BA259}"/>
              </a:ext>
            </a:extLst>
          </p:cNvPr>
          <p:cNvSpPr txBox="1"/>
          <p:nvPr/>
        </p:nvSpPr>
        <p:spPr>
          <a:xfrm>
            <a:off x="6324602" y="4000040"/>
            <a:ext cx="955963" cy="461665"/>
          </a:xfrm>
          <a:prstGeom prst="rect">
            <a:avLst/>
          </a:prstGeom>
          <a:noFill/>
        </p:spPr>
        <p:txBody>
          <a:bodyPr wrap="square" rtlCol="0">
            <a:spAutoFit/>
          </a:bodyPr>
          <a:lstStyle/>
          <a:p>
            <a:pPr algn="ctr"/>
            <a:r>
              <a:rPr lang="en-US" sz="1200" dirty="0"/>
              <a:t>Final Review</a:t>
            </a:r>
          </a:p>
        </p:txBody>
      </p:sp>
      <p:sp>
        <p:nvSpPr>
          <p:cNvPr id="39" name="TextBox 38">
            <a:extLst>
              <a:ext uri="{FF2B5EF4-FFF2-40B4-BE49-F238E27FC236}">
                <a16:creationId xmlns:a16="http://schemas.microsoft.com/office/drawing/2014/main" id="{FEDE97E1-42E5-4AFB-92DF-40601F077226}"/>
              </a:ext>
            </a:extLst>
          </p:cNvPr>
          <p:cNvSpPr txBox="1"/>
          <p:nvPr/>
        </p:nvSpPr>
        <p:spPr>
          <a:xfrm>
            <a:off x="7084860" y="4000027"/>
            <a:ext cx="955963" cy="461665"/>
          </a:xfrm>
          <a:prstGeom prst="rect">
            <a:avLst/>
          </a:prstGeom>
          <a:noFill/>
        </p:spPr>
        <p:txBody>
          <a:bodyPr wrap="square" rtlCol="0">
            <a:spAutoFit/>
          </a:bodyPr>
          <a:lstStyle/>
          <a:p>
            <a:pPr algn="ctr"/>
            <a:r>
              <a:rPr lang="en-US" sz="1200" dirty="0"/>
              <a:t>Final</a:t>
            </a:r>
          </a:p>
          <a:p>
            <a:pPr algn="ctr"/>
            <a:r>
              <a:rPr lang="en-US" sz="1200" dirty="0"/>
              <a:t>Sign-off</a:t>
            </a:r>
          </a:p>
        </p:txBody>
      </p:sp>
      <p:cxnSp>
        <p:nvCxnSpPr>
          <p:cNvPr id="41" name="Straight Connector 40">
            <a:extLst>
              <a:ext uri="{FF2B5EF4-FFF2-40B4-BE49-F238E27FC236}">
                <a16:creationId xmlns:a16="http://schemas.microsoft.com/office/drawing/2014/main" id="{671BC84D-3026-4456-BBD2-78221179D74B}"/>
              </a:ext>
            </a:extLst>
          </p:cNvPr>
          <p:cNvCxnSpPr/>
          <p:nvPr/>
        </p:nvCxnSpPr>
        <p:spPr>
          <a:xfrm>
            <a:off x="7924802" y="3383179"/>
            <a:ext cx="0" cy="31043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4C5007-CE3B-478C-BEE9-AC27F5AB8E44}"/>
              </a:ext>
            </a:extLst>
          </p:cNvPr>
          <p:cNvCxnSpPr>
            <a:cxnSpLocks/>
          </p:cNvCxnSpPr>
          <p:nvPr/>
        </p:nvCxnSpPr>
        <p:spPr>
          <a:xfrm flipH="1" flipV="1">
            <a:off x="3312971" y="3710792"/>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BEB060-C2C6-4D38-B482-441F213FDFF6}"/>
              </a:ext>
            </a:extLst>
          </p:cNvPr>
          <p:cNvCxnSpPr>
            <a:cxnSpLocks/>
          </p:cNvCxnSpPr>
          <p:nvPr/>
        </p:nvCxnSpPr>
        <p:spPr>
          <a:xfrm flipH="1" flipV="1">
            <a:off x="3991839" y="3717838"/>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AC63D71-262D-4BA5-B1AC-B3FEA1C6B836}"/>
              </a:ext>
            </a:extLst>
          </p:cNvPr>
          <p:cNvCxnSpPr>
            <a:cxnSpLocks/>
          </p:cNvCxnSpPr>
          <p:nvPr/>
        </p:nvCxnSpPr>
        <p:spPr>
          <a:xfrm flipH="1" flipV="1">
            <a:off x="4517461" y="3725209"/>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4B0F7F-954C-4A1D-B03F-BEEE7A90DC67}"/>
              </a:ext>
            </a:extLst>
          </p:cNvPr>
          <p:cNvCxnSpPr>
            <a:cxnSpLocks/>
          </p:cNvCxnSpPr>
          <p:nvPr/>
        </p:nvCxnSpPr>
        <p:spPr>
          <a:xfrm flipH="1" flipV="1">
            <a:off x="5661317" y="3710792"/>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2995322-0247-4B6E-A74C-1CADCD868422}"/>
              </a:ext>
            </a:extLst>
          </p:cNvPr>
          <p:cNvCxnSpPr>
            <a:cxnSpLocks/>
          </p:cNvCxnSpPr>
          <p:nvPr/>
        </p:nvCxnSpPr>
        <p:spPr>
          <a:xfrm flipH="1" flipV="1">
            <a:off x="6704731" y="3725209"/>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DEA70F-C01C-4E91-B9ED-EFD38EE1A5C7}"/>
              </a:ext>
            </a:extLst>
          </p:cNvPr>
          <p:cNvCxnSpPr>
            <a:cxnSpLocks/>
          </p:cNvCxnSpPr>
          <p:nvPr/>
        </p:nvCxnSpPr>
        <p:spPr>
          <a:xfrm flipH="1" flipV="1">
            <a:off x="7562841" y="3697303"/>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8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46F2-0C33-463B-9D9D-369A1B32A9E6}"/>
              </a:ext>
            </a:extLst>
          </p:cNvPr>
          <p:cNvSpPr>
            <a:spLocks noGrp="1"/>
          </p:cNvSpPr>
          <p:nvPr>
            <p:ph type="title"/>
          </p:nvPr>
        </p:nvSpPr>
        <p:spPr/>
        <p:txBody>
          <a:bodyPr/>
          <a:lstStyle/>
          <a:p>
            <a:r>
              <a:rPr lang="en-US" dirty="0"/>
              <a:t>Test Plan Dependencies</a:t>
            </a:r>
          </a:p>
        </p:txBody>
      </p:sp>
      <p:sp>
        <p:nvSpPr>
          <p:cNvPr id="3" name="Content Placeholder 2">
            <a:extLst>
              <a:ext uri="{FF2B5EF4-FFF2-40B4-BE49-F238E27FC236}">
                <a16:creationId xmlns:a16="http://schemas.microsoft.com/office/drawing/2014/main" id="{1D1FD58C-5371-421F-9DB1-234F33A67DEA}"/>
              </a:ext>
            </a:extLst>
          </p:cNvPr>
          <p:cNvSpPr>
            <a:spLocks noGrp="1"/>
          </p:cNvSpPr>
          <p:nvPr>
            <p:ph idx="1"/>
          </p:nvPr>
        </p:nvSpPr>
        <p:spPr/>
        <p:txBody>
          <a:bodyPr/>
          <a:lstStyle/>
          <a:p>
            <a:r>
              <a:rPr lang="en-US" dirty="0"/>
              <a:t>Can’t start </a:t>
            </a:r>
            <a:r>
              <a:rPr lang="en-US" b="1" dirty="0"/>
              <a:t>test plan </a:t>
            </a:r>
            <a:r>
              <a:rPr lang="en-US" dirty="0"/>
              <a:t>until high level architecture is defined</a:t>
            </a:r>
          </a:p>
          <a:p>
            <a:r>
              <a:rPr lang="en-US" dirty="0"/>
              <a:t>Can’t define the </a:t>
            </a:r>
            <a:r>
              <a:rPr lang="en-US" b="1" dirty="0"/>
              <a:t>full set of tasks </a:t>
            </a:r>
            <a:r>
              <a:rPr lang="en-US" dirty="0"/>
              <a:t>until low-level microarchitecture/implementation is defined and (at least partially) coded</a:t>
            </a:r>
          </a:p>
          <a:p>
            <a:r>
              <a:rPr lang="en-US" dirty="0"/>
              <a:t>Basic design definition drives “initial review”</a:t>
            </a:r>
          </a:p>
          <a:p>
            <a:r>
              <a:rPr lang="en-US" dirty="0"/>
              <a:t>Arch Freeze (no more feature changes) drives “intermediate review”</a:t>
            </a:r>
          </a:p>
          <a:p>
            <a:r>
              <a:rPr lang="en-US" dirty="0"/>
              <a:t>RTL Complete (== “All bugs coded!”) drives final review</a:t>
            </a:r>
          </a:p>
          <a:p>
            <a:r>
              <a:rPr lang="en-US" dirty="0"/>
              <a:t>Test Plan completion/sign-off gates </a:t>
            </a:r>
            <a:r>
              <a:rPr lang="en-US" dirty="0" err="1"/>
              <a:t>tapeout</a:t>
            </a:r>
            <a:endParaRPr lang="en-US" dirty="0"/>
          </a:p>
          <a:p>
            <a:r>
              <a:rPr lang="en-US" dirty="0"/>
              <a:t>You can have dependencies BETWEEN test plans, too!</a:t>
            </a:r>
          </a:p>
          <a:p>
            <a:endParaRPr lang="en-US" dirty="0"/>
          </a:p>
        </p:txBody>
      </p:sp>
    </p:spTree>
    <p:extLst>
      <p:ext uri="{BB962C8B-B14F-4D97-AF65-F5344CB8AC3E}">
        <p14:creationId xmlns:p14="http://schemas.microsoft.com/office/powerpoint/2010/main" val="96691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9D9D-D687-416C-8F33-1C85767879CE}"/>
              </a:ext>
            </a:extLst>
          </p:cNvPr>
          <p:cNvSpPr>
            <a:spLocks noGrp="1"/>
          </p:cNvSpPr>
          <p:nvPr>
            <p:ph type="title"/>
          </p:nvPr>
        </p:nvSpPr>
        <p:spPr/>
        <p:txBody>
          <a:bodyPr/>
          <a:lstStyle/>
          <a:p>
            <a:r>
              <a:rPr lang="en-US" dirty="0"/>
              <a:t>Scoping tasks (Effort Estimation)</a:t>
            </a:r>
          </a:p>
        </p:txBody>
      </p:sp>
      <p:sp>
        <p:nvSpPr>
          <p:cNvPr id="3" name="Content Placeholder 2">
            <a:extLst>
              <a:ext uri="{FF2B5EF4-FFF2-40B4-BE49-F238E27FC236}">
                <a16:creationId xmlns:a16="http://schemas.microsoft.com/office/drawing/2014/main" id="{35C6F919-879F-40B5-B984-D08B177233BE}"/>
              </a:ext>
            </a:extLst>
          </p:cNvPr>
          <p:cNvSpPr>
            <a:spLocks noGrp="1"/>
          </p:cNvSpPr>
          <p:nvPr>
            <p:ph idx="1"/>
          </p:nvPr>
        </p:nvSpPr>
        <p:spPr/>
        <p:txBody>
          <a:bodyPr/>
          <a:lstStyle/>
          <a:p>
            <a:r>
              <a:rPr lang="en-US" dirty="0"/>
              <a:t>Determining how long it takes to execute a task is probably the hardest thing for an engineer to do.</a:t>
            </a:r>
          </a:p>
          <a:p>
            <a:r>
              <a:rPr lang="en-US" dirty="0">
                <a:solidFill>
                  <a:srgbClr val="FF0000"/>
                </a:solidFill>
              </a:rPr>
              <a:t>It can’t really be taught </a:t>
            </a:r>
            <a:r>
              <a:rPr lang="en-US" dirty="0">
                <a:solidFill>
                  <a:srgbClr val="FF0000"/>
                </a:solidFill>
                <a:sym typeface="Wingdings" panose="05000000000000000000" pitchFamily="2" charset="2"/>
              </a:rPr>
              <a:t></a:t>
            </a:r>
            <a:endParaRPr lang="en-US" dirty="0">
              <a:solidFill>
                <a:srgbClr val="FF0000"/>
              </a:solidFill>
            </a:endParaRPr>
          </a:p>
          <a:p>
            <a:r>
              <a:rPr lang="en-US" dirty="0"/>
              <a:t>Once you have experience with doing tasks for a specific job, it becomes easier to make educated guesses about duration of a task.</a:t>
            </a:r>
          </a:p>
          <a:p>
            <a:r>
              <a:rPr lang="en-US" dirty="0"/>
              <a:t>Sometimes you can extrapolate from a similar task that someone else has scoped.</a:t>
            </a:r>
          </a:p>
          <a:p>
            <a:r>
              <a:rPr lang="en-US" dirty="0"/>
              <a:t>ENGINEERS ALMOST ALWAYS UNDERESTIMATE A TASK!</a:t>
            </a:r>
          </a:p>
          <a:p>
            <a:pPr lvl="1"/>
            <a:r>
              <a:rPr lang="en-US" dirty="0"/>
              <a:t>Scott’s Rule of Thumb:  For an estimate of size X, the manager will ask it to be 0.5x, and the actual duration will be 2.5x.</a:t>
            </a:r>
          </a:p>
        </p:txBody>
      </p:sp>
    </p:spTree>
    <p:extLst>
      <p:ext uri="{BB962C8B-B14F-4D97-AF65-F5344CB8AC3E}">
        <p14:creationId xmlns:p14="http://schemas.microsoft.com/office/powerpoint/2010/main" val="306905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7197-F7F4-40D7-AAF8-5A4342D78107}"/>
              </a:ext>
            </a:extLst>
          </p:cNvPr>
          <p:cNvSpPr>
            <a:spLocks noGrp="1"/>
          </p:cNvSpPr>
          <p:nvPr>
            <p:ph type="title"/>
          </p:nvPr>
        </p:nvSpPr>
        <p:spPr/>
        <p:txBody>
          <a:bodyPr/>
          <a:lstStyle/>
          <a:p>
            <a:r>
              <a:rPr lang="en-US" dirty="0"/>
              <a:t>Why do we need Test Plans?</a:t>
            </a:r>
          </a:p>
        </p:txBody>
      </p:sp>
      <p:sp>
        <p:nvSpPr>
          <p:cNvPr id="3" name="Content Placeholder 2">
            <a:extLst>
              <a:ext uri="{FF2B5EF4-FFF2-40B4-BE49-F238E27FC236}">
                <a16:creationId xmlns:a16="http://schemas.microsoft.com/office/drawing/2014/main" id="{70B81303-80EA-4E86-9D99-9E5716D593EF}"/>
              </a:ext>
            </a:extLst>
          </p:cNvPr>
          <p:cNvSpPr>
            <a:spLocks noGrp="1"/>
          </p:cNvSpPr>
          <p:nvPr>
            <p:ph idx="1"/>
          </p:nvPr>
        </p:nvSpPr>
        <p:spPr/>
        <p:txBody>
          <a:bodyPr/>
          <a:lstStyle/>
          <a:p>
            <a:r>
              <a:rPr lang="en-US" dirty="0"/>
              <a:t>Designs are </a:t>
            </a:r>
            <a:r>
              <a:rPr lang="en-US" b="1" dirty="0"/>
              <a:t>too complicated </a:t>
            </a:r>
            <a:r>
              <a:rPr lang="en-US" dirty="0"/>
              <a:t>to “wing it”.</a:t>
            </a:r>
          </a:p>
          <a:p>
            <a:r>
              <a:rPr lang="en-US" b="1" dirty="0"/>
              <a:t>Verification is a </a:t>
            </a:r>
            <a:r>
              <a:rPr lang="en-US" b="1" u="sng" dirty="0"/>
              <a:t>systematic</a:t>
            </a:r>
            <a:r>
              <a:rPr lang="en-US" b="1" dirty="0"/>
              <a:t> method for achieving confidence in the design quality.</a:t>
            </a:r>
          </a:p>
          <a:p>
            <a:pPr lvl="1"/>
            <a:r>
              <a:rPr lang="en-US" dirty="0"/>
              <a:t>Emphasis on SYSTEMATIC!</a:t>
            </a:r>
          </a:p>
          <a:p>
            <a:r>
              <a:rPr lang="en-US" dirty="0"/>
              <a:t>Careful </a:t>
            </a:r>
            <a:r>
              <a:rPr lang="en-US" b="1" dirty="0"/>
              <a:t>analysis</a:t>
            </a:r>
            <a:r>
              <a:rPr lang="en-US" dirty="0"/>
              <a:t> and planning, by itself, can find bugs</a:t>
            </a:r>
          </a:p>
          <a:p>
            <a:r>
              <a:rPr lang="en-US" dirty="0"/>
              <a:t>By specifying EVERYTHING we intend to test, </a:t>
            </a:r>
            <a:r>
              <a:rPr lang="en-US" b="1" dirty="0"/>
              <a:t>others can review </a:t>
            </a:r>
            <a:r>
              <a:rPr lang="en-US" dirty="0"/>
              <a:t>the document and point out areas we have missed</a:t>
            </a:r>
          </a:p>
          <a:p>
            <a:r>
              <a:rPr lang="en-US" dirty="0"/>
              <a:t>We need a complete list of tasks and activities so we can scope the </a:t>
            </a:r>
            <a:r>
              <a:rPr lang="en-US" b="1" dirty="0"/>
              <a:t>effort and timeframe</a:t>
            </a:r>
          </a:p>
          <a:p>
            <a:pPr lvl="1"/>
            <a:r>
              <a:rPr lang="en-US" dirty="0"/>
              <a:t>How many people do we need, and for how long?</a:t>
            </a:r>
          </a:p>
        </p:txBody>
      </p:sp>
    </p:spTree>
    <p:extLst>
      <p:ext uri="{BB962C8B-B14F-4D97-AF65-F5344CB8AC3E}">
        <p14:creationId xmlns:p14="http://schemas.microsoft.com/office/powerpoint/2010/main" val="47657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73A3-C1E7-4D68-BBA4-DA56FB463964}"/>
              </a:ext>
            </a:extLst>
          </p:cNvPr>
          <p:cNvSpPr>
            <a:spLocks noGrp="1"/>
          </p:cNvSpPr>
          <p:nvPr>
            <p:ph type="title"/>
          </p:nvPr>
        </p:nvSpPr>
        <p:spPr/>
        <p:txBody>
          <a:bodyPr/>
          <a:lstStyle/>
          <a:p>
            <a:r>
              <a:rPr lang="en-US" dirty="0"/>
              <a:t>Follow the bugs!</a:t>
            </a:r>
          </a:p>
        </p:txBody>
      </p:sp>
      <p:sp>
        <p:nvSpPr>
          <p:cNvPr id="3" name="Content Placeholder 2">
            <a:extLst>
              <a:ext uri="{FF2B5EF4-FFF2-40B4-BE49-F238E27FC236}">
                <a16:creationId xmlns:a16="http://schemas.microsoft.com/office/drawing/2014/main" id="{13E90046-A9CD-4759-B49F-97299D05AC6D}"/>
              </a:ext>
            </a:extLst>
          </p:cNvPr>
          <p:cNvSpPr>
            <a:spLocks noGrp="1"/>
          </p:cNvSpPr>
          <p:nvPr>
            <p:ph idx="1"/>
          </p:nvPr>
        </p:nvSpPr>
        <p:spPr/>
        <p:txBody>
          <a:bodyPr/>
          <a:lstStyle/>
          <a:p>
            <a:r>
              <a:rPr lang="en-US" dirty="0"/>
              <a:t>There are a number of areas where bugs will commonly appear</a:t>
            </a:r>
          </a:p>
          <a:p>
            <a:pPr lvl="1"/>
            <a:r>
              <a:rPr lang="en-US" dirty="0"/>
              <a:t>They are not usually on the “normal path of execution”</a:t>
            </a:r>
          </a:p>
          <a:p>
            <a:r>
              <a:rPr lang="en-US" dirty="0"/>
              <a:t>Some design areas are prone to have similar bugs every chip generation</a:t>
            </a:r>
          </a:p>
          <a:p>
            <a:r>
              <a:rPr lang="en-US" dirty="0"/>
              <a:t>On the other hand, some problems only exist for a single generation and we learn from our mistakes.</a:t>
            </a:r>
          </a:p>
          <a:p>
            <a:r>
              <a:rPr lang="en-US" dirty="0"/>
              <a:t>So, where should a verification plan focus?</a:t>
            </a:r>
          </a:p>
          <a:p>
            <a:pPr lvl="1"/>
            <a:r>
              <a:rPr lang="en-US" dirty="0"/>
              <a:t>CORNER CASES!</a:t>
            </a:r>
          </a:p>
        </p:txBody>
      </p:sp>
    </p:spTree>
    <p:extLst>
      <p:ext uri="{BB962C8B-B14F-4D97-AF65-F5344CB8AC3E}">
        <p14:creationId xmlns:p14="http://schemas.microsoft.com/office/powerpoint/2010/main" val="265463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75F-307E-48F1-A5FC-21E8C3E74164}"/>
              </a:ext>
            </a:extLst>
          </p:cNvPr>
          <p:cNvSpPr>
            <a:spLocks noGrp="1"/>
          </p:cNvSpPr>
          <p:nvPr>
            <p:ph type="title"/>
          </p:nvPr>
        </p:nvSpPr>
        <p:spPr/>
        <p:txBody>
          <a:bodyPr/>
          <a:lstStyle/>
          <a:p>
            <a:r>
              <a:rPr lang="en-US" dirty="0"/>
              <a:t>Areas to consider for bugs</a:t>
            </a:r>
          </a:p>
        </p:txBody>
      </p:sp>
      <p:sp>
        <p:nvSpPr>
          <p:cNvPr id="3" name="Content Placeholder 2">
            <a:extLst>
              <a:ext uri="{FF2B5EF4-FFF2-40B4-BE49-F238E27FC236}">
                <a16:creationId xmlns:a16="http://schemas.microsoft.com/office/drawing/2014/main" id="{38FB93F0-8A31-49A2-B198-B9BA5536EA12}"/>
              </a:ext>
            </a:extLst>
          </p:cNvPr>
          <p:cNvSpPr>
            <a:spLocks noGrp="1"/>
          </p:cNvSpPr>
          <p:nvPr>
            <p:ph idx="1"/>
          </p:nvPr>
        </p:nvSpPr>
        <p:spPr/>
        <p:txBody>
          <a:bodyPr/>
          <a:lstStyle/>
          <a:p>
            <a:r>
              <a:rPr lang="en-US" dirty="0"/>
              <a:t>Back in the “Understanding the Design” lecture, we talked about this</a:t>
            </a:r>
          </a:p>
          <a:p>
            <a:r>
              <a:rPr lang="en-US" dirty="0"/>
              <a:t>Consider “normal operation” as the area that will get the most attention.  You still have to verify it, but it will get LOTS of cycles!</a:t>
            </a:r>
          </a:p>
          <a:p>
            <a:r>
              <a:rPr lang="en-US" dirty="0"/>
              <a:t>Almost everything else is the “rare cross-product”</a:t>
            </a:r>
          </a:p>
          <a:p>
            <a:pPr lvl="1"/>
            <a:r>
              <a:rPr lang="en-US" dirty="0"/>
              <a:t>The bugs will usually be hiding here…</a:t>
            </a:r>
          </a:p>
        </p:txBody>
      </p:sp>
    </p:spTree>
    <p:extLst>
      <p:ext uri="{BB962C8B-B14F-4D97-AF65-F5344CB8AC3E}">
        <p14:creationId xmlns:p14="http://schemas.microsoft.com/office/powerpoint/2010/main" val="154811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E63-E6C0-4695-BBB6-ECA84A3EACFF}"/>
              </a:ext>
            </a:extLst>
          </p:cNvPr>
          <p:cNvSpPr>
            <a:spLocks noGrp="1"/>
          </p:cNvSpPr>
          <p:nvPr>
            <p:ph type="title"/>
          </p:nvPr>
        </p:nvSpPr>
        <p:spPr/>
        <p:txBody>
          <a:bodyPr/>
          <a:lstStyle/>
          <a:p>
            <a:r>
              <a:rPr lang="en-US" dirty="0"/>
              <a:t>Areas to consider for bugs</a:t>
            </a:r>
          </a:p>
        </p:txBody>
      </p:sp>
      <p:sp>
        <p:nvSpPr>
          <p:cNvPr id="4" name="Content Placeholder 3">
            <a:extLst>
              <a:ext uri="{FF2B5EF4-FFF2-40B4-BE49-F238E27FC236}">
                <a16:creationId xmlns:a16="http://schemas.microsoft.com/office/drawing/2014/main" id="{781E8A29-E9B3-410F-8269-189D45B1A6BB}"/>
              </a:ext>
            </a:extLst>
          </p:cNvPr>
          <p:cNvSpPr>
            <a:spLocks noGrp="1"/>
          </p:cNvSpPr>
          <p:nvPr>
            <p:ph sz="half" idx="1"/>
          </p:nvPr>
        </p:nvSpPr>
        <p:spPr/>
        <p:txBody>
          <a:bodyPr/>
          <a:lstStyle/>
          <a:p>
            <a:r>
              <a:rPr lang="en-US" dirty="0"/>
              <a:t>Basic functionality</a:t>
            </a:r>
          </a:p>
          <a:p>
            <a:r>
              <a:rPr lang="en-US" dirty="0"/>
              <a:t>Error conditions</a:t>
            </a:r>
          </a:p>
          <a:p>
            <a:r>
              <a:rPr lang="en-US" dirty="0"/>
              <a:t>Power Management</a:t>
            </a:r>
          </a:p>
          <a:p>
            <a:r>
              <a:rPr lang="en-US" dirty="0"/>
              <a:t>Security</a:t>
            </a:r>
          </a:p>
          <a:p>
            <a:r>
              <a:rPr lang="en-US" dirty="0"/>
              <a:t>Performance features</a:t>
            </a:r>
          </a:p>
          <a:p>
            <a:r>
              <a:rPr lang="en-US" dirty="0"/>
              <a:t>“Clever” optimizations</a:t>
            </a:r>
          </a:p>
          <a:p>
            <a:endParaRPr lang="en-US" dirty="0"/>
          </a:p>
        </p:txBody>
      </p:sp>
      <p:sp>
        <p:nvSpPr>
          <p:cNvPr id="5" name="Content Placeholder 4">
            <a:extLst>
              <a:ext uri="{FF2B5EF4-FFF2-40B4-BE49-F238E27FC236}">
                <a16:creationId xmlns:a16="http://schemas.microsoft.com/office/drawing/2014/main" id="{9E82C3D5-5E9B-4B88-8D32-9C2F6E96BD5C}"/>
              </a:ext>
            </a:extLst>
          </p:cNvPr>
          <p:cNvSpPr>
            <a:spLocks noGrp="1"/>
          </p:cNvSpPr>
          <p:nvPr>
            <p:ph sz="half" idx="2"/>
          </p:nvPr>
        </p:nvSpPr>
        <p:spPr/>
        <p:txBody>
          <a:bodyPr/>
          <a:lstStyle/>
          <a:p>
            <a:r>
              <a:rPr lang="en-US" dirty="0"/>
              <a:t>Simultaneous events</a:t>
            </a:r>
          </a:p>
          <a:p>
            <a:r>
              <a:rPr lang="en-US" dirty="0"/>
              <a:t>Unintentional interactions</a:t>
            </a:r>
          </a:p>
          <a:p>
            <a:r>
              <a:rPr lang="en-US" dirty="0"/>
              <a:t>Bad handling of “illegal” scenarios</a:t>
            </a:r>
          </a:p>
          <a:p>
            <a:r>
              <a:rPr lang="en-US" dirty="0"/>
              <a:t>Modes of operation (And interaction of modes)</a:t>
            </a:r>
          </a:p>
          <a:p>
            <a:r>
              <a:rPr lang="en-US" dirty="0"/>
              <a:t>Clock interactions</a:t>
            </a:r>
          </a:p>
          <a:p>
            <a:pPr marL="0" indent="0">
              <a:buNone/>
            </a:pPr>
            <a:endParaRPr lang="en-US" b="1" dirty="0"/>
          </a:p>
        </p:txBody>
      </p:sp>
    </p:spTree>
    <p:extLst>
      <p:ext uri="{BB962C8B-B14F-4D97-AF65-F5344CB8AC3E}">
        <p14:creationId xmlns:p14="http://schemas.microsoft.com/office/powerpoint/2010/main" val="274816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EE5D-C012-43A0-9052-4192B063DA41}"/>
              </a:ext>
            </a:extLst>
          </p:cNvPr>
          <p:cNvSpPr>
            <a:spLocks noGrp="1"/>
          </p:cNvSpPr>
          <p:nvPr>
            <p:ph type="title"/>
          </p:nvPr>
        </p:nvSpPr>
        <p:spPr/>
        <p:txBody>
          <a:bodyPr/>
          <a:lstStyle/>
          <a:p>
            <a:r>
              <a:rPr lang="en-US" dirty="0"/>
              <a:t>Test Plan Reviews</a:t>
            </a:r>
          </a:p>
        </p:txBody>
      </p:sp>
      <p:sp>
        <p:nvSpPr>
          <p:cNvPr id="3" name="Content Placeholder 2">
            <a:extLst>
              <a:ext uri="{FF2B5EF4-FFF2-40B4-BE49-F238E27FC236}">
                <a16:creationId xmlns:a16="http://schemas.microsoft.com/office/drawing/2014/main" id="{6DA88C1B-8103-458A-86C7-788D54816075}"/>
              </a:ext>
            </a:extLst>
          </p:cNvPr>
          <p:cNvSpPr>
            <a:spLocks noGrp="1"/>
          </p:cNvSpPr>
          <p:nvPr>
            <p:ph idx="1"/>
          </p:nvPr>
        </p:nvSpPr>
        <p:spPr/>
        <p:txBody>
          <a:bodyPr/>
          <a:lstStyle/>
          <a:p>
            <a:r>
              <a:rPr lang="en-US" dirty="0"/>
              <a:t>There are usually </a:t>
            </a:r>
            <a:r>
              <a:rPr lang="en-US" b="1" dirty="0"/>
              <a:t>multiple reviews</a:t>
            </a:r>
          </a:p>
          <a:p>
            <a:r>
              <a:rPr lang="en-US" dirty="0"/>
              <a:t>One </a:t>
            </a:r>
            <a:r>
              <a:rPr lang="en-US" b="1" dirty="0"/>
              <a:t>early</a:t>
            </a:r>
            <a:r>
              <a:rPr lang="en-US" dirty="0"/>
              <a:t>, when we have the basic architecture defined</a:t>
            </a:r>
          </a:p>
          <a:p>
            <a:pPr lvl="1"/>
            <a:r>
              <a:rPr lang="en-US" dirty="0"/>
              <a:t>Often this concentrates on the </a:t>
            </a:r>
            <a:r>
              <a:rPr lang="en-US" b="1" dirty="0"/>
              <a:t>overall strategy </a:t>
            </a:r>
            <a:r>
              <a:rPr lang="en-US" dirty="0"/>
              <a:t>since the implementation details aren’t fully defined</a:t>
            </a:r>
          </a:p>
          <a:p>
            <a:r>
              <a:rPr lang="en-US" dirty="0"/>
              <a:t>One </a:t>
            </a:r>
            <a:r>
              <a:rPr lang="en-US" b="1" dirty="0"/>
              <a:t>mid-project</a:t>
            </a:r>
            <a:r>
              <a:rPr lang="en-US" dirty="0"/>
              <a:t>, when the full RTL design is defined and spec’d</a:t>
            </a:r>
          </a:p>
          <a:p>
            <a:pPr lvl="1"/>
            <a:r>
              <a:rPr lang="en-US" dirty="0"/>
              <a:t>This is when you have all the documentation you’re likely to get</a:t>
            </a:r>
          </a:p>
          <a:p>
            <a:pPr lvl="1"/>
            <a:r>
              <a:rPr lang="en-US" dirty="0"/>
              <a:t>This is the </a:t>
            </a:r>
            <a:r>
              <a:rPr lang="en-US" b="1" dirty="0"/>
              <a:t>main review</a:t>
            </a:r>
          </a:p>
          <a:p>
            <a:r>
              <a:rPr lang="en-US" dirty="0"/>
              <a:t>One at the </a:t>
            </a:r>
            <a:r>
              <a:rPr lang="en-US" b="1" dirty="0"/>
              <a:t>end</a:t>
            </a:r>
            <a:r>
              <a:rPr lang="en-US" dirty="0"/>
              <a:t> of the project, to confirm you actually did everything you said you’d do.  “</a:t>
            </a:r>
            <a:r>
              <a:rPr lang="en-US" b="1" dirty="0"/>
              <a:t>Sign-off</a:t>
            </a:r>
            <a:r>
              <a:rPr lang="en-US" dirty="0"/>
              <a:t>”</a:t>
            </a:r>
          </a:p>
        </p:txBody>
      </p:sp>
    </p:spTree>
    <p:extLst>
      <p:ext uri="{BB962C8B-B14F-4D97-AF65-F5344CB8AC3E}">
        <p14:creationId xmlns:p14="http://schemas.microsoft.com/office/powerpoint/2010/main" val="2837302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C87D-1528-4BCC-A015-0668E32BACD8}"/>
              </a:ext>
            </a:extLst>
          </p:cNvPr>
          <p:cNvSpPr>
            <a:spLocks noGrp="1"/>
          </p:cNvSpPr>
          <p:nvPr>
            <p:ph type="title"/>
          </p:nvPr>
        </p:nvSpPr>
        <p:spPr/>
        <p:txBody>
          <a:bodyPr/>
          <a:lstStyle/>
          <a:p>
            <a:r>
              <a:rPr lang="en-US" dirty="0"/>
              <a:t>Test Plan Reviews</a:t>
            </a:r>
          </a:p>
        </p:txBody>
      </p:sp>
      <p:sp>
        <p:nvSpPr>
          <p:cNvPr id="3" name="Content Placeholder 2">
            <a:extLst>
              <a:ext uri="{FF2B5EF4-FFF2-40B4-BE49-F238E27FC236}">
                <a16:creationId xmlns:a16="http://schemas.microsoft.com/office/drawing/2014/main" id="{A6E3E9F2-D953-448B-ADD7-B19E8F231D29}"/>
              </a:ext>
            </a:extLst>
          </p:cNvPr>
          <p:cNvSpPr>
            <a:spLocks noGrp="1"/>
          </p:cNvSpPr>
          <p:nvPr>
            <p:ph idx="1"/>
          </p:nvPr>
        </p:nvSpPr>
        <p:spPr/>
        <p:txBody>
          <a:bodyPr/>
          <a:lstStyle/>
          <a:p>
            <a:r>
              <a:rPr lang="en-US" dirty="0"/>
              <a:t>Reviews usually involve the architect, RTL designer, the team executing the testplan, and a few senior </a:t>
            </a:r>
            <a:r>
              <a:rPr lang="en-US" dirty="0" err="1"/>
              <a:t>verif</a:t>
            </a:r>
            <a:r>
              <a:rPr lang="en-US" dirty="0"/>
              <a:t> engineers to act as a safety net</a:t>
            </a:r>
          </a:p>
          <a:p>
            <a:r>
              <a:rPr lang="en-US" dirty="0"/>
              <a:t>The idea is to review where there may be:</a:t>
            </a:r>
          </a:p>
          <a:p>
            <a:pPr lvl="1"/>
            <a:r>
              <a:rPr lang="en-US" dirty="0"/>
              <a:t>Identify </a:t>
            </a:r>
            <a:r>
              <a:rPr lang="en-US" b="1" dirty="0"/>
              <a:t>underlaps</a:t>
            </a:r>
            <a:r>
              <a:rPr lang="en-US" dirty="0"/>
              <a:t> (Gaps) or </a:t>
            </a:r>
            <a:r>
              <a:rPr lang="en-US" b="1" dirty="0"/>
              <a:t>overlaps</a:t>
            </a:r>
            <a:r>
              <a:rPr lang="en-US" dirty="0"/>
              <a:t> (redundant work) with other test plans</a:t>
            </a:r>
          </a:p>
          <a:p>
            <a:pPr lvl="1"/>
            <a:r>
              <a:rPr lang="en-US" dirty="0"/>
              <a:t>Mistakes in </a:t>
            </a:r>
            <a:r>
              <a:rPr lang="en-US" b="1" dirty="0"/>
              <a:t>assumptions</a:t>
            </a:r>
          </a:p>
          <a:p>
            <a:pPr lvl="1"/>
            <a:r>
              <a:rPr lang="en-US" dirty="0"/>
              <a:t>Mistakes in testing of design </a:t>
            </a:r>
            <a:r>
              <a:rPr lang="en-US" b="1" dirty="0"/>
              <a:t>intent</a:t>
            </a:r>
            <a:r>
              <a:rPr lang="en-US" dirty="0"/>
              <a:t> (usually caused by miscommunication or inadequate design documentation)</a:t>
            </a:r>
          </a:p>
          <a:p>
            <a:pPr lvl="1"/>
            <a:r>
              <a:rPr lang="en-US" dirty="0"/>
              <a:t>Errors in </a:t>
            </a:r>
            <a:r>
              <a:rPr lang="en-US" b="1" dirty="0"/>
              <a:t>judgment</a:t>
            </a:r>
            <a:r>
              <a:rPr lang="en-US" dirty="0"/>
              <a:t> on strategy, effort, etc.</a:t>
            </a:r>
          </a:p>
        </p:txBody>
      </p:sp>
    </p:spTree>
    <p:extLst>
      <p:ext uri="{BB962C8B-B14F-4D97-AF65-F5344CB8AC3E}">
        <p14:creationId xmlns:p14="http://schemas.microsoft.com/office/powerpoint/2010/main" val="273914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EE11-39F0-49AA-B886-8C58BFACF764}"/>
              </a:ext>
            </a:extLst>
          </p:cNvPr>
          <p:cNvSpPr>
            <a:spLocks noGrp="1"/>
          </p:cNvSpPr>
          <p:nvPr>
            <p:ph type="title"/>
          </p:nvPr>
        </p:nvSpPr>
        <p:spPr/>
        <p:txBody>
          <a:bodyPr/>
          <a:lstStyle/>
          <a:p>
            <a:r>
              <a:rPr lang="en-US" dirty="0"/>
              <a:t>Test Plan Execution</a:t>
            </a:r>
          </a:p>
        </p:txBody>
      </p:sp>
      <p:sp>
        <p:nvSpPr>
          <p:cNvPr id="3" name="Content Placeholder 2">
            <a:extLst>
              <a:ext uri="{FF2B5EF4-FFF2-40B4-BE49-F238E27FC236}">
                <a16:creationId xmlns:a16="http://schemas.microsoft.com/office/drawing/2014/main" id="{BF2C5573-DEAB-49BB-AAF2-E985B29E49FC}"/>
              </a:ext>
            </a:extLst>
          </p:cNvPr>
          <p:cNvSpPr>
            <a:spLocks noGrp="1"/>
          </p:cNvSpPr>
          <p:nvPr>
            <p:ph idx="1"/>
          </p:nvPr>
        </p:nvSpPr>
        <p:spPr/>
        <p:txBody>
          <a:bodyPr/>
          <a:lstStyle/>
          <a:p>
            <a:r>
              <a:rPr lang="en-US" dirty="0"/>
              <a:t>The bulk of a project (70%) is the execution of the plan you have put together.</a:t>
            </a:r>
          </a:p>
          <a:p>
            <a:r>
              <a:rPr lang="en-US" dirty="0"/>
              <a:t>The better the quality and readability of the plan, the smoother the execution</a:t>
            </a:r>
          </a:p>
          <a:p>
            <a:r>
              <a:rPr lang="en-US" dirty="0"/>
              <a:t>A single test plan might have a hundred tasks that have to be scheduled across a six months or a year of time.</a:t>
            </a:r>
          </a:p>
          <a:p>
            <a:r>
              <a:rPr lang="en-US" dirty="0"/>
              <a:t>A full CPU might have 1000 or 1500 tasks.</a:t>
            </a:r>
          </a:p>
          <a:p>
            <a:r>
              <a:rPr lang="en-US" dirty="0"/>
              <a:t>WHAT ORDER DO YOU WORK ON THEM???</a:t>
            </a:r>
          </a:p>
        </p:txBody>
      </p:sp>
    </p:spTree>
    <p:extLst>
      <p:ext uri="{BB962C8B-B14F-4D97-AF65-F5344CB8AC3E}">
        <p14:creationId xmlns:p14="http://schemas.microsoft.com/office/powerpoint/2010/main" val="543831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3C5B-32EA-4675-A785-BDE16BF2DCA7}"/>
              </a:ext>
            </a:extLst>
          </p:cNvPr>
          <p:cNvSpPr>
            <a:spLocks noGrp="1"/>
          </p:cNvSpPr>
          <p:nvPr>
            <p:ph type="title"/>
          </p:nvPr>
        </p:nvSpPr>
        <p:spPr/>
        <p:txBody>
          <a:bodyPr/>
          <a:lstStyle/>
          <a:p>
            <a:r>
              <a:rPr lang="en-US" dirty="0"/>
              <a:t>Dependencies, Dependencies, Dependencies…</a:t>
            </a:r>
          </a:p>
        </p:txBody>
      </p:sp>
      <p:sp>
        <p:nvSpPr>
          <p:cNvPr id="3" name="Content Placeholder 2">
            <a:extLst>
              <a:ext uri="{FF2B5EF4-FFF2-40B4-BE49-F238E27FC236}">
                <a16:creationId xmlns:a16="http://schemas.microsoft.com/office/drawing/2014/main" id="{FAD1EF02-6694-4151-95F7-AFF56C85DC12}"/>
              </a:ext>
            </a:extLst>
          </p:cNvPr>
          <p:cNvSpPr>
            <a:spLocks noGrp="1"/>
          </p:cNvSpPr>
          <p:nvPr>
            <p:ph idx="1"/>
          </p:nvPr>
        </p:nvSpPr>
        <p:spPr/>
        <p:txBody>
          <a:bodyPr/>
          <a:lstStyle/>
          <a:p>
            <a:r>
              <a:rPr lang="en-US" dirty="0"/>
              <a:t>“Before you can do anything, you have to do something else first”</a:t>
            </a:r>
          </a:p>
          <a:p>
            <a:pPr lvl="1"/>
            <a:r>
              <a:rPr lang="en-US" dirty="0"/>
              <a:t>Attributed to Murphy</a:t>
            </a:r>
          </a:p>
          <a:p>
            <a:r>
              <a:rPr lang="en-US" dirty="0"/>
              <a:t>Execution plans require a “phasing plan” alongside that defines what we do first, and what is enabled by each task</a:t>
            </a:r>
          </a:p>
          <a:p>
            <a:pPr lvl="1"/>
            <a:r>
              <a:rPr lang="en-US" dirty="0"/>
              <a:t>Or conversely, what tasks can’t start until some other task has been completed</a:t>
            </a:r>
          </a:p>
          <a:p>
            <a:r>
              <a:rPr lang="en-US" dirty="0"/>
              <a:t>Defining this correctly can be difficult</a:t>
            </a:r>
          </a:p>
          <a:p>
            <a:r>
              <a:rPr lang="en-US" dirty="0"/>
              <a:t>Managers may track it, but the engineers define it</a:t>
            </a:r>
          </a:p>
          <a:p>
            <a:r>
              <a:rPr lang="en-US" b="1" dirty="0"/>
              <a:t>Always list your assumptions and dependencies </a:t>
            </a:r>
            <a:r>
              <a:rPr lang="en-US" dirty="0"/>
              <a:t>in every test plan task</a:t>
            </a:r>
          </a:p>
        </p:txBody>
      </p:sp>
    </p:spTree>
    <p:extLst>
      <p:ext uri="{BB962C8B-B14F-4D97-AF65-F5344CB8AC3E}">
        <p14:creationId xmlns:p14="http://schemas.microsoft.com/office/powerpoint/2010/main" val="42030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5CBF-E2DB-4748-8A84-6F341595B436}"/>
              </a:ext>
            </a:extLst>
          </p:cNvPr>
          <p:cNvSpPr>
            <a:spLocks noGrp="1"/>
          </p:cNvSpPr>
          <p:nvPr>
            <p:ph type="title"/>
          </p:nvPr>
        </p:nvSpPr>
        <p:spPr/>
        <p:txBody>
          <a:bodyPr/>
          <a:lstStyle/>
          <a:p>
            <a:r>
              <a:rPr lang="en-US" dirty="0"/>
              <a:t>When are you done?  When is </a:t>
            </a:r>
            <a:r>
              <a:rPr lang="en-US" dirty="0" err="1"/>
              <a:t>Tapeout</a:t>
            </a:r>
            <a:r>
              <a:rPr lang="en-US" dirty="0"/>
              <a:t>?</a:t>
            </a:r>
          </a:p>
        </p:txBody>
      </p:sp>
      <p:sp>
        <p:nvSpPr>
          <p:cNvPr id="3" name="Content Placeholder 2">
            <a:extLst>
              <a:ext uri="{FF2B5EF4-FFF2-40B4-BE49-F238E27FC236}">
                <a16:creationId xmlns:a16="http://schemas.microsoft.com/office/drawing/2014/main" id="{6E4C5F4F-88E1-4141-AB12-E398E030CA9C}"/>
              </a:ext>
            </a:extLst>
          </p:cNvPr>
          <p:cNvSpPr>
            <a:spLocks noGrp="1"/>
          </p:cNvSpPr>
          <p:nvPr>
            <p:ph idx="1"/>
          </p:nvPr>
        </p:nvSpPr>
        <p:spPr/>
        <p:txBody>
          <a:bodyPr/>
          <a:lstStyle/>
          <a:p>
            <a:pPr marL="514350" indent="-514350">
              <a:buFont typeface="+mj-lt"/>
              <a:buAutoNum type="arabicPeriod"/>
            </a:pPr>
            <a:r>
              <a:rPr lang="en-US" dirty="0"/>
              <a:t>When your plan is completed 100% and signed off</a:t>
            </a:r>
          </a:p>
          <a:p>
            <a:pPr marL="514350" indent="-514350">
              <a:buFont typeface="+mj-lt"/>
              <a:buAutoNum type="arabicPeriod"/>
            </a:pPr>
            <a:r>
              <a:rPr lang="en-US" dirty="0"/>
              <a:t>When your manager says you’re done</a:t>
            </a:r>
          </a:p>
          <a:p>
            <a:pPr marL="514350" indent="-514350">
              <a:buFont typeface="+mj-lt"/>
              <a:buAutoNum type="arabicPeriod"/>
            </a:pPr>
            <a:r>
              <a:rPr lang="en-US" dirty="0"/>
              <a:t>When the physical design is ready for </a:t>
            </a:r>
            <a:r>
              <a:rPr lang="en-US" dirty="0" err="1"/>
              <a:t>tapeout</a:t>
            </a:r>
            <a:endParaRPr lang="en-US" dirty="0"/>
          </a:p>
          <a:p>
            <a:pPr marL="0" indent="0">
              <a:buNone/>
            </a:pPr>
            <a:endParaRPr lang="en-US" dirty="0"/>
          </a:p>
          <a:p>
            <a:pPr marL="0" indent="0">
              <a:buNone/>
            </a:pPr>
            <a:r>
              <a:rPr lang="en-US" dirty="0"/>
              <a:t>You’d like to think it’s #1… but most of the time #3 is the dominant factor!</a:t>
            </a:r>
          </a:p>
        </p:txBody>
      </p:sp>
    </p:spTree>
    <p:extLst>
      <p:ext uri="{BB962C8B-B14F-4D97-AF65-F5344CB8AC3E}">
        <p14:creationId xmlns:p14="http://schemas.microsoft.com/office/powerpoint/2010/main" val="1342603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3759432"/>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80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BFC0-5DCA-4148-B1A5-3A1711827E87}"/>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EE9696FA-20D4-4E1C-B03A-14F8642A27B6}"/>
              </a:ext>
            </a:extLst>
          </p:cNvPr>
          <p:cNvSpPr>
            <a:spLocks noGrp="1"/>
          </p:cNvSpPr>
          <p:nvPr>
            <p:ph idx="1"/>
          </p:nvPr>
        </p:nvSpPr>
        <p:spPr/>
        <p:txBody>
          <a:bodyPr/>
          <a:lstStyle/>
          <a:p>
            <a:r>
              <a:rPr lang="en-US" dirty="0"/>
              <a:t>Let’s consider a simple feature in a block, and the process of creating the test plan around that one small piece</a:t>
            </a:r>
          </a:p>
          <a:p>
            <a:r>
              <a:rPr lang="en-US" dirty="0"/>
              <a:t>This is a completely fictitious design example and test plan to illustrate the process…</a:t>
            </a:r>
          </a:p>
          <a:p>
            <a:endParaRPr lang="en-US" dirty="0"/>
          </a:p>
        </p:txBody>
      </p:sp>
    </p:spTree>
    <p:extLst>
      <p:ext uri="{BB962C8B-B14F-4D97-AF65-F5344CB8AC3E}">
        <p14:creationId xmlns:p14="http://schemas.microsoft.com/office/powerpoint/2010/main" val="65287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5872-3F31-407E-8BD6-43279FACDEE8}"/>
              </a:ext>
            </a:extLst>
          </p:cNvPr>
          <p:cNvSpPr>
            <a:spLocks noGrp="1"/>
          </p:cNvSpPr>
          <p:nvPr>
            <p:ph type="title"/>
          </p:nvPr>
        </p:nvSpPr>
        <p:spPr/>
        <p:txBody>
          <a:bodyPr/>
          <a:lstStyle/>
          <a:p>
            <a:r>
              <a:rPr lang="en-US" dirty="0"/>
              <a:t>Test Plan Goals</a:t>
            </a:r>
          </a:p>
        </p:txBody>
      </p:sp>
      <p:sp>
        <p:nvSpPr>
          <p:cNvPr id="3" name="Content Placeholder 2">
            <a:extLst>
              <a:ext uri="{FF2B5EF4-FFF2-40B4-BE49-F238E27FC236}">
                <a16:creationId xmlns:a16="http://schemas.microsoft.com/office/drawing/2014/main" id="{0CC0E6B2-6DAC-4C16-A683-16FB24195DE1}"/>
              </a:ext>
            </a:extLst>
          </p:cNvPr>
          <p:cNvSpPr>
            <a:spLocks noGrp="1"/>
          </p:cNvSpPr>
          <p:nvPr>
            <p:ph idx="1"/>
          </p:nvPr>
        </p:nvSpPr>
        <p:spPr/>
        <p:txBody>
          <a:bodyPr/>
          <a:lstStyle/>
          <a:p>
            <a:r>
              <a:rPr lang="en-US" dirty="0"/>
              <a:t>Specify ALL the </a:t>
            </a:r>
            <a:r>
              <a:rPr lang="en-US" b="1" dirty="0"/>
              <a:t>planned work </a:t>
            </a:r>
            <a:r>
              <a:rPr lang="en-US" dirty="0"/>
              <a:t>for an area</a:t>
            </a:r>
          </a:p>
          <a:p>
            <a:pPr lvl="1"/>
            <a:r>
              <a:rPr lang="en-US" dirty="0"/>
              <a:t>Environment, Testbench, Stimulus, Checking, Coverage, </a:t>
            </a:r>
            <a:r>
              <a:rPr lang="en-US" dirty="0" err="1"/>
              <a:t>etc</a:t>
            </a:r>
            <a:endParaRPr lang="en-US" dirty="0"/>
          </a:p>
          <a:p>
            <a:r>
              <a:rPr lang="en-US" dirty="0"/>
              <a:t>Divide into </a:t>
            </a:r>
            <a:r>
              <a:rPr lang="en-US" b="1" dirty="0"/>
              <a:t>reasonably sized</a:t>
            </a:r>
            <a:r>
              <a:rPr lang="en-US" dirty="0"/>
              <a:t> concrete tasks with </a:t>
            </a:r>
            <a:r>
              <a:rPr lang="en-US" b="1" dirty="0"/>
              <a:t>effort analysis</a:t>
            </a:r>
          </a:p>
          <a:p>
            <a:pPr lvl="1"/>
            <a:r>
              <a:rPr lang="en-US" dirty="0"/>
              <a:t>More on this later.  This is very hard!</a:t>
            </a:r>
          </a:p>
          <a:p>
            <a:r>
              <a:rPr lang="en-US" dirty="0"/>
              <a:t>Define what THIS plan is covering, and what OTHER plans are </a:t>
            </a:r>
            <a:r>
              <a:rPr lang="en-US" b="1" dirty="0"/>
              <a:t>assumed/guaranteed </a:t>
            </a:r>
            <a:r>
              <a:rPr lang="en-US" dirty="0"/>
              <a:t>to be covering</a:t>
            </a:r>
          </a:p>
          <a:p>
            <a:pPr lvl="1"/>
            <a:r>
              <a:rPr lang="en-US" dirty="0"/>
              <a:t>No “underlaps”, and only sensible “overlaps”</a:t>
            </a:r>
          </a:p>
          <a:p>
            <a:r>
              <a:rPr lang="en-US" dirty="0"/>
              <a:t>Define the “staging </a:t>
            </a:r>
            <a:r>
              <a:rPr lang="en-US" b="1" dirty="0"/>
              <a:t>order</a:t>
            </a:r>
            <a:r>
              <a:rPr lang="en-US" dirty="0"/>
              <a:t>” of task execution</a:t>
            </a:r>
          </a:p>
          <a:p>
            <a:r>
              <a:rPr lang="en-US" b="1" dirty="0"/>
              <a:t>Track</a:t>
            </a:r>
            <a:r>
              <a:rPr lang="en-US" dirty="0"/>
              <a:t> what parts are completed, and which aren’t.</a:t>
            </a:r>
          </a:p>
          <a:p>
            <a:pPr marL="0" indent="0">
              <a:buNone/>
            </a:pPr>
            <a:endParaRPr lang="en-US" dirty="0"/>
          </a:p>
          <a:p>
            <a:pPr lvl="1"/>
            <a:endParaRPr lang="en-US" dirty="0"/>
          </a:p>
        </p:txBody>
      </p:sp>
    </p:spTree>
    <p:extLst>
      <p:ext uri="{BB962C8B-B14F-4D97-AF65-F5344CB8AC3E}">
        <p14:creationId xmlns:p14="http://schemas.microsoft.com/office/powerpoint/2010/main" val="209339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C106-A2CF-4B36-8843-140A85967063}"/>
              </a:ext>
            </a:extLst>
          </p:cNvPr>
          <p:cNvSpPr>
            <a:spLocks noGrp="1"/>
          </p:cNvSpPr>
          <p:nvPr>
            <p:ph type="title"/>
          </p:nvPr>
        </p:nvSpPr>
        <p:spPr/>
        <p:txBody>
          <a:bodyPr/>
          <a:lstStyle/>
          <a:p>
            <a:r>
              <a:rPr lang="en-US" dirty="0"/>
              <a:t>The spec</a:t>
            </a:r>
          </a:p>
        </p:txBody>
      </p:sp>
      <p:sp>
        <p:nvSpPr>
          <p:cNvPr id="3" name="Content Placeholder 2">
            <a:extLst>
              <a:ext uri="{FF2B5EF4-FFF2-40B4-BE49-F238E27FC236}">
                <a16:creationId xmlns:a16="http://schemas.microsoft.com/office/drawing/2014/main" id="{0C5323F3-A709-4D53-8281-C8845F28AD0E}"/>
              </a:ext>
            </a:extLst>
          </p:cNvPr>
          <p:cNvSpPr>
            <a:spLocks noGrp="1"/>
          </p:cNvSpPr>
          <p:nvPr>
            <p:ph idx="1"/>
          </p:nvPr>
        </p:nvSpPr>
        <p:spPr/>
        <p:txBody>
          <a:bodyPr/>
          <a:lstStyle/>
          <a:p>
            <a:r>
              <a:rPr lang="en-US" dirty="0"/>
              <a:t>Section 2.5.7.6.8.7.6 of the L2 Cache Controller spec mentions this phrase that gets your attention:</a:t>
            </a:r>
          </a:p>
          <a:p>
            <a:endParaRPr lang="en-US" dirty="0"/>
          </a:p>
          <a:p>
            <a:pPr marL="0" indent="0">
              <a:buNone/>
            </a:pPr>
            <a:r>
              <a:rPr lang="en-US" dirty="0">
                <a:highlight>
                  <a:srgbClr val="FFFF00"/>
                </a:highlight>
              </a:rPr>
              <a:t>“To save power, if the cache is accessed with the same address in consecutive cycles, the earlier read result is bypassed to the later read.”</a:t>
            </a:r>
          </a:p>
          <a:p>
            <a:pPr marL="0" indent="0">
              <a:buNone/>
            </a:pPr>
            <a:endParaRPr lang="en-US" dirty="0">
              <a:highlight>
                <a:srgbClr val="FFFF00"/>
              </a:highlight>
            </a:endParaRPr>
          </a:p>
          <a:p>
            <a:pPr marL="0" indent="0">
              <a:buNone/>
            </a:pPr>
            <a:r>
              <a:rPr lang="en-US" dirty="0" err="1"/>
              <a:t>Hmmmm</a:t>
            </a:r>
            <a:r>
              <a:rPr lang="en-US" dirty="0"/>
              <a:t>… What could possibly go wrong with THAT??</a:t>
            </a:r>
          </a:p>
        </p:txBody>
      </p:sp>
    </p:spTree>
    <p:extLst>
      <p:ext uri="{BB962C8B-B14F-4D97-AF65-F5344CB8AC3E}">
        <p14:creationId xmlns:p14="http://schemas.microsoft.com/office/powerpoint/2010/main" val="18382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DB44-AAAD-4C91-9189-8CA925FC147C}"/>
              </a:ext>
            </a:extLst>
          </p:cNvPr>
          <p:cNvSpPr>
            <a:spLocks noGrp="1"/>
          </p:cNvSpPr>
          <p:nvPr>
            <p:ph type="title"/>
          </p:nvPr>
        </p:nvSpPr>
        <p:spPr/>
        <p:txBody>
          <a:bodyPr/>
          <a:lstStyle/>
          <a:p>
            <a:pPr rtl="0" eaLnBrk="1" fontAlgn="base" hangingPunct="1"/>
            <a:r>
              <a:rPr lang="en-US" dirty="0">
                <a:effectLst/>
              </a:rPr>
              <a:t>Defining the Task(s)</a:t>
            </a:r>
          </a:p>
          <a:p>
            <a:endParaRPr lang="en-US" dirty="0"/>
          </a:p>
        </p:txBody>
      </p:sp>
      <p:sp>
        <p:nvSpPr>
          <p:cNvPr id="3" name="Content Placeholder 2">
            <a:extLst>
              <a:ext uri="{FF2B5EF4-FFF2-40B4-BE49-F238E27FC236}">
                <a16:creationId xmlns:a16="http://schemas.microsoft.com/office/drawing/2014/main" id="{DBD549DA-0C3C-43F8-B513-B6FA4090DAD7}"/>
              </a:ext>
            </a:extLst>
          </p:cNvPr>
          <p:cNvSpPr>
            <a:spLocks noGrp="1"/>
          </p:cNvSpPr>
          <p:nvPr>
            <p:ph idx="1"/>
          </p:nvPr>
        </p:nvSpPr>
        <p:spPr>
          <a:xfrm>
            <a:off x="1005840" y="876299"/>
            <a:ext cx="10363200" cy="5800271"/>
          </a:xfrm>
        </p:spPr>
        <p:txBody>
          <a:bodyPr/>
          <a:lstStyle/>
          <a:p>
            <a:pPr marL="0" indent="0">
              <a:buNone/>
            </a:pPr>
            <a:r>
              <a:rPr lang="en-US" dirty="0"/>
              <a:t>What’s in a task?</a:t>
            </a:r>
          </a:p>
          <a:p>
            <a:r>
              <a:rPr lang="en-US" dirty="0"/>
              <a:t>Detailed description of </a:t>
            </a:r>
            <a:r>
              <a:rPr lang="en-US" b="1" dirty="0"/>
              <a:t>what to test </a:t>
            </a:r>
            <a:r>
              <a:rPr lang="en-US" dirty="0"/>
              <a:t>and </a:t>
            </a:r>
            <a:r>
              <a:rPr lang="en-US" b="1" dirty="0"/>
              <a:t>how to test it</a:t>
            </a:r>
          </a:p>
          <a:p>
            <a:r>
              <a:rPr lang="en-US" dirty="0"/>
              <a:t>What is the </a:t>
            </a:r>
            <a:r>
              <a:rPr lang="en-US" b="1" dirty="0"/>
              <a:t>test strategy</a:t>
            </a:r>
            <a:r>
              <a:rPr lang="en-US" dirty="0"/>
              <a:t>?  Is it a checker, or a self-contained testcase, or some coverage?</a:t>
            </a:r>
          </a:p>
          <a:p>
            <a:r>
              <a:rPr lang="en-US" dirty="0"/>
              <a:t>When does it have to be completed (</a:t>
            </a:r>
            <a:r>
              <a:rPr lang="en-US" b="1" dirty="0"/>
              <a:t>deadline</a:t>
            </a:r>
            <a:r>
              <a:rPr lang="en-US" dirty="0"/>
              <a:t>)?</a:t>
            </a:r>
          </a:p>
          <a:p>
            <a:r>
              <a:rPr lang="en-US" dirty="0"/>
              <a:t>How much </a:t>
            </a:r>
            <a:r>
              <a:rPr lang="en-US" b="1" dirty="0"/>
              <a:t>effort</a:t>
            </a:r>
            <a:r>
              <a:rPr lang="en-US" dirty="0"/>
              <a:t> (1 day?  4 months?)</a:t>
            </a:r>
          </a:p>
          <a:p>
            <a:r>
              <a:rPr lang="en-US" dirty="0"/>
              <a:t>What are the </a:t>
            </a:r>
            <a:r>
              <a:rPr lang="en-US" b="1" dirty="0"/>
              <a:t>dependencies</a:t>
            </a:r>
            <a:r>
              <a:rPr lang="en-US" dirty="0"/>
              <a:t> on task completion?  (both input and output dependencies)</a:t>
            </a:r>
          </a:p>
          <a:p>
            <a:r>
              <a:rPr lang="en-US" dirty="0"/>
              <a:t>What’s the </a:t>
            </a:r>
            <a:r>
              <a:rPr lang="en-US" b="1" dirty="0"/>
              <a:t>status</a:t>
            </a:r>
            <a:r>
              <a:rPr lang="en-US" dirty="0"/>
              <a:t> of the task?  (not started, Work In Progress, Blocked, Done, </a:t>
            </a:r>
            <a:r>
              <a:rPr lang="en-US" dirty="0" err="1"/>
              <a:t>etc</a:t>
            </a:r>
            <a:r>
              <a:rPr lang="en-US" dirty="0"/>
              <a:t>)</a:t>
            </a:r>
          </a:p>
          <a:p>
            <a:r>
              <a:rPr lang="en-US" dirty="0"/>
              <a:t>What’s the </a:t>
            </a:r>
            <a:r>
              <a:rPr lang="en-US" b="1" dirty="0"/>
              <a:t>priority</a:t>
            </a:r>
            <a:r>
              <a:rPr lang="en-US" dirty="0"/>
              <a:t> of the task?  (critical, normal, nice-to-have, </a:t>
            </a:r>
            <a:r>
              <a:rPr lang="en-US" dirty="0" err="1"/>
              <a:t>etc</a:t>
            </a:r>
            <a:r>
              <a:rPr lang="en-US" dirty="0"/>
              <a:t>)</a:t>
            </a:r>
          </a:p>
          <a:p>
            <a:r>
              <a:rPr lang="en-US" dirty="0"/>
              <a:t>Who </a:t>
            </a:r>
            <a:r>
              <a:rPr lang="en-US" b="1" dirty="0"/>
              <a:t>owns</a:t>
            </a:r>
            <a:r>
              <a:rPr lang="en-US" dirty="0"/>
              <a:t> the task execution?</a:t>
            </a:r>
          </a:p>
        </p:txBody>
      </p:sp>
    </p:spTree>
    <p:extLst>
      <p:ext uri="{BB962C8B-B14F-4D97-AF65-F5344CB8AC3E}">
        <p14:creationId xmlns:p14="http://schemas.microsoft.com/office/powerpoint/2010/main" val="3829506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CE5-F4AC-40FA-9F33-490210F9C0D0}"/>
              </a:ext>
            </a:extLst>
          </p:cNvPr>
          <p:cNvSpPr>
            <a:spLocks noGrp="1"/>
          </p:cNvSpPr>
          <p:nvPr>
            <p:ph type="title"/>
          </p:nvPr>
        </p:nvSpPr>
        <p:spPr/>
        <p:txBody>
          <a:bodyPr/>
          <a:lstStyle/>
          <a:p>
            <a:r>
              <a:rPr lang="en-US" dirty="0"/>
              <a:t>Initial task description</a:t>
            </a:r>
          </a:p>
        </p:txBody>
      </p:sp>
      <p:sp>
        <p:nvSpPr>
          <p:cNvPr id="3" name="Content Placeholder 2">
            <a:extLst>
              <a:ext uri="{FF2B5EF4-FFF2-40B4-BE49-F238E27FC236}">
                <a16:creationId xmlns:a16="http://schemas.microsoft.com/office/drawing/2014/main" id="{7E670488-D3B0-4D72-AAF6-B45653B2F9E8}"/>
              </a:ext>
            </a:extLst>
          </p:cNvPr>
          <p:cNvSpPr>
            <a:spLocks noGrp="1"/>
          </p:cNvSpPr>
          <p:nvPr>
            <p:ph idx="1"/>
          </p:nvPr>
        </p:nvSpPr>
        <p:spPr/>
        <p:txBody>
          <a:bodyPr/>
          <a:lstStyle/>
          <a:p>
            <a:pPr marL="0" indent="0">
              <a:buNone/>
            </a:pPr>
            <a:r>
              <a:rPr lang="en-US" dirty="0"/>
              <a:t>After some email discussions with the designer to get more details, you start with this initial description:</a:t>
            </a:r>
          </a:p>
          <a:p>
            <a:r>
              <a:rPr lang="en-US" dirty="0"/>
              <a:t>Description:  Test back-to-back transactions with the same address</a:t>
            </a:r>
          </a:p>
          <a:p>
            <a:pPr lvl="1"/>
            <a:r>
              <a:rPr lang="en-US" dirty="0"/>
              <a:t>The L2 Cache controller pipeline has bypass logic between the S3 and S4 stages so that if the same address is requested in consecutive cycles, we don’t have to read the cache line twice, but can bypass the previously read value into the later stage.  This saves 6mW of power because we don’t have to activate the cache itself in that cycle.</a:t>
            </a:r>
          </a:p>
          <a:p>
            <a:r>
              <a:rPr lang="en-US" dirty="0"/>
              <a:t>Seems simple enough.  We just need to issue the same access twice in a row, right?</a:t>
            </a:r>
          </a:p>
        </p:txBody>
      </p:sp>
    </p:spTree>
    <p:extLst>
      <p:ext uri="{BB962C8B-B14F-4D97-AF65-F5344CB8AC3E}">
        <p14:creationId xmlns:p14="http://schemas.microsoft.com/office/powerpoint/2010/main" val="3416635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7D4-77C8-4861-B8A3-B54CC18B0C14}"/>
              </a:ext>
            </a:extLst>
          </p:cNvPr>
          <p:cNvSpPr>
            <a:spLocks noGrp="1"/>
          </p:cNvSpPr>
          <p:nvPr>
            <p:ph type="title"/>
          </p:nvPr>
        </p:nvSpPr>
        <p:spPr/>
        <p:txBody>
          <a:bodyPr/>
          <a:lstStyle/>
          <a:p>
            <a:r>
              <a:rPr lang="en-US" dirty="0"/>
              <a:t>The simple tasks</a:t>
            </a:r>
          </a:p>
        </p:txBody>
      </p:sp>
      <p:sp>
        <p:nvSpPr>
          <p:cNvPr id="3" name="Content Placeholder 2">
            <a:extLst>
              <a:ext uri="{FF2B5EF4-FFF2-40B4-BE49-F238E27FC236}">
                <a16:creationId xmlns:a16="http://schemas.microsoft.com/office/drawing/2014/main" id="{84C531CC-C896-4BA9-8944-C0E76F7A102E}"/>
              </a:ext>
            </a:extLst>
          </p:cNvPr>
          <p:cNvSpPr>
            <a:spLocks noGrp="1"/>
          </p:cNvSpPr>
          <p:nvPr>
            <p:ph idx="1"/>
          </p:nvPr>
        </p:nvSpPr>
        <p:spPr>
          <a:xfrm>
            <a:off x="914400" y="1447800"/>
            <a:ext cx="10363200" cy="4419600"/>
          </a:xfrm>
        </p:spPr>
        <p:txBody>
          <a:bodyPr/>
          <a:lstStyle/>
          <a:p>
            <a:r>
              <a:rPr lang="en-US" dirty="0"/>
              <a:t>TASK 1</a:t>
            </a:r>
          </a:p>
          <a:p>
            <a:pPr lvl="1"/>
            <a:r>
              <a:rPr lang="en-US" dirty="0"/>
              <a:t>We will constrain the random address generator to generate the same address in consecutive cycles 10% of the time (2 days effort; owner=Tim)</a:t>
            </a:r>
          </a:p>
          <a:p>
            <a:r>
              <a:rPr lang="en-US" dirty="0"/>
              <a:t>Task 2</a:t>
            </a:r>
          </a:p>
          <a:p>
            <a:pPr lvl="1"/>
            <a:r>
              <a:rPr lang="en-US" dirty="0"/>
              <a:t>The existing cache data checker uses an abstract non-pipelined model of the cache and will read the data each time. This provides the necessary check that the correct data is always generated at the output of the unit.  (0 days effort)</a:t>
            </a:r>
          </a:p>
          <a:p>
            <a:r>
              <a:rPr lang="en-US" dirty="0"/>
              <a:t>Task 3</a:t>
            </a:r>
          </a:p>
          <a:p>
            <a:pPr lvl="1"/>
            <a:r>
              <a:rPr lang="en-US" dirty="0"/>
              <a:t>We require functional coverage to confirm we have had back-to-back accesses with the same address.  We will look at the incoming address port for this (1.5 days effort; owner = Rana)</a:t>
            </a:r>
          </a:p>
          <a:p>
            <a:pPr lvl="1"/>
            <a:endParaRPr lang="en-US" dirty="0"/>
          </a:p>
          <a:p>
            <a:pPr lvl="1"/>
            <a:endParaRPr lang="en-US" dirty="0"/>
          </a:p>
          <a:p>
            <a:endParaRPr lang="en-US" dirty="0"/>
          </a:p>
        </p:txBody>
      </p:sp>
    </p:spTree>
    <p:extLst>
      <p:ext uri="{BB962C8B-B14F-4D97-AF65-F5344CB8AC3E}">
        <p14:creationId xmlns:p14="http://schemas.microsoft.com/office/powerpoint/2010/main" val="3382310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0C66-E70F-4A91-BCA7-A665EB3B1967}"/>
              </a:ext>
            </a:extLst>
          </p:cNvPr>
          <p:cNvSpPr>
            <a:spLocks noGrp="1"/>
          </p:cNvSpPr>
          <p:nvPr>
            <p:ph type="title"/>
          </p:nvPr>
        </p:nvSpPr>
        <p:spPr/>
        <p:txBody>
          <a:bodyPr/>
          <a:lstStyle/>
          <a:p>
            <a:r>
              <a:rPr lang="en-US" dirty="0"/>
              <a:t>Thinking of what might go wrong</a:t>
            </a:r>
          </a:p>
        </p:txBody>
      </p:sp>
      <p:sp>
        <p:nvSpPr>
          <p:cNvPr id="3" name="Content Placeholder 2">
            <a:extLst>
              <a:ext uri="{FF2B5EF4-FFF2-40B4-BE49-F238E27FC236}">
                <a16:creationId xmlns:a16="http://schemas.microsoft.com/office/drawing/2014/main" id="{3F4A59EB-6B72-40D1-9B99-76AF14CC6C91}"/>
              </a:ext>
            </a:extLst>
          </p:cNvPr>
          <p:cNvSpPr>
            <a:spLocks noGrp="1"/>
          </p:cNvSpPr>
          <p:nvPr>
            <p:ph idx="1"/>
          </p:nvPr>
        </p:nvSpPr>
        <p:spPr/>
        <p:txBody>
          <a:bodyPr/>
          <a:lstStyle/>
          <a:p>
            <a:r>
              <a:rPr lang="en-US" dirty="0"/>
              <a:t>So, what could go wrong here?  What other things might affect that bypass in the pipeline?  After thinking about it (and asking more questions), you realize it’s not as simple as was mentioned in the spec.</a:t>
            </a:r>
          </a:p>
          <a:p>
            <a:r>
              <a:rPr lang="en-US" dirty="0"/>
              <a:t>What happens with newly written data to the same address?</a:t>
            </a:r>
          </a:p>
          <a:p>
            <a:pPr lvl="1"/>
            <a:r>
              <a:rPr lang="en-US" dirty="0"/>
              <a:t>If there is a write to the cache line in the same S3 cycle that it is read, the write-data must be bypassed to both the S3 and S4 read stages.</a:t>
            </a:r>
          </a:p>
          <a:p>
            <a:pPr lvl="1"/>
            <a:r>
              <a:rPr lang="en-US" dirty="0"/>
              <a:t>If there is a write to the cache line in the same S4 cycle that it is read, the write data must be bypassed from the write data and not from the S3 read.</a:t>
            </a:r>
          </a:p>
          <a:p>
            <a:endParaRPr lang="en-US" dirty="0"/>
          </a:p>
        </p:txBody>
      </p:sp>
    </p:spTree>
    <p:extLst>
      <p:ext uri="{BB962C8B-B14F-4D97-AF65-F5344CB8AC3E}">
        <p14:creationId xmlns:p14="http://schemas.microsoft.com/office/powerpoint/2010/main" val="1702469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3447-22AD-4FD9-8E9F-5723231D2C7C}"/>
              </a:ext>
            </a:extLst>
          </p:cNvPr>
          <p:cNvSpPr>
            <a:spLocks noGrp="1"/>
          </p:cNvSpPr>
          <p:nvPr>
            <p:ph type="title"/>
          </p:nvPr>
        </p:nvSpPr>
        <p:spPr/>
        <p:txBody>
          <a:bodyPr/>
          <a:lstStyle/>
          <a:p>
            <a:r>
              <a:rPr lang="en-US" dirty="0"/>
              <a:t>More tasks</a:t>
            </a:r>
          </a:p>
        </p:txBody>
      </p:sp>
      <p:sp>
        <p:nvSpPr>
          <p:cNvPr id="3" name="Content Placeholder 2">
            <a:extLst>
              <a:ext uri="{FF2B5EF4-FFF2-40B4-BE49-F238E27FC236}">
                <a16:creationId xmlns:a16="http://schemas.microsoft.com/office/drawing/2014/main" id="{E6F3AD1A-44AE-4B08-B654-2A556EA43246}"/>
              </a:ext>
            </a:extLst>
          </p:cNvPr>
          <p:cNvSpPr>
            <a:spLocks noGrp="1"/>
          </p:cNvSpPr>
          <p:nvPr>
            <p:ph idx="1"/>
          </p:nvPr>
        </p:nvSpPr>
        <p:spPr>
          <a:xfrm>
            <a:off x="845820" y="1120140"/>
            <a:ext cx="10363200" cy="4419600"/>
          </a:xfrm>
        </p:spPr>
        <p:txBody>
          <a:bodyPr/>
          <a:lstStyle/>
          <a:p>
            <a:r>
              <a:rPr lang="en-US" dirty="0"/>
              <a:t>Task 4</a:t>
            </a:r>
          </a:p>
          <a:p>
            <a:pPr lvl="1"/>
            <a:r>
              <a:rPr lang="en-US" dirty="0"/>
              <a:t>Test generator needs to have a mix of reads and writes to the same address, happening around the same time in the execution thread</a:t>
            </a:r>
          </a:p>
          <a:p>
            <a:pPr lvl="2"/>
            <a:r>
              <a:rPr lang="en-US" dirty="0"/>
              <a:t>The existing generator doesn’t coordinate read/write traffic; it was completely random.  So, we need to add a capability to the chooser to sometimes choose a recently used READ address as the WRITE address, and vice versa.</a:t>
            </a:r>
          </a:p>
          <a:p>
            <a:pPr lvl="2"/>
            <a:r>
              <a:rPr lang="en-US" dirty="0"/>
              <a:t>Perhaps we can just keep a queue of the last 10 addresses, and 10% of the time reuse one of those to cover both cases?</a:t>
            </a:r>
          </a:p>
          <a:p>
            <a:pPr lvl="2"/>
            <a:r>
              <a:rPr lang="en-US" dirty="0"/>
              <a:t>Tim estimates that is 3 days of additional work, so you add that as the effort for the new Task4.</a:t>
            </a:r>
          </a:p>
          <a:p>
            <a:r>
              <a:rPr lang="en-US" dirty="0"/>
              <a:t>Task 5</a:t>
            </a:r>
          </a:p>
          <a:p>
            <a:pPr lvl="1"/>
            <a:r>
              <a:rPr lang="en-US" dirty="0"/>
              <a:t>We need additional coverage to see if we have hit the following conditions:</a:t>
            </a:r>
          </a:p>
          <a:p>
            <a:pPr lvl="2"/>
            <a:r>
              <a:rPr lang="en-US" dirty="0"/>
              <a:t>Write to address A in S3, and simultaneous read of address A in both S3 and S4</a:t>
            </a:r>
          </a:p>
          <a:p>
            <a:pPr lvl="2"/>
            <a:r>
              <a:rPr lang="en-US" dirty="0"/>
              <a:t>Write to Address A in S3, and read of Address A only in S4 (to ensure the bypass didn’t accidentally activate)</a:t>
            </a:r>
          </a:p>
        </p:txBody>
      </p:sp>
    </p:spTree>
    <p:extLst>
      <p:ext uri="{BB962C8B-B14F-4D97-AF65-F5344CB8AC3E}">
        <p14:creationId xmlns:p14="http://schemas.microsoft.com/office/powerpoint/2010/main" val="1378204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8AE0-99A4-4696-BB37-77282BA95D65}"/>
              </a:ext>
            </a:extLst>
          </p:cNvPr>
          <p:cNvSpPr>
            <a:spLocks noGrp="1"/>
          </p:cNvSpPr>
          <p:nvPr>
            <p:ph type="title"/>
          </p:nvPr>
        </p:nvSpPr>
        <p:spPr/>
        <p:txBody>
          <a:bodyPr/>
          <a:lstStyle/>
          <a:p>
            <a:r>
              <a:rPr lang="en-US" dirty="0"/>
              <a:t>What about unexpected events?</a:t>
            </a:r>
          </a:p>
        </p:txBody>
      </p:sp>
      <p:sp>
        <p:nvSpPr>
          <p:cNvPr id="3" name="Content Placeholder 2">
            <a:extLst>
              <a:ext uri="{FF2B5EF4-FFF2-40B4-BE49-F238E27FC236}">
                <a16:creationId xmlns:a16="http://schemas.microsoft.com/office/drawing/2014/main" id="{8EA39F07-6BE4-4762-9338-3729B8E942C7}"/>
              </a:ext>
            </a:extLst>
          </p:cNvPr>
          <p:cNvSpPr>
            <a:spLocks noGrp="1"/>
          </p:cNvSpPr>
          <p:nvPr>
            <p:ph idx="1"/>
          </p:nvPr>
        </p:nvSpPr>
        <p:spPr/>
        <p:txBody>
          <a:bodyPr/>
          <a:lstStyle/>
          <a:p>
            <a:r>
              <a:rPr lang="en-US" dirty="0"/>
              <a:t>What might happen if there’s an ECC error in the cache line when it’s read?</a:t>
            </a:r>
          </a:p>
          <a:p>
            <a:pPr lvl="1"/>
            <a:r>
              <a:rPr lang="en-US" dirty="0"/>
              <a:t>You know that the correction logic takes an extra cycle to run, so will the bypass work?  Nope!</a:t>
            </a:r>
          </a:p>
          <a:p>
            <a:pPr lvl="1"/>
            <a:r>
              <a:rPr lang="en-US" dirty="0"/>
              <a:t>After talking with the designer, it’s determined to be a bug and you add a test plan task to make sure the improved design will actually work</a:t>
            </a:r>
          </a:p>
        </p:txBody>
      </p:sp>
    </p:spTree>
    <p:extLst>
      <p:ext uri="{BB962C8B-B14F-4D97-AF65-F5344CB8AC3E}">
        <p14:creationId xmlns:p14="http://schemas.microsoft.com/office/powerpoint/2010/main" val="227618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9CAB-9B3A-4AD7-BF54-6F537D1AD9CB}"/>
              </a:ext>
            </a:extLst>
          </p:cNvPr>
          <p:cNvSpPr>
            <a:spLocks noGrp="1"/>
          </p:cNvSpPr>
          <p:nvPr>
            <p:ph type="title"/>
          </p:nvPr>
        </p:nvSpPr>
        <p:spPr/>
        <p:txBody>
          <a:bodyPr/>
          <a:lstStyle/>
          <a:p>
            <a:r>
              <a:rPr lang="en-US" dirty="0"/>
              <a:t>Error </a:t>
            </a:r>
            <a:r>
              <a:rPr lang="en-US" dirty="0" err="1"/>
              <a:t>crossproduct</a:t>
            </a:r>
            <a:r>
              <a:rPr lang="en-US" dirty="0"/>
              <a:t> task Example</a:t>
            </a:r>
          </a:p>
        </p:txBody>
      </p:sp>
      <p:sp>
        <p:nvSpPr>
          <p:cNvPr id="3" name="Content Placeholder 2">
            <a:extLst>
              <a:ext uri="{FF2B5EF4-FFF2-40B4-BE49-F238E27FC236}">
                <a16:creationId xmlns:a16="http://schemas.microsoft.com/office/drawing/2014/main" id="{EC4FA6D1-06AC-448C-A92B-33FD73032CCD}"/>
              </a:ext>
            </a:extLst>
          </p:cNvPr>
          <p:cNvSpPr>
            <a:spLocks noGrp="1"/>
          </p:cNvSpPr>
          <p:nvPr>
            <p:ph idx="1"/>
          </p:nvPr>
        </p:nvSpPr>
        <p:spPr>
          <a:xfrm>
            <a:off x="914400" y="1447800"/>
            <a:ext cx="10363200" cy="4419600"/>
          </a:xfrm>
        </p:spPr>
        <p:txBody>
          <a:bodyPr/>
          <a:lstStyle/>
          <a:p>
            <a:r>
              <a:rPr lang="en-US" dirty="0"/>
              <a:t>Task 4:</a:t>
            </a:r>
          </a:p>
          <a:p>
            <a:pPr lvl="1"/>
            <a:r>
              <a:rPr lang="en-US" dirty="0"/>
              <a:t>There can be an ECC error in S3 for the read data.  Test that in such cases, the controller does NOT do a bypass into S4 because the data would not yet be corrected.  This requires:</a:t>
            </a:r>
          </a:p>
          <a:p>
            <a:pPr lvl="2"/>
            <a:r>
              <a:rPr lang="en-US" dirty="0"/>
              <a:t>1) Ability to generate random ECC errors.  This already exists in separate task 1234.</a:t>
            </a:r>
          </a:p>
          <a:p>
            <a:pPr lvl="2"/>
            <a:r>
              <a:rPr lang="en-US" dirty="0"/>
              <a:t>2) Additional coverage to detect cases where we have back to back access of the same address AND the first access was an ECC error.  This is an additional 1 day of effort on top of Task 3.  Owner=Rana</a:t>
            </a:r>
          </a:p>
          <a:p>
            <a:pPr marL="114300" indent="0">
              <a:buNone/>
            </a:pPr>
            <a:endParaRPr lang="en-US" dirty="0"/>
          </a:p>
          <a:p>
            <a:pPr marL="114300" indent="0">
              <a:buNone/>
            </a:pPr>
            <a:r>
              <a:rPr lang="en-US" dirty="0"/>
              <a:t>(Note that here both items were dumped in one task; this ties them together clearly, but if a task ends up with multiple owners it can get confusing, so use this sparingly)</a:t>
            </a:r>
          </a:p>
        </p:txBody>
      </p:sp>
    </p:spTree>
    <p:extLst>
      <p:ext uri="{BB962C8B-B14F-4D97-AF65-F5344CB8AC3E}">
        <p14:creationId xmlns:p14="http://schemas.microsoft.com/office/powerpoint/2010/main" val="1062924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FFE2-3A81-465D-9AFE-E488F20BAF72}"/>
              </a:ext>
            </a:extLst>
          </p:cNvPr>
          <p:cNvSpPr>
            <a:spLocks noGrp="1"/>
          </p:cNvSpPr>
          <p:nvPr>
            <p:ph type="title"/>
          </p:nvPr>
        </p:nvSpPr>
        <p:spPr/>
        <p:txBody>
          <a:bodyPr/>
          <a:lstStyle/>
          <a:p>
            <a:r>
              <a:rPr lang="en-US" dirty="0"/>
              <a:t>What else could go wrong?</a:t>
            </a:r>
          </a:p>
        </p:txBody>
      </p:sp>
      <p:sp>
        <p:nvSpPr>
          <p:cNvPr id="3" name="Content Placeholder 2">
            <a:extLst>
              <a:ext uri="{FF2B5EF4-FFF2-40B4-BE49-F238E27FC236}">
                <a16:creationId xmlns:a16="http://schemas.microsoft.com/office/drawing/2014/main" id="{86B192F7-0916-4B2E-BD6D-D35034131C9C}"/>
              </a:ext>
            </a:extLst>
          </p:cNvPr>
          <p:cNvSpPr>
            <a:spLocks noGrp="1"/>
          </p:cNvSpPr>
          <p:nvPr>
            <p:ph idx="1"/>
          </p:nvPr>
        </p:nvSpPr>
        <p:spPr/>
        <p:txBody>
          <a:bodyPr/>
          <a:lstStyle/>
          <a:p>
            <a:r>
              <a:rPr lang="en-US" dirty="0"/>
              <a:t>Thinking about the problem, you realize that the bypass must be comparing address bits.  But is it actually looking at the correct bits?  All the bits?</a:t>
            </a:r>
          </a:p>
          <a:p>
            <a:endParaRPr lang="en-US" dirty="0"/>
          </a:p>
        </p:txBody>
      </p:sp>
    </p:spTree>
    <p:extLst>
      <p:ext uri="{BB962C8B-B14F-4D97-AF65-F5344CB8AC3E}">
        <p14:creationId xmlns:p14="http://schemas.microsoft.com/office/powerpoint/2010/main" val="3619546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2534-0F0D-4C46-ADAA-1168E34DB92F}"/>
              </a:ext>
            </a:extLst>
          </p:cNvPr>
          <p:cNvSpPr>
            <a:spLocks noGrp="1"/>
          </p:cNvSpPr>
          <p:nvPr>
            <p:ph type="title"/>
          </p:nvPr>
        </p:nvSpPr>
        <p:spPr/>
        <p:txBody>
          <a:bodyPr/>
          <a:lstStyle/>
          <a:p>
            <a:r>
              <a:rPr lang="en-US" dirty="0"/>
              <a:t>Task Example</a:t>
            </a:r>
          </a:p>
        </p:txBody>
      </p:sp>
      <p:sp>
        <p:nvSpPr>
          <p:cNvPr id="3" name="Content Placeholder 2">
            <a:extLst>
              <a:ext uri="{FF2B5EF4-FFF2-40B4-BE49-F238E27FC236}">
                <a16:creationId xmlns:a16="http://schemas.microsoft.com/office/drawing/2014/main" id="{3EF29F27-D96C-46E8-BD4B-B1C3297FF82D}"/>
              </a:ext>
            </a:extLst>
          </p:cNvPr>
          <p:cNvSpPr>
            <a:spLocks noGrp="1"/>
          </p:cNvSpPr>
          <p:nvPr>
            <p:ph idx="1"/>
          </p:nvPr>
        </p:nvSpPr>
        <p:spPr/>
        <p:txBody>
          <a:bodyPr/>
          <a:lstStyle/>
          <a:p>
            <a:r>
              <a:rPr lang="en-US" dirty="0"/>
              <a:t>Task 5:</a:t>
            </a:r>
          </a:p>
          <a:p>
            <a:pPr lvl="1"/>
            <a:r>
              <a:rPr lang="en-US" dirty="0"/>
              <a:t>Make sure that the full range of address bits is used in the comparison, not just the index bits!</a:t>
            </a:r>
          </a:p>
          <a:p>
            <a:pPr lvl="1"/>
            <a:r>
              <a:rPr lang="en-US" dirty="0"/>
              <a:t>Extend the address generator to create random transactions where the index is the same but some tag bits differ.  (1 day; owner=Chin)</a:t>
            </a:r>
          </a:p>
          <a:p>
            <a:pPr lvl="1"/>
            <a:r>
              <a:rPr lang="en-US" dirty="0"/>
              <a:t>Existing data checker will fire if the wrong data is ever bypassed into the later stage (no extra effort)</a:t>
            </a:r>
          </a:p>
          <a:p>
            <a:pPr lvl="2"/>
            <a:r>
              <a:rPr lang="en-US" dirty="0"/>
              <a:t>Question:  This assumes that the data for the different addresses different!  There is a risk that the data for both reads is the same (Cache of mostly zeros, for instance)… how might you handle detecting that case?</a:t>
            </a:r>
          </a:p>
          <a:p>
            <a:endParaRPr lang="en-US" dirty="0"/>
          </a:p>
        </p:txBody>
      </p:sp>
    </p:spTree>
    <p:extLst>
      <p:ext uri="{BB962C8B-B14F-4D97-AF65-F5344CB8AC3E}">
        <p14:creationId xmlns:p14="http://schemas.microsoft.com/office/powerpoint/2010/main" val="26393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4377-4B51-48AC-8A47-1C2BBC3613AC}"/>
              </a:ext>
            </a:extLst>
          </p:cNvPr>
          <p:cNvSpPr>
            <a:spLocks noGrp="1"/>
          </p:cNvSpPr>
          <p:nvPr>
            <p:ph type="title"/>
          </p:nvPr>
        </p:nvSpPr>
        <p:spPr/>
        <p:txBody>
          <a:bodyPr/>
          <a:lstStyle/>
          <a:p>
            <a:r>
              <a:rPr lang="en-US" dirty="0"/>
              <a:t>Test Plan NON-Goals</a:t>
            </a:r>
          </a:p>
        </p:txBody>
      </p:sp>
      <p:sp>
        <p:nvSpPr>
          <p:cNvPr id="3" name="Content Placeholder 2">
            <a:extLst>
              <a:ext uri="{FF2B5EF4-FFF2-40B4-BE49-F238E27FC236}">
                <a16:creationId xmlns:a16="http://schemas.microsoft.com/office/drawing/2014/main" id="{7FD7621F-0AF5-454C-98C4-F44451BF69DD}"/>
              </a:ext>
            </a:extLst>
          </p:cNvPr>
          <p:cNvSpPr>
            <a:spLocks noGrp="1"/>
          </p:cNvSpPr>
          <p:nvPr>
            <p:ph idx="1"/>
          </p:nvPr>
        </p:nvSpPr>
        <p:spPr/>
        <p:txBody>
          <a:bodyPr/>
          <a:lstStyle/>
          <a:p>
            <a:pPr marL="0" indent="0">
              <a:buNone/>
            </a:pPr>
            <a:r>
              <a:rPr lang="en-US" dirty="0"/>
              <a:t>A test plan is not…</a:t>
            </a:r>
          </a:p>
          <a:p>
            <a:r>
              <a:rPr lang="en-US" dirty="0"/>
              <a:t>The only measurement of “doneness”, or even “the total work”.</a:t>
            </a:r>
          </a:p>
          <a:p>
            <a:pPr lvl="1"/>
            <a:r>
              <a:rPr lang="en-US" dirty="0"/>
              <a:t>There are other tools and analysis methods that complement this.</a:t>
            </a:r>
          </a:p>
          <a:p>
            <a:r>
              <a:rPr lang="en-US" dirty="0"/>
              <a:t>A static document.</a:t>
            </a:r>
          </a:p>
          <a:p>
            <a:pPr lvl="1"/>
            <a:r>
              <a:rPr lang="en-US" dirty="0"/>
              <a:t>The test plan will evolve over time as all parties better understand the design and its weaknesses</a:t>
            </a:r>
          </a:p>
          <a:p>
            <a:r>
              <a:rPr lang="en-US" dirty="0"/>
              <a:t>Foolproof.</a:t>
            </a:r>
          </a:p>
          <a:p>
            <a:pPr lvl="1"/>
            <a:r>
              <a:rPr lang="en-US" dirty="0"/>
              <a:t>A plan is only as good as the things you THINK about adding to it.</a:t>
            </a:r>
          </a:p>
          <a:p>
            <a:pPr lvl="1"/>
            <a:r>
              <a:rPr lang="en-US" dirty="0"/>
              <a:t>“If you didn’t think about it, it’s probably broken”</a:t>
            </a:r>
          </a:p>
        </p:txBody>
      </p:sp>
    </p:spTree>
    <p:extLst>
      <p:ext uri="{BB962C8B-B14F-4D97-AF65-F5344CB8AC3E}">
        <p14:creationId xmlns:p14="http://schemas.microsoft.com/office/powerpoint/2010/main" val="2753289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350B-D1B4-458D-8FBC-8C61582CCB07}"/>
              </a:ext>
            </a:extLst>
          </p:cNvPr>
          <p:cNvSpPr>
            <a:spLocks noGrp="1"/>
          </p:cNvSpPr>
          <p:nvPr>
            <p:ph type="title"/>
          </p:nvPr>
        </p:nvSpPr>
        <p:spPr/>
        <p:txBody>
          <a:bodyPr/>
          <a:lstStyle/>
          <a:p>
            <a:r>
              <a:rPr lang="en-US" dirty="0"/>
              <a:t>Discussion Section Topics</a:t>
            </a:r>
          </a:p>
        </p:txBody>
      </p:sp>
      <p:sp>
        <p:nvSpPr>
          <p:cNvPr id="3" name="Text Placeholder 2">
            <a:extLst>
              <a:ext uri="{FF2B5EF4-FFF2-40B4-BE49-F238E27FC236}">
                <a16:creationId xmlns:a16="http://schemas.microsoft.com/office/drawing/2014/main" id="{79213A02-E62C-4778-9612-4CF090BBA1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94395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57BA-9F24-424E-A3E7-734A2C4747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44264F-3EDD-43CE-981F-6AC420F612D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6114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626E-391F-47AD-9E68-AA07F7F6C094}"/>
              </a:ext>
            </a:extLst>
          </p:cNvPr>
          <p:cNvSpPr>
            <a:spLocks noGrp="1"/>
          </p:cNvSpPr>
          <p:nvPr>
            <p:ph type="title"/>
          </p:nvPr>
        </p:nvSpPr>
        <p:spPr/>
        <p:txBody>
          <a:bodyPr/>
          <a:lstStyle/>
          <a:p>
            <a:r>
              <a:rPr lang="en-US" dirty="0"/>
              <a:t>Test Plan Terminology</a:t>
            </a:r>
          </a:p>
        </p:txBody>
      </p:sp>
      <p:sp>
        <p:nvSpPr>
          <p:cNvPr id="3" name="Content Placeholder 2">
            <a:extLst>
              <a:ext uri="{FF2B5EF4-FFF2-40B4-BE49-F238E27FC236}">
                <a16:creationId xmlns:a16="http://schemas.microsoft.com/office/drawing/2014/main" id="{0DFA5AA2-263C-41F0-A9EC-0F9690AF70BA}"/>
              </a:ext>
            </a:extLst>
          </p:cNvPr>
          <p:cNvSpPr>
            <a:spLocks noGrp="1"/>
          </p:cNvSpPr>
          <p:nvPr>
            <p:ph idx="1"/>
          </p:nvPr>
        </p:nvSpPr>
        <p:spPr/>
        <p:txBody>
          <a:bodyPr/>
          <a:lstStyle/>
          <a:p>
            <a:r>
              <a:rPr lang="en-US" dirty="0"/>
              <a:t>Test Plan</a:t>
            </a:r>
          </a:p>
          <a:p>
            <a:pPr lvl="1"/>
            <a:r>
              <a:rPr lang="en-US" dirty="0"/>
              <a:t>A document that defines a </a:t>
            </a:r>
            <a:r>
              <a:rPr lang="en-US" b="1" dirty="0"/>
              <a:t>set of tasks </a:t>
            </a:r>
            <a:r>
              <a:rPr lang="en-US" dirty="0"/>
              <a:t>that verify </a:t>
            </a:r>
            <a:r>
              <a:rPr lang="en-US" b="1" dirty="0"/>
              <a:t>all aspects </a:t>
            </a:r>
            <a:r>
              <a:rPr lang="en-US" dirty="0"/>
              <a:t>of some portion of the design</a:t>
            </a:r>
          </a:p>
          <a:p>
            <a:r>
              <a:rPr lang="en-US" dirty="0"/>
              <a:t>Task</a:t>
            </a:r>
          </a:p>
          <a:p>
            <a:pPr lvl="1"/>
            <a:r>
              <a:rPr lang="en-US" dirty="0"/>
              <a:t>A specific action that has a deliverable, an effort, and a deadline.  There are many other attributes of a task that can vary based on the type of task.</a:t>
            </a:r>
          </a:p>
          <a:p>
            <a:r>
              <a:rPr lang="en-US" dirty="0"/>
              <a:t>Test</a:t>
            </a:r>
          </a:p>
          <a:p>
            <a:pPr lvl="1"/>
            <a:r>
              <a:rPr lang="en-US" dirty="0"/>
              <a:t>A specific set of stimulus (with associated correctness checking) designed to accomplish a specific action/response in the design.</a:t>
            </a:r>
          </a:p>
        </p:txBody>
      </p:sp>
    </p:spTree>
    <p:extLst>
      <p:ext uri="{BB962C8B-B14F-4D97-AF65-F5344CB8AC3E}">
        <p14:creationId xmlns:p14="http://schemas.microsoft.com/office/powerpoint/2010/main" val="149036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2216728"/>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30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3E3-ED00-4628-8C99-4AC41089E534}"/>
              </a:ext>
            </a:extLst>
          </p:cNvPr>
          <p:cNvSpPr>
            <a:spLocks noGrp="1"/>
          </p:cNvSpPr>
          <p:nvPr>
            <p:ph type="title"/>
          </p:nvPr>
        </p:nvSpPr>
        <p:spPr/>
        <p:txBody>
          <a:bodyPr/>
          <a:lstStyle/>
          <a:p>
            <a:r>
              <a:rPr lang="en-US" dirty="0"/>
              <a:t>What does a test plan cover, anyway?</a:t>
            </a:r>
          </a:p>
        </p:txBody>
      </p:sp>
      <p:sp>
        <p:nvSpPr>
          <p:cNvPr id="3" name="Content Placeholder 2">
            <a:extLst>
              <a:ext uri="{FF2B5EF4-FFF2-40B4-BE49-F238E27FC236}">
                <a16:creationId xmlns:a16="http://schemas.microsoft.com/office/drawing/2014/main" id="{21925086-E52C-42AB-B4D8-FF418BA78DE1}"/>
              </a:ext>
            </a:extLst>
          </p:cNvPr>
          <p:cNvSpPr>
            <a:spLocks noGrp="1"/>
          </p:cNvSpPr>
          <p:nvPr>
            <p:ph idx="1"/>
          </p:nvPr>
        </p:nvSpPr>
        <p:spPr/>
        <p:txBody>
          <a:bodyPr/>
          <a:lstStyle/>
          <a:p>
            <a:r>
              <a:rPr lang="en-US" dirty="0"/>
              <a:t>There’s not just ONE test plan for a chip!</a:t>
            </a:r>
          </a:p>
          <a:p>
            <a:r>
              <a:rPr lang="en-US" dirty="0"/>
              <a:t>We divide the effort into several overlapping areas</a:t>
            </a:r>
          </a:p>
          <a:p>
            <a:pPr lvl="1"/>
            <a:r>
              <a:rPr lang="en-US" dirty="0"/>
              <a:t>Unit-level plans</a:t>
            </a:r>
          </a:p>
          <a:p>
            <a:pPr lvl="1"/>
            <a:r>
              <a:rPr lang="en-US" dirty="0"/>
              <a:t>Feature-level plans</a:t>
            </a:r>
          </a:p>
          <a:p>
            <a:pPr lvl="1"/>
            <a:r>
              <a:rPr lang="en-US" dirty="0"/>
              <a:t>Integration-level plans</a:t>
            </a:r>
          </a:p>
        </p:txBody>
      </p:sp>
    </p:spTree>
    <p:extLst>
      <p:ext uri="{BB962C8B-B14F-4D97-AF65-F5344CB8AC3E}">
        <p14:creationId xmlns:p14="http://schemas.microsoft.com/office/powerpoint/2010/main" val="27213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4FBF-92FB-46C5-B141-8500F4E3F383}"/>
              </a:ext>
            </a:extLst>
          </p:cNvPr>
          <p:cNvSpPr>
            <a:spLocks noGrp="1"/>
          </p:cNvSpPr>
          <p:nvPr>
            <p:ph type="title"/>
          </p:nvPr>
        </p:nvSpPr>
        <p:spPr/>
        <p:txBody>
          <a:bodyPr/>
          <a:lstStyle/>
          <a:p>
            <a:r>
              <a:rPr lang="en-US" dirty="0"/>
              <a:t>Unit Level Plans</a:t>
            </a:r>
          </a:p>
        </p:txBody>
      </p:sp>
      <p:sp>
        <p:nvSpPr>
          <p:cNvPr id="3" name="Content Placeholder 2">
            <a:extLst>
              <a:ext uri="{FF2B5EF4-FFF2-40B4-BE49-F238E27FC236}">
                <a16:creationId xmlns:a16="http://schemas.microsoft.com/office/drawing/2014/main" id="{9DF58FC8-E32C-4BFA-AA3F-18C6F4F54446}"/>
              </a:ext>
            </a:extLst>
          </p:cNvPr>
          <p:cNvSpPr>
            <a:spLocks noGrp="1"/>
          </p:cNvSpPr>
          <p:nvPr>
            <p:ph idx="1"/>
          </p:nvPr>
        </p:nvSpPr>
        <p:spPr/>
        <p:txBody>
          <a:bodyPr/>
          <a:lstStyle/>
          <a:p>
            <a:r>
              <a:rPr lang="en-US" dirty="0"/>
              <a:t>Usually covers a specific “geographic area” of the chip</a:t>
            </a:r>
          </a:p>
          <a:p>
            <a:pPr lvl="1"/>
            <a:r>
              <a:rPr lang="en-US" dirty="0"/>
              <a:t>Functional unit granularity</a:t>
            </a:r>
          </a:p>
          <a:p>
            <a:pPr lvl="2"/>
            <a:r>
              <a:rPr lang="en-US" dirty="0"/>
              <a:t>Integer unit</a:t>
            </a:r>
          </a:p>
          <a:p>
            <a:pPr lvl="2"/>
            <a:r>
              <a:rPr lang="en-US" dirty="0"/>
              <a:t>Cache controller</a:t>
            </a:r>
          </a:p>
          <a:p>
            <a:pPr lvl="2"/>
            <a:r>
              <a:rPr lang="en-US" dirty="0"/>
              <a:t>PCIE controller</a:t>
            </a:r>
          </a:p>
          <a:p>
            <a:pPr lvl="2"/>
            <a:r>
              <a:rPr lang="en-US" dirty="0"/>
              <a:t>Shader unit</a:t>
            </a:r>
          </a:p>
          <a:p>
            <a:pPr lvl="1"/>
            <a:r>
              <a:rPr lang="en-US" dirty="0"/>
              <a:t>Sometimes we overload or subdivide this to cover a specific environment for the unit</a:t>
            </a:r>
          </a:p>
          <a:p>
            <a:pPr lvl="2"/>
            <a:r>
              <a:rPr lang="en-US" dirty="0"/>
              <a:t>RTL-level simulation plan</a:t>
            </a:r>
          </a:p>
          <a:p>
            <a:pPr lvl="2"/>
            <a:r>
              <a:rPr lang="en-US" dirty="0"/>
              <a:t>Gate-level simulation plan</a:t>
            </a:r>
          </a:p>
          <a:p>
            <a:pPr lvl="2"/>
            <a:r>
              <a:rPr lang="en-US" dirty="0"/>
              <a:t>Emulation plan</a:t>
            </a:r>
          </a:p>
          <a:p>
            <a:pPr lvl="2"/>
            <a:r>
              <a:rPr lang="en-US" dirty="0"/>
              <a:t>Silicon plan</a:t>
            </a:r>
          </a:p>
        </p:txBody>
      </p:sp>
      <p:cxnSp>
        <p:nvCxnSpPr>
          <p:cNvPr id="5" name="Straight Arrow Connector 4">
            <a:extLst>
              <a:ext uri="{FF2B5EF4-FFF2-40B4-BE49-F238E27FC236}">
                <a16:creationId xmlns:a16="http://schemas.microsoft.com/office/drawing/2014/main" id="{F4DA472F-64A0-4972-878C-7E90CA4C74DD}"/>
              </a:ext>
            </a:extLst>
          </p:cNvPr>
          <p:cNvCxnSpPr/>
          <p:nvPr/>
        </p:nvCxnSpPr>
        <p:spPr>
          <a:xfrm>
            <a:off x="5769429" y="4956629"/>
            <a:ext cx="0" cy="12627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7E7391-CA19-4092-9171-1B229B91B998}"/>
              </a:ext>
            </a:extLst>
          </p:cNvPr>
          <p:cNvSpPr txBox="1"/>
          <p:nvPr/>
        </p:nvSpPr>
        <p:spPr>
          <a:xfrm>
            <a:off x="5769429" y="4949372"/>
            <a:ext cx="2547257" cy="1200329"/>
          </a:xfrm>
          <a:prstGeom prst="rect">
            <a:avLst/>
          </a:prstGeom>
          <a:noFill/>
        </p:spPr>
        <p:txBody>
          <a:bodyPr wrap="square" rtlCol="0">
            <a:spAutoFit/>
          </a:bodyPr>
          <a:lstStyle/>
          <a:p>
            <a:r>
              <a:rPr lang="en-US" dirty="0">
                <a:solidFill>
                  <a:srgbClr val="0070C0"/>
                </a:solidFill>
              </a:rPr>
              <a:t>These usually get executed in this order over time</a:t>
            </a:r>
          </a:p>
        </p:txBody>
      </p:sp>
    </p:spTree>
    <p:extLst>
      <p:ext uri="{BB962C8B-B14F-4D97-AF65-F5344CB8AC3E}">
        <p14:creationId xmlns:p14="http://schemas.microsoft.com/office/powerpoint/2010/main" val="348747230"/>
      </p:ext>
    </p:extLst>
  </p:cSld>
  <p:clrMapOvr>
    <a:masterClrMapping/>
  </p:clrMapOvr>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39AA240B-0E45-4E68-8012-82EC2126C58B}" vid="{94D6D75B-0CFB-4D47-A8B6-B5074F150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5319</TotalTime>
  <Words>3598</Words>
  <Application>Microsoft Office PowerPoint</Application>
  <PresentationFormat>Widescreen</PresentationFormat>
  <Paragraphs>391</Paragraphs>
  <Slides>51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Times New Roman</vt:lpstr>
      <vt:lpstr>Verif Lectures</vt:lpstr>
      <vt:lpstr>PowerPoint Presentation</vt:lpstr>
      <vt:lpstr>What’s in this lecture</vt:lpstr>
      <vt:lpstr>Why do we need Test Plans?</vt:lpstr>
      <vt:lpstr>Test Plan Goals</vt:lpstr>
      <vt:lpstr>Test Plan NON-Goals</vt:lpstr>
      <vt:lpstr>Test Plan Terminology</vt:lpstr>
      <vt:lpstr>What’s in this lecture</vt:lpstr>
      <vt:lpstr>What does a test plan cover, anyway?</vt:lpstr>
      <vt:lpstr>Unit Level Plans</vt:lpstr>
      <vt:lpstr>Feature-level Plans</vt:lpstr>
      <vt:lpstr>Feature-level Plans</vt:lpstr>
      <vt:lpstr>Feature-level Plans</vt:lpstr>
      <vt:lpstr>Integration-level Plans</vt:lpstr>
      <vt:lpstr>What about overlap?</vt:lpstr>
      <vt:lpstr>Possible CPU Test Plan Granularity</vt:lpstr>
      <vt:lpstr>What’s in this lecture</vt:lpstr>
      <vt:lpstr>Organizing your Test Plan</vt:lpstr>
      <vt:lpstr>Critical pieces of a testplan</vt:lpstr>
      <vt:lpstr>Reference Documents</vt:lpstr>
      <vt:lpstr>Assumptions</vt:lpstr>
      <vt:lpstr>Strategy</vt:lpstr>
      <vt:lpstr>Testbenches</vt:lpstr>
      <vt:lpstr>Stimulus</vt:lpstr>
      <vt:lpstr>Checking</vt:lpstr>
      <vt:lpstr>Coverage</vt:lpstr>
      <vt:lpstr>What’s in this lecture</vt:lpstr>
      <vt:lpstr>Where does the Test Plan fit in the design life-cycle?</vt:lpstr>
      <vt:lpstr>Test Plan Dependencies</vt:lpstr>
      <vt:lpstr>Scoping tasks (Effort Estimation)</vt:lpstr>
      <vt:lpstr>Follow the bugs!</vt:lpstr>
      <vt:lpstr>Areas to consider for bugs</vt:lpstr>
      <vt:lpstr>Areas to consider for bugs</vt:lpstr>
      <vt:lpstr>Test Plan Reviews</vt:lpstr>
      <vt:lpstr>Test Plan Reviews</vt:lpstr>
      <vt:lpstr>Test Plan Execution</vt:lpstr>
      <vt:lpstr>Dependencies, Dependencies, Dependencies…</vt:lpstr>
      <vt:lpstr>When are you done?  When is Tapeout?</vt:lpstr>
      <vt:lpstr>What’s in this lecture</vt:lpstr>
      <vt:lpstr>Putting it all together</vt:lpstr>
      <vt:lpstr>The spec</vt:lpstr>
      <vt:lpstr>Defining the Task(s) </vt:lpstr>
      <vt:lpstr>Initial task description</vt:lpstr>
      <vt:lpstr>The simple tasks</vt:lpstr>
      <vt:lpstr>Thinking of what might go wrong</vt:lpstr>
      <vt:lpstr>More tasks</vt:lpstr>
      <vt:lpstr>What about unexpected events?</vt:lpstr>
      <vt:lpstr>Error crossproduct task Example</vt:lpstr>
      <vt:lpstr>What else could go wrong?</vt:lpstr>
      <vt:lpstr>Task Example</vt:lpstr>
      <vt:lpstr>Discussion Section Topics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Taylor</dc:creator>
  <cp:lastModifiedBy>Scott Taylor</cp:lastModifiedBy>
  <cp:revision>10</cp:revision>
  <dcterms:created xsi:type="dcterms:W3CDTF">2021-01-16T16:34:34Z</dcterms:created>
  <dcterms:modified xsi:type="dcterms:W3CDTF">2021-02-03T14:49:03Z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2021-01-18T21:09:52.6755435Z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