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8.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notesSlides/notesSlide9.xml" ContentType="application/vnd.openxmlformats-officedocument.presentationml.notesSlide+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2"/>
  </p:notesMasterIdLst>
  <p:sldIdLst>
    <p:sldId id="256" r:id="rId2"/>
    <p:sldId id="257" r:id="rId3"/>
    <p:sldId id="259" r:id="rId4"/>
    <p:sldId id="260" r:id="rId5"/>
    <p:sldId id="685" r:id="rId6"/>
    <p:sldId id="684" r:id="rId7"/>
    <p:sldId id="261" r:id="rId8"/>
    <p:sldId id="262" r:id="rId9"/>
    <p:sldId id="278" r:id="rId10"/>
    <p:sldId id="263" r:id="rId11"/>
    <p:sldId id="264" r:id="rId12"/>
    <p:sldId id="265" r:id="rId13"/>
    <p:sldId id="686" r:id="rId14"/>
    <p:sldId id="279" r:id="rId15"/>
    <p:sldId id="268" r:id="rId16"/>
    <p:sldId id="269" r:id="rId17"/>
    <p:sldId id="286" r:id="rId18"/>
    <p:sldId id="270" r:id="rId19"/>
    <p:sldId id="285" r:id="rId20"/>
    <p:sldId id="271" r:id="rId21"/>
    <p:sldId id="272" r:id="rId22"/>
    <p:sldId id="280" r:id="rId23"/>
    <p:sldId id="281" r:id="rId24"/>
    <p:sldId id="282" r:id="rId25"/>
    <p:sldId id="283" r:id="rId26"/>
    <p:sldId id="273" r:id="rId27"/>
    <p:sldId id="687" r:id="rId28"/>
    <p:sldId id="274" r:id="rId29"/>
    <p:sldId id="275" r:id="rId30"/>
    <p:sldId id="277" r:id="rId31"/>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676EF7-5D17-44A3-B53A-8159A46DEBCB}" v="15" dt="2021-01-16T15:40:47.0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75419" autoAdjust="0"/>
  </p:normalViewPr>
  <p:slideViewPr>
    <p:cSldViewPr snapToGrid="0">
      <p:cViewPr varScale="1">
        <p:scale>
          <a:sx n="89" d="100"/>
          <a:sy n="89" d="100"/>
        </p:scale>
        <p:origin x="16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24:54.630"/>
    </inkml:context>
    <inkml:brush xml:id="br0">
      <inkml:brushProperty name="width" value="0.35" units="cm"/>
      <inkml:brushProperty name="height" value="0.35" units="cm"/>
      <inkml:brushProperty name="color" value="#E71224"/>
      <inkml:brushProperty name="ignorePressure" value="1"/>
    </inkml:brush>
  </inkml:definitions>
  <inkml:trace contextRef="#ctx0" brushRef="#br0">0 1,'0'388,"3"-359,1 0,1 0,1-1,19 51,-17-54,-3-10,0 0,1-1,0 0,13 19,-17-29,1 0,0 0,0 0,0-1,0 1,1-1,-1 0,1 0,0 0,0-1,0 1,0-1,0 0,1 0,-1 0,1-1,-1 0,8 2,43 0,80-5,-34-1,-9 3,-77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39:49.792"/>
    </inkml:context>
    <inkml:brush xml:id="br0">
      <inkml:brushProperty name="width" value="0.05" units="cm"/>
      <inkml:brushProperty name="height" value="0.05" units="cm"/>
      <inkml:brushProperty name="ignorePressure" value="1"/>
    </inkml:brush>
  </inkml:definitions>
  <inkml:trace contextRef="#ctx0" brushRef="#br0">82 1,'-81'0,"216"0,223 0,-243 0,329 0,-506 0,60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39:52.285"/>
    </inkml:context>
    <inkml:brush xml:id="br0">
      <inkml:brushProperty name="width" value="0.05" units="cm"/>
      <inkml:brushProperty name="height" value="0.05" units="cm"/>
      <inkml:brushProperty name="ignorePressure" value="1"/>
    </inkml:brush>
  </inkml:definitions>
  <inkml:trace contextRef="#ctx0" brushRef="#br0">86 1,'-86'0,"343"0,70 0,-87 0,-233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08.562"/>
    </inkml:context>
    <inkml:brush xml:id="br0">
      <inkml:brushProperty name="width" value="0.05" units="cm"/>
      <inkml:brushProperty name="height" value="0.05" units="cm"/>
      <inkml:brushProperty name="ignorePressure" value="1"/>
    </inkml:brush>
  </inkml:definitions>
  <inkml:trace contextRef="#ctx0" brushRef="#br0">0 1,'158'0,"320"0,-280 0,-135 0,-44 0,-17 0,-11 0,-55 0,62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11.876"/>
    </inkml:context>
    <inkml:brush xml:id="br0">
      <inkml:brushProperty name="width" value="0.05" units="cm"/>
      <inkml:brushProperty name="height" value="0.05" units="cm"/>
      <inkml:brushProperty name="ignorePressure" value="1"/>
    </inkml:brush>
  </inkml:definitions>
  <inkml:trace contextRef="#ctx0" brushRef="#br0">0 1,'500'0,"-332"0,-121 0,-12 0,45 0,-76 0,2 0,55 0,-59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15.169"/>
    </inkml:context>
    <inkml:brush xml:id="br0">
      <inkml:brushProperty name="width" value="0.05" units="cm"/>
      <inkml:brushProperty name="height" value="0.05" units="cm"/>
      <inkml:brushProperty name="ignorePressure" value="1"/>
    </inkml:brush>
  </inkml:definitions>
  <inkml:trace contextRef="#ctx0" brushRef="#br0">0 1,'67'0,"-55"0,49 0,406 0,-335 0,-36 0,13 0,-91 0,-16 0,-5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18.388"/>
    </inkml:context>
    <inkml:brush xml:id="br0">
      <inkml:brushProperty name="width" value="0.05" units="cm"/>
      <inkml:brushProperty name="height" value="0.05" units="cm"/>
      <inkml:brushProperty name="ignorePressure" value="1"/>
    </inkml:brush>
  </inkml:definitions>
  <inkml:trace contextRef="#ctx0" brushRef="#br0">1 1,'144'0,"67"0,352 0,-558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21.364"/>
    </inkml:context>
    <inkml:brush xml:id="br0">
      <inkml:brushProperty name="width" value="0.05" units="cm"/>
      <inkml:brushProperty name="height" value="0.05" units="cm"/>
      <inkml:brushProperty name="ignorePressure" value="1"/>
    </inkml:brush>
  </inkml:definitions>
  <inkml:trace contextRef="#ctx0" brushRef="#br0">1 1,'104'0,"-55"0,213 0,-35 0,63 0,-285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23.436"/>
    </inkml:context>
    <inkml:brush xml:id="br0">
      <inkml:brushProperty name="width" value="0.05" units="cm"/>
      <inkml:brushProperty name="height" value="0.05" units="cm"/>
      <inkml:brushProperty name="ignorePressure" value="1"/>
    </inkml:brush>
  </inkml:definitions>
  <inkml:trace contextRef="#ctx0" brushRef="#br0">1 1,'146'0,"-61"0,30 0,66 0,183 0,-362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25.803"/>
    </inkml:context>
    <inkml:brush xml:id="br0">
      <inkml:brushProperty name="width" value="0.05" units="cm"/>
      <inkml:brushProperty name="height" value="0.05" units="cm"/>
      <inkml:brushProperty name="ignorePressure" value="1"/>
    </inkml:brush>
  </inkml:definitions>
  <inkml:trace contextRef="#ctx0" brushRef="#br0">1 1,'238'0,"-78"0,58 0,-95 0,-19 0,-44 0,-56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28.314"/>
    </inkml:context>
    <inkml:brush xml:id="br0">
      <inkml:brushProperty name="width" value="0.05" units="cm"/>
      <inkml:brushProperty name="height" value="0.05" units="cm"/>
      <inkml:brushProperty name="ignorePressure" value="1"/>
    </inkml:brush>
  </inkml:definitions>
  <inkml:trace contextRef="#ctx0" brushRef="#br0">1 1,'779'0,"-748"0,5 0,32 0,-20 0,-32 0,-33 0,11 0,11 0,10 0,-11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26:07.664"/>
    </inkml:context>
    <inkml:brush xml:id="br0">
      <inkml:brushProperty name="width" value="0.1" units="cm"/>
      <inkml:brushProperty name="height" value="0.1" units="cm"/>
      <inkml:brushProperty name="color" value="#E71224"/>
      <inkml:brushProperty name="ignorePressure" value="1"/>
    </inkml:brush>
  </inkml:definitions>
  <inkml:trace contextRef="#ctx0" brushRef="#br0">325 237,'0'-7,"-1"0,0 1,-1-1,1 1,-1-1,0 1,-1 0,-4-8,-30-45,22 40,-32-33,37 42,7 7,-29-25,39 33,-1 0,0 0,1 1,-2 0,1 0,-1 0,0 0,5 10,28 30,-13-20,-1 2,28 43,-48-68,-1 1,0 1,-1-1,1 0,-1 1,0-1,0 1,0-1,-1 1,1 0,-1 0,0 0,-1 0,1 0,-1 9,-1-12,0 1,0-1,0 0,-1 0,1 0,0 0,-1 0,0-1,1 1,-1 0,0-1,0 1,0-1,0 1,0-1,0 0,-3 1,-47 19,30-14,-15 11,1 1,1 2,1 2,-39 32,63-46,1-1,1 2,-10 11,-3 4,30-32,0 1,0 0,20-10,-14 8,29-13,-29 14,0 0,-1 0,21-16,47-34,-57 42,-1-1,33-30,-56 45,0 0,-1 0,1 0,0 0,0-1,0 1,-1 0,1 0,-1-1,1 1,-1 0,1-1,-1 1,0-1,0 1,0 0,0-1,0 1,0-1,0 1,0-1,0 1,-1 0,0-3,-1-1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42.593"/>
    </inkml:context>
    <inkml:brush xml:id="br0">
      <inkml:brushProperty name="width" value="0.05" units="cm"/>
      <inkml:brushProperty name="height" value="0.05" units="cm"/>
      <inkml:brushProperty name="ignorePressure" value="1"/>
    </inkml:brush>
  </inkml:definitions>
  <inkml:trace contextRef="#ctx0" brushRef="#br0">1 1,'513'0,"-133"0,-365 0,-24 0,-20 0,58 0,32 0,-36 0,-21 0,-8 0,-30 0,27 0,19 0,38 0,-38 0,-25 0,11 0,-32 0,-128 0,160 0,4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42.594"/>
    </inkml:context>
    <inkml:brush xml:id="br0">
      <inkml:brushProperty name="width" value="0.05" units="cm"/>
      <inkml:brushProperty name="height" value="0.05" units="cm"/>
      <inkml:brushProperty name="ignorePressure" value="1"/>
    </inkml:brush>
  </inkml:definitions>
  <inkml:trace contextRef="#ctx0" brushRef="#br0">93 1,'-64'0,"40"0,20 0,8 0,186 0,549 0,-637 0,-62 0,-38 0,-4 0,-17 0,-76 0,106 0,-4 0,-13 0,4 0,0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42.595"/>
    </inkml:context>
    <inkml:brush xml:id="br0">
      <inkml:brushProperty name="width" value="0.05" units="cm"/>
      <inkml:brushProperty name="height" value="0.05" units="cm"/>
      <inkml:brushProperty name="ignorePressure" value="1"/>
    </inkml:brush>
  </inkml:definitions>
  <inkml:trace contextRef="#ctx0" brushRef="#br0">82 1,'-54'0,"32"0,16 0,14 0,460 0,-34 0,-370 0,-42 0,-17 0,-7 0,0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42.596"/>
    </inkml:context>
    <inkml:brush xml:id="br0">
      <inkml:brushProperty name="width" value="0.05" units="cm"/>
      <inkml:brushProperty name="height" value="0.05" units="cm"/>
      <inkml:brushProperty name="ignorePressure" value="1"/>
    </inkml:brush>
  </inkml:definitions>
  <inkml:trace contextRef="#ctx0" brushRef="#br0">56 1,'-43'0,"30"0,29 0,109 0,611 0,-724 0,2 0,92 0,-172 0,64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42.597"/>
    </inkml:context>
    <inkml:brush xml:id="br0">
      <inkml:brushProperty name="width" value="0.05" units="cm"/>
      <inkml:brushProperty name="height" value="0.05" units="cm"/>
      <inkml:brushProperty name="ignorePressure" value="1"/>
    </inkml:brush>
  </inkml:definitions>
  <inkml:trace contextRef="#ctx0" brushRef="#br0">31 1,'-25'0,"19"0,19 0,81 0,97 0,52 0,67 0,-251 0,-67 0,6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42.598"/>
    </inkml:context>
    <inkml:brush xml:id="br0">
      <inkml:brushProperty name="width" value="0.05" units="cm"/>
      <inkml:brushProperty name="height" value="0.05" units="cm"/>
      <inkml:brushProperty name="ignorePressure" value="1"/>
    </inkml:brush>
  </inkml:definitions>
  <inkml:trace contextRef="#ctx0" brushRef="#br0">82 1,'-81'0,"216"0,223 0,-243 0,329 0,-506 0,60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42.599"/>
    </inkml:context>
    <inkml:brush xml:id="br0">
      <inkml:brushProperty name="width" value="0.05" units="cm"/>
      <inkml:brushProperty name="height" value="0.05" units="cm"/>
      <inkml:brushProperty name="ignorePressure" value="1"/>
    </inkml:brush>
  </inkml:definitions>
  <inkml:trace contextRef="#ctx0" brushRef="#br0">86 1,'-86'0,"343"0,70 0,-87 0,-233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42.600"/>
    </inkml:context>
    <inkml:brush xml:id="br0">
      <inkml:brushProperty name="width" value="0.05" units="cm"/>
      <inkml:brushProperty name="height" value="0.05" units="cm"/>
      <inkml:brushProperty name="ignorePressure" value="1"/>
    </inkml:brush>
  </inkml:definitions>
  <inkml:trace contextRef="#ctx0" brushRef="#br0">0 1,'158'0,"320"0,-280 0,-135 0,-44 0,-17 0,-11 0,-55 0,62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42.601"/>
    </inkml:context>
    <inkml:brush xml:id="br0">
      <inkml:brushProperty name="width" value="0.05" units="cm"/>
      <inkml:brushProperty name="height" value="0.05" units="cm"/>
      <inkml:brushProperty name="ignorePressure" value="1"/>
    </inkml:brush>
  </inkml:definitions>
  <inkml:trace contextRef="#ctx0" brushRef="#br0">0 1,'500'0,"-332"0,-121 0,-12 0,45 0,-76 0,2 0,55 0,-59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42.602"/>
    </inkml:context>
    <inkml:brush xml:id="br0">
      <inkml:brushProperty name="width" value="0.05" units="cm"/>
      <inkml:brushProperty name="height" value="0.05" units="cm"/>
      <inkml:brushProperty name="ignorePressure" value="1"/>
    </inkml:brush>
  </inkml:definitions>
  <inkml:trace contextRef="#ctx0" brushRef="#br0">0 1,'67'0,"-55"0,49 0,406 0,-335 0,-36 0,13 0,-91 0,-16 0,-5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29:56.275"/>
    </inkml:context>
    <inkml:brush xml:id="br0">
      <inkml:brushProperty name="width" value="0.35" units="cm"/>
      <inkml:brushProperty name="height" value="0.35" units="cm"/>
      <inkml:brushProperty name="color" value="#E71224"/>
      <inkml:brushProperty name="ignorePressure" value="1"/>
    </inkml:brush>
  </inkml:definitions>
  <inkml:trace contextRef="#ctx0" brushRef="#br0">74 0,'-1'47,"-10"65,7-64,4 96,1-63,7 3,-1 4,-7 715,-15-659,17-80,0-40,-1 0,-1 0,-1 0,-2 0,-7 35,0-24,2-1,1 1,-2 45,3-22,-2 45,6 9,5 91,-3-199,0-1,1 1,-1-1,1 1,0-1,0 0,0 0,1 1,-1-1,1 0,-1 0,1 0,4 5,-1-4,1 0,-1 0,1 0,-1 0,13 5,7 5,-22-12,0 1,0-1,0-1,0 1,0 0,0-1,0 1,1-1,-1 0,1 0,-1-1,1 1,-1-1,1 1,-1-1,1 0,-1-1,1 1,0 0,5-3,16-2,-1 2,1 0,-1 1,1 2,27 2,7-1,-50-1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42.603"/>
    </inkml:context>
    <inkml:brush xml:id="br0">
      <inkml:brushProperty name="width" value="0.05" units="cm"/>
      <inkml:brushProperty name="height" value="0.05" units="cm"/>
      <inkml:brushProperty name="ignorePressure" value="1"/>
    </inkml:brush>
  </inkml:definitions>
  <inkml:trace contextRef="#ctx0" brushRef="#br0">1 1,'144'0,"67"0,352 0,-558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42.604"/>
    </inkml:context>
    <inkml:brush xml:id="br0">
      <inkml:brushProperty name="width" value="0.05" units="cm"/>
      <inkml:brushProperty name="height" value="0.05" units="cm"/>
      <inkml:brushProperty name="ignorePressure" value="1"/>
    </inkml:brush>
  </inkml:definitions>
  <inkml:trace contextRef="#ctx0" brushRef="#br0">1 1,'104'0,"-55"0,213 0,-35 0,63 0,-285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42.605"/>
    </inkml:context>
    <inkml:brush xml:id="br0">
      <inkml:brushProperty name="width" value="0.05" units="cm"/>
      <inkml:brushProperty name="height" value="0.05" units="cm"/>
      <inkml:brushProperty name="ignorePressure" value="1"/>
    </inkml:brush>
  </inkml:definitions>
  <inkml:trace contextRef="#ctx0" brushRef="#br0">1 1,'146'0,"-61"0,30 0,66 0,183 0,-362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42.606"/>
    </inkml:context>
    <inkml:brush xml:id="br0">
      <inkml:brushProperty name="width" value="0.05" units="cm"/>
      <inkml:brushProperty name="height" value="0.05" units="cm"/>
      <inkml:brushProperty name="ignorePressure" value="1"/>
    </inkml:brush>
  </inkml:definitions>
  <inkml:trace contextRef="#ctx0" brushRef="#br0">1 1,'238'0,"-78"0,58 0,-95 0,-19 0,-44 0,-56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0:42.607"/>
    </inkml:context>
    <inkml:brush xml:id="br0">
      <inkml:brushProperty name="width" value="0.05" units="cm"/>
      <inkml:brushProperty name="height" value="0.05" units="cm"/>
      <inkml:brushProperty name="ignorePressure" value="1"/>
    </inkml:brush>
  </inkml:definitions>
  <inkml:trace contextRef="#ctx0" brushRef="#br0">1 1,'779'0,"-748"0,5 0,32 0,-20 0,-32 0,-33 0,11 0,11 0,10 0,-11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1:35.787"/>
    </inkml:context>
    <inkml:brush xml:id="br0">
      <inkml:brushProperty name="width" value="0.05" units="cm"/>
      <inkml:brushProperty name="height" value="0.05" units="cm"/>
      <inkml:brushProperty name="ignorePressure" value="1"/>
    </inkml:brush>
  </inkml:definitions>
  <inkml:trace contextRef="#ctx0" brushRef="#br0">0 35,'0'-28,"0"21,0 21,0 236,0-41,0-72,0-71,0-50,0-18,0-8</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1:46.542"/>
    </inkml:context>
    <inkml:brush xml:id="br0">
      <inkml:brushProperty name="width" value="0.05" units="cm"/>
      <inkml:brushProperty name="height" value="0.05" units="cm"/>
      <inkml:brushProperty name="ignorePressure" value="1"/>
    </inkml:brush>
  </inkml:definitions>
  <inkml:trace contextRef="#ctx0" brushRef="#br0">1 0,'0'638,"0"-635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39:37.921"/>
    </inkml:context>
    <inkml:brush xml:id="br0">
      <inkml:brushProperty name="width" value="0.05" units="cm"/>
      <inkml:brushProperty name="height" value="0.05" units="cm"/>
      <inkml:brushProperty name="ignorePressure" value="1"/>
    </inkml:brush>
  </inkml:definitions>
  <inkml:trace contextRef="#ctx0" brushRef="#br0">93 1,'-64'0,"40"0,20 0,8 0,186 0,549 0,-637 0,-62 0,-38 0,-4 0,-17 0,-76 0,106 0,-4 0,-13 0,4 0,0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39:40.360"/>
    </inkml:context>
    <inkml:brush xml:id="br0">
      <inkml:brushProperty name="width" value="0.05" units="cm"/>
      <inkml:brushProperty name="height" value="0.05" units="cm"/>
      <inkml:brushProperty name="ignorePressure" value="1"/>
    </inkml:brush>
  </inkml:definitions>
  <inkml:trace contextRef="#ctx0" brushRef="#br0">82 1,'-54'0,"32"0,16 0,14 0,460 0,-34 0,-370 0,-42 0,-17 0,-7 0,0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1:53.873"/>
    </inkml:context>
    <inkml:brush xml:id="br0">
      <inkml:brushProperty name="width" value="0.05" units="cm"/>
      <inkml:brushProperty name="height" value="0.05" units="cm"/>
      <inkml:brushProperty name="ignorePressure" value="1"/>
    </inkml:brush>
  </inkml:definitions>
  <inkml:trace contextRef="#ctx0" brushRef="#br0">1 0,'0'640,"0"-647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30:23.311"/>
    </inkml:context>
    <inkml:brush xml:id="br0">
      <inkml:brushProperty name="width" value="0.35" units="cm"/>
      <inkml:brushProperty name="height" value="0.35" units="cm"/>
      <inkml:brushProperty name="color" value="#E71224"/>
      <inkml:brushProperty name="ignorePressure" value="1"/>
    </inkml:brush>
  </inkml:definitions>
  <inkml:trace contextRef="#ctx0" brushRef="#br0">2 1,'0'431,"1"-416,1-1,0 1,7 26,-4-27,-2 1,0 0,1 27,-14 105,7-108,-3 13,-4 98,10-113,-1-15,1 0,1 0,8 39,-5-40,-2-12,0 1,0-1,1 0,4 10,-6-17,0 0,0 0,0 0,1 0,-1 0,0 0,1-1,0 1,-1 0,1-1,0 1,0-1,0 0,0 0,0 0,0 0,0 0,0 0,0 0,0-1,0 1,3 0,39 4,264 18,595-23,-883 1,-1 1,0 1,21 6,-21-5,0 0,0-1,21 0,-24-2,0 1,0 1,0 0,26 10,-26-8,1 0,0-1,31 3,-25-5,0 2,0 1,0 0,24 10,42 10,-26-12,116 28,-150-30,36 18,-23-9,-6-7,57 15,-55-18,-15-5,0-1,26 1,-1 0,10 0,104-5,-66-2,173 2,-260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2:04.907"/>
    </inkml:context>
    <inkml:brush xml:id="br0">
      <inkml:brushProperty name="width" value="0.05" units="cm"/>
      <inkml:brushProperty name="height" value="0.05" units="cm"/>
      <inkml:brushProperty name="ignorePressure" value="1"/>
    </inkml:brush>
  </inkml:definitions>
  <inkml:trace contextRef="#ctx0" brushRef="#br0">0 1,'0'592,"0"-590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2:11.976"/>
    </inkml:context>
    <inkml:brush xml:id="br0">
      <inkml:brushProperty name="width" value="0.05" units="cm"/>
      <inkml:brushProperty name="height" value="0.05" units="cm"/>
      <inkml:brushProperty name="ignorePressure" value="1"/>
    </inkml:brush>
  </inkml:definitions>
  <inkml:trace contextRef="#ctx0" brushRef="#br0">1 1,'0'2,"0"0,0 630,0-634</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2:18.717"/>
    </inkml:context>
    <inkml:brush xml:id="br0">
      <inkml:brushProperty name="width" value="0.05" units="cm"/>
      <inkml:brushProperty name="height" value="0.05" units="cm"/>
      <inkml:brushProperty name="ignorePressure" value="1"/>
    </inkml:brush>
  </inkml:definitions>
  <inkml:trace contextRef="#ctx0" brushRef="#br0">0 1,'0'399,"0"-204,0-193</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2:26.926"/>
    </inkml:context>
    <inkml:brush xml:id="br0">
      <inkml:brushProperty name="width" value="0.05" units="cm"/>
      <inkml:brushProperty name="height" value="0.05" units="cm"/>
      <inkml:brushProperty name="ignorePressure" value="1"/>
    </inkml:brush>
  </inkml:definitions>
  <inkml:trace contextRef="#ctx0" brushRef="#br0">0 1,'0'609,"0"-606</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2:29.019"/>
    </inkml:context>
    <inkml:brush xml:id="br0">
      <inkml:brushProperty name="width" value="0.05" units="cm"/>
      <inkml:brushProperty name="height" value="0.05" units="cm"/>
      <inkml:brushProperty name="ignorePressure" value="1"/>
    </inkml:brush>
  </inkml:definitions>
  <inkml:trace contextRef="#ctx0" brushRef="#br0">0 1,'0'423,"0"-322,0-99</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2:35.863"/>
    </inkml:context>
    <inkml:brush xml:id="br0">
      <inkml:brushProperty name="width" value="0.05" units="cm"/>
      <inkml:brushProperty name="height" value="0.05" units="cm"/>
      <inkml:brushProperty name="ignorePressure" value="1"/>
    </inkml:brush>
  </inkml:definitions>
  <inkml:trace contextRef="#ctx0" brushRef="#br0">1 1,'0'137,"0"348,0-483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2:37.595"/>
    </inkml:context>
    <inkml:brush xml:id="br0">
      <inkml:brushProperty name="width" value="0.05" units="cm"/>
      <inkml:brushProperty name="height" value="0.05" units="cm"/>
      <inkml:brushProperty name="ignorePressure" value="1"/>
    </inkml:brush>
  </inkml:definitions>
  <inkml:trace contextRef="#ctx0" brushRef="#br0">1 1,'0'370,"0"-50,0-354,0-48</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2:50.548"/>
    </inkml:context>
    <inkml:brush xml:id="br0">
      <inkml:brushProperty name="width" value="0.05" units="cm"/>
      <inkml:brushProperty name="height" value="0.05" units="cm"/>
      <inkml:brushProperty name="ignorePressure" value="1"/>
    </inkml:brush>
  </inkml:definitions>
  <inkml:trace contextRef="#ctx0" brushRef="#br0">1 1,'0'67,"0"418,0-483</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2:56.825"/>
    </inkml:context>
    <inkml:brush xml:id="br0">
      <inkml:brushProperty name="width" value="0.05" units="cm"/>
      <inkml:brushProperty name="height" value="0.05" units="cm"/>
      <inkml:brushProperty name="ignorePressure" value="1"/>
    </inkml:brush>
  </inkml:definitions>
  <inkml:trace contextRef="#ctx0" brushRef="#br0">1 1,'0'590,"0"-594</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3:01.246"/>
    </inkml:context>
    <inkml:brush xml:id="br0">
      <inkml:brushProperty name="width" value="0.05" units="cm"/>
      <inkml:brushProperty name="height" value="0.05" units="cm"/>
      <inkml:brushProperty name="ignorePressure" value="1"/>
    </inkml:brush>
  </inkml:definitions>
  <inkml:trace contextRef="#ctx0" brushRef="#br0">1 1,'0'114,"0"-118,0-6,0-2,0 0,0-2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30:31.623"/>
    </inkml:context>
    <inkml:brush xml:id="br0">
      <inkml:brushProperty name="width" value="0.1" units="cm"/>
      <inkml:brushProperty name="height" value="0.1" units="cm"/>
      <inkml:brushProperty name="color" value="#E71224"/>
      <inkml:brushProperty name="ignorePressure" value="1"/>
    </inkml:brush>
  </inkml:definitions>
  <inkml:trace contextRef="#ctx0" brushRef="#br0">325 237,'0'-7,"-1"0,0 1,-1-1,1 1,-1-1,0 1,-1 0,-4-8,-30-45,22 40,-32-33,37 42,7 7,-29-25,39 33,-1 0,0 0,1 1,-2 0,1 0,-1 0,0 0,5 10,28 30,-13-20,-1 2,28 43,-48-68,-1 1,0 1,-1-1,1 0,-1 1,0-1,0 1,0-1,-1 1,1 0,-1 0,0 0,-1 0,1 0,-1 9,-1-12,0 1,0-1,0 0,-1 0,1 0,0 0,-1 0,0-1,1 1,-1 0,0-1,0 1,0-1,0 1,0-1,0 0,-3 1,-47 19,30-14,-15 11,1 1,1 2,1 2,-39 32,63-46,1-1,1 2,-10 11,-3 4,30-32,0 1,0 0,20-10,-14 8,29-13,-29 14,0 0,-1 0,21-16,47-34,-57 42,-1-1,33-30,-56 45,0 0,-1 0,1 0,0 0,0-1,0 1,-1 0,1 0,-1-1,1 1,-1 0,1-1,-1 1,0-1,0 1,0 0,0-1,0 1,0-1,0 1,0-1,0 1,-1 0,0-3,-1-1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3:02.869"/>
    </inkml:context>
    <inkml:brush xml:id="br0">
      <inkml:brushProperty name="width" value="0.05" units="cm"/>
      <inkml:brushProperty name="height" value="0.05" units="cm"/>
      <inkml:brushProperty name="ignorePressure" value="1"/>
    </inkml:brush>
  </inkml:definitions>
  <inkml:trace contextRef="#ctx0" brushRef="#br0">1 181,'0'410,"0"-266,0-351,0-320,0 538,0 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3:11.343"/>
    </inkml:context>
    <inkml:brush xml:id="br0">
      <inkml:brushProperty name="width" value="0.05" units="cm"/>
      <inkml:brushProperty name="height" value="0.05" units="cm"/>
      <inkml:brushProperty name="ignorePressure" value="1"/>
    </inkml:brush>
  </inkml:definitions>
  <inkml:trace contextRef="#ctx0" brushRef="#br0">0 14,'0'-13,"0"25,0 37,0 379,0-427,0-2</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3:17.714"/>
    </inkml:context>
    <inkml:brush xml:id="br0">
      <inkml:brushProperty name="width" value="0.05" units="cm"/>
      <inkml:brushProperty name="height" value="0.05" units="cm"/>
      <inkml:brushProperty name="ignorePressure" value="1"/>
    </inkml:brush>
  </inkml:definitions>
  <inkml:trace contextRef="#ctx0" brushRef="#br0">0 1,'0'42,"0"-33,0 29,0 395,0-433,0-4</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3:25.261"/>
    </inkml:context>
    <inkml:brush xml:id="br0">
      <inkml:brushProperty name="width" value="0.05" units="cm"/>
      <inkml:brushProperty name="height" value="0.05" units="cm"/>
      <inkml:brushProperty name="ignorePressure" value="1"/>
    </inkml:brush>
  </inkml:definitions>
  <inkml:trace contextRef="#ctx0" brushRef="#br0">1 0,'0'218,"0"189,0-403</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3:33.281"/>
    </inkml:context>
    <inkml:brush xml:id="br0">
      <inkml:brushProperty name="width" value="0.05" units="cm"/>
      <inkml:brushProperty name="height" value="0.05" units="cm"/>
      <inkml:brushProperty name="ignorePressure" value="1"/>
    </inkml:brush>
  </inkml:definitions>
  <inkml:trace contextRef="#ctx0" brushRef="#br0">1 2,'0'-2,"0"697,0-704,0-4</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3:40.513"/>
    </inkml:context>
    <inkml:brush xml:id="br0">
      <inkml:brushProperty name="width" value="0.05" units="cm"/>
      <inkml:brushProperty name="height" value="0.05" units="cm"/>
      <inkml:brushProperty name="ignorePressure" value="1"/>
    </inkml:brush>
  </inkml:definitions>
  <inkml:trace contextRef="#ctx0" brushRef="#br0">0 118,'0'39,"0"18,0 278,0-465,0-289,0 753,0-62,0-270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3:47.203"/>
    </inkml:context>
    <inkml:brush xml:id="br0">
      <inkml:brushProperty name="width" value="0.05" units="cm"/>
      <inkml:brushProperty name="height" value="0.05" units="cm"/>
      <inkml:brushProperty name="ignorePressure" value="1"/>
    </inkml:brush>
  </inkml:definitions>
  <inkml:trace contextRef="#ctx0" brushRef="#br0">1 0,'0'580,"0"-553,0-47,0-16</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3:54.350"/>
    </inkml:context>
    <inkml:brush xml:id="br0">
      <inkml:brushProperty name="width" value="0.05" units="cm"/>
      <inkml:brushProperty name="height" value="0.05" units="cm"/>
      <inkml:brushProperty name="ignorePressure" value="1"/>
    </inkml:brush>
  </inkml:definitions>
  <inkml:trace contextRef="#ctx0" brushRef="#br0">1 0,'0'635,"0"-631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4:01.837"/>
    </inkml:context>
    <inkml:brush xml:id="br0">
      <inkml:brushProperty name="width" value="0.05" units="cm"/>
      <inkml:brushProperty name="height" value="0.05" units="cm"/>
      <inkml:brushProperty name="ignorePressure" value="1"/>
    </inkml:brush>
  </inkml:definitions>
  <inkml:trace contextRef="#ctx0" brushRef="#br0">1 0,'0'316,"0"-170,0 74,0-221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4:08.755"/>
    </inkml:context>
    <inkml:brush xml:id="br0">
      <inkml:brushProperty name="width" value="0.05" units="cm"/>
      <inkml:brushProperty name="height" value="0.05" units="cm"/>
      <inkml:brushProperty name="ignorePressure" value="1"/>
    </inkml:brush>
  </inkml:definitions>
  <inkml:trace contextRef="#ctx0" brushRef="#br0">0 33,'0'58,"0"-57,0 36,0 527,0-757,0-306,0 509,0-6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30:36.553"/>
    </inkml:context>
    <inkml:brush xml:id="br0">
      <inkml:brushProperty name="width" value="0.1" units="cm"/>
      <inkml:brushProperty name="height" value="0.1" units="cm"/>
      <inkml:brushProperty name="color" value="#E71224"/>
      <inkml:brushProperty name="ignorePressure" value="1"/>
    </inkml:brush>
  </inkml:definitions>
  <inkml:trace contextRef="#ctx0" brushRef="#br0">325 237,'0'-7,"-1"0,0 1,-1-1,1 1,-1-1,0 1,-1 0,-4-8,-30-45,22 40,-32-33,37 42,7 7,-29-25,39 33,-1 0,0 0,1 1,-2 0,1 0,-1 0,0 0,5 10,28 30,-13-20,-1 2,28 43,-48-68,-1 1,0 1,-1-1,1 0,-1 1,0-1,0 1,0-1,-1 1,1 0,-1 0,0 0,-1 0,1 0,-1 9,-1-12,0 1,0-1,0 0,-1 0,1 0,0 0,-1 0,0-1,1 1,-1 0,0-1,0 1,0-1,0 1,0-1,0 0,-3 1,-47 19,30-14,-15 11,1 1,1 2,1 2,-39 32,63-46,1-1,1 2,-10 11,-3 4,30-32,0 1,0 0,20-10,-14 8,29-13,-29 14,0 0,-1 0,21-16,47-34,-57 42,-1-1,33-30,-56 45,0 0,-1 0,1 0,0 0,0-1,0 1,-1 0,1 0,-1-1,1 1,-1 0,1-1,-1 1,0-1,0 1,0 0,0-1,0 1,0-1,0 1,0-1,0 1,-1 0,0-3,-1-1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4:18.467"/>
    </inkml:context>
    <inkml:brush xml:id="br0">
      <inkml:brushProperty name="width" value="0.05" units="cm"/>
      <inkml:brushProperty name="height" value="0.05" units="cm"/>
      <inkml:brushProperty name="ignorePressure" value="1"/>
    </inkml:brush>
  </inkml:definitions>
  <inkml:trace contextRef="#ctx0" brushRef="#br0">0 1,'0'208,"0"199,0-422,0 11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4:24.324"/>
    </inkml:context>
    <inkml:brush xml:id="br0">
      <inkml:brushProperty name="width" value="0.05" units="cm"/>
      <inkml:brushProperty name="height" value="0.05" units="cm"/>
      <inkml:brushProperty name="ignorePressure" value="1"/>
    </inkml:brush>
  </inkml:definitions>
  <inkml:trace contextRef="#ctx0" brushRef="#br0">1 1,'0'59,"0"468,0-525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4:34.393"/>
    </inkml:context>
    <inkml:brush xml:id="br0">
      <inkml:brushProperty name="width" value="0.05" units="cm"/>
      <inkml:brushProperty name="height" value="0.05" units="cm"/>
      <inkml:brushProperty name="ignorePressure" value="1"/>
    </inkml:brush>
  </inkml:definitions>
  <inkml:trace contextRef="#ctx0" brushRef="#br0">0 0,'0'508,"0"-373,0-129</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4:41.238"/>
    </inkml:context>
    <inkml:brush xml:id="br0">
      <inkml:brushProperty name="width" value="0.05" units="cm"/>
      <inkml:brushProperty name="height" value="0.05" units="cm"/>
      <inkml:brushProperty name="ignorePressure" value="1"/>
    </inkml:brush>
  </inkml:definitions>
  <inkml:trace contextRef="#ctx0" brushRef="#br0">0 0,'0'107,"0"484,0-594</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4:47.959"/>
    </inkml:context>
    <inkml:brush xml:id="br0">
      <inkml:brushProperty name="width" value="0.05" units="cm"/>
      <inkml:brushProperty name="height" value="0.05" units="cm"/>
      <inkml:brushProperty name="ignorePressure" value="1"/>
    </inkml:brush>
  </inkml:definitions>
  <inkml:trace contextRef="#ctx0" brushRef="#br0">0 0,'0'704,"0"-701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4:55.174"/>
    </inkml:context>
    <inkml:brush xml:id="br0">
      <inkml:brushProperty name="width" value="0.05" units="cm"/>
      <inkml:brushProperty name="height" value="0.05" units="cm"/>
      <inkml:brushProperty name="ignorePressure" value="1"/>
    </inkml:brush>
  </inkml:definitions>
  <inkml:trace contextRef="#ctx0" brushRef="#br0">0 99,'0'528,"0"-805,0-72,0 371,0-18</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5:01.298"/>
    </inkml:context>
    <inkml:brush xml:id="br0">
      <inkml:brushProperty name="width" value="0.05" units="cm"/>
      <inkml:brushProperty name="height" value="0.05" units="cm"/>
      <inkml:brushProperty name="ignorePressure" value="1"/>
    </inkml:brush>
  </inkml:definitions>
  <inkml:trace contextRef="#ctx0" brushRef="#br0">0 0,'0'698,"0"-689,0-11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5:08.873"/>
    </inkml:context>
    <inkml:brush xml:id="br0">
      <inkml:brushProperty name="width" value="0.05" units="cm"/>
      <inkml:brushProperty name="height" value="0.05" units="cm"/>
      <inkml:brushProperty name="ignorePressure" value="1"/>
    </inkml:brush>
  </inkml:definitions>
  <inkml:trace contextRef="#ctx0" brushRef="#br0">0 130,'0'92,"0"70,0 156,0-549,0-240,0 474</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5:14.964"/>
    </inkml:context>
    <inkml:brush xml:id="br0">
      <inkml:brushProperty name="width" value="0.05" units="cm"/>
      <inkml:brushProperty name="height" value="0.05" units="cm"/>
      <inkml:brushProperty name="ignorePressure" value="1"/>
    </inkml:brush>
  </inkml:definitions>
  <inkml:trace contextRef="#ctx0" brushRef="#br0">0 0,'0'631,"0"-551,0-78</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5:24.596"/>
    </inkml:context>
    <inkml:brush xml:id="br0">
      <inkml:brushProperty name="width" value="0.05" units="cm"/>
      <inkml:brushProperty name="height" value="0.05" units="cm"/>
      <inkml:brushProperty name="ignorePressure" value="1"/>
    </inkml:brush>
  </inkml:definitions>
  <inkml:trace contextRef="#ctx0" brushRef="#br0">0 0,'0'43,"0"114,0 394,0-553,0-4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39:34.695"/>
    </inkml:context>
    <inkml:brush xml:id="br0">
      <inkml:brushProperty name="width" value="0.05" units="cm"/>
      <inkml:brushProperty name="height" value="0.05" units="cm"/>
      <inkml:brushProperty name="ignorePressure" value="1"/>
    </inkml:brush>
  </inkml:definitions>
  <inkml:trace contextRef="#ctx0" brushRef="#br0">1 1,'513'0,"-133"0,-365 0,-24 0,-20 0,58 0,32 0,-36 0,-21 0,-8 0,-30 0,27 0,19 0,38 0,-38 0,-25 0,11 0,-32 0,-128 0,160 0,4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6:37.479"/>
    </inkml:context>
    <inkml:brush xml:id="br0">
      <inkml:brushProperty name="width" value="0.05" units="cm"/>
      <inkml:brushProperty name="height" value="0.05" units="cm"/>
      <inkml:brushProperty name="ignorePressure" value="1"/>
    </inkml:brush>
  </inkml:definitions>
  <inkml:trace contextRef="#ctx0" brushRef="#br0">135 0,'-134'0,"397"0,21375 0,-21636 0,-4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6:46.533"/>
    </inkml:context>
    <inkml:brush xml:id="br0">
      <inkml:brushProperty name="width" value="0.05" units="cm"/>
      <inkml:brushProperty name="height" value="0.05" units="cm"/>
      <inkml:brushProperty name="ignorePressure" value="1"/>
    </inkml:brush>
  </inkml:definitions>
  <inkml:trace contextRef="#ctx0" brushRef="#br0">1 1,'10'0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6:49.876"/>
    </inkml:context>
    <inkml:brush xml:id="br0">
      <inkml:brushProperty name="width" value="0.05" units="cm"/>
      <inkml:brushProperty name="height" value="0.05" units="cm"/>
      <inkml:brushProperty name="ignorePressure" value="1"/>
    </inkml:brush>
  </inkml:definitions>
  <inkml:trace contextRef="#ctx0" brushRef="#br0">71 1,'-64'0,"57"0,41 0,209 0,4118 0,-4365 0,6 0,13 0,4 0,7 0,-18 0,-21 0,9 0,15 0,-15 0,2 0,4 0,-7 0,6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6:55.729"/>
    </inkml:context>
    <inkml:brush xml:id="br0">
      <inkml:brushProperty name="width" value="0.05" units="cm"/>
      <inkml:brushProperty name="height" value="0.05" units="cm"/>
      <inkml:brushProperty name="ignorePressure" value="1"/>
    </inkml:brush>
  </inkml:definitions>
  <inkml:trace contextRef="#ctx0" brushRef="#br0">37 1,'-36'0,"313"0,7 0,-281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7:15.863"/>
    </inkml:context>
    <inkml:brush xml:id="br0">
      <inkml:brushProperty name="width" value="0.05" units="cm"/>
      <inkml:brushProperty name="height" value="0.05" units="cm"/>
      <inkml:brushProperty name="ignorePressure" value="1"/>
    </inkml:brush>
  </inkml:definitions>
  <inkml:trace contextRef="#ctx0" brushRef="#br0">0 1,'3'0,"274"0,15908 0,-16183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7:29.446"/>
    </inkml:context>
    <inkml:brush xml:id="br0">
      <inkml:brushProperty name="width" value="0.05" units="cm"/>
      <inkml:brushProperty name="height" value="0.05" units="cm"/>
      <inkml:brushProperty name="ignorePressure" value="1"/>
    </inkml:brush>
  </inkml:definitions>
  <inkml:trace contextRef="#ctx0" brushRef="#br0">139 1,'-138'0,"326"0,9504 0,-9053 0,-551 0,-37 0,-19 0,145 0,-175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8:29.003"/>
    </inkml:context>
    <inkml:brush xml:id="br0">
      <inkml:brushProperty name="width" value="0.05" units="cm"/>
      <inkml:brushProperty name="height" value="0.05" units="cm"/>
      <inkml:brushProperty name="ignorePressure" value="1"/>
    </inkml:brush>
  </inkml:definitions>
  <inkml:trace contextRef="#ctx0" brushRef="#br0">58 1,'-57'0,"308"0,11913 0,-9301 0,-2858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8:52.209"/>
    </inkml:context>
    <inkml:brush xml:id="br0">
      <inkml:brushProperty name="width" value="0.05" units="cm"/>
      <inkml:brushProperty name="height" value="0.05" units="cm"/>
      <inkml:brushProperty name="ignorePressure" value="1"/>
    </inkml:brush>
  </inkml:definitions>
  <inkml:trace contextRef="#ctx0" brushRef="#br0">48 0,'37'0,"-68"0,-8 0,24 0,26 0,120 0,818 0,-855 0,-64 0,6 0,75 0,644 0,-505 0,398 0,-443 0,582 0,-725 0,216 0,395 0,-595 0,-19 0,334 0,-391 0,1 0,-1 0,-3 0,-27 0,32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9:25.640"/>
    </inkml:context>
    <inkml:brush xml:id="br0">
      <inkml:brushProperty name="width" value="0.05" units="cm"/>
      <inkml:brushProperty name="height" value="0.05" units="cm"/>
      <inkml:brushProperty name="ignorePressure" value="1"/>
    </inkml:brush>
  </inkml:definitions>
  <inkml:trace contextRef="#ctx0" brushRef="#br0">71 1,'-52'0,"33"0,28 0,482 0,-366 0,-54 0,30 0,-10 0,-65 0,-22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9:38.786"/>
    </inkml:context>
    <inkml:brush xml:id="br0">
      <inkml:brushProperty name="width" value="0.05" units="cm"/>
      <inkml:brushProperty name="height" value="0.05" units="cm"/>
      <inkml:brushProperty name="ignorePressure" value="1"/>
    </inkml:brush>
  </inkml:definitions>
  <inkml:trace contextRef="#ctx0" brushRef="#br0">16 0,'-16'0,"27"0,26 0,11000 0,-10962 0,-73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39:43.916"/>
    </inkml:context>
    <inkml:brush xml:id="br0">
      <inkml:brushProperty name="width" value="0.05" units="cm"/>
      <inkml:brushProperty name="height" value="0.05" units="cm"/>
      <inkml:brushProperty name="ignorePressure" value="1"/>
    </inkml:brush>
  </inkml:definitions>
  <inkml:trace contextRef="#ctx0" brushRef="#br0">56 1,'-43'0,"30"0,29 0,109 0,611 0,-724 0,2 0,92 0,-172 0,64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49:50.025"/>
    </inkml:context>
    <inkml:brush xml:id="br0">
      <inkml:brushProperty name="width" value="0.05" units="cm"/>
      <inkml:brushProperty name="height" value="0.05" units="cm"/>
      <inkml:brushProperty name="ignorePressure" value="1"/>
    </inkml:brush>
  </inkml:definitions>
  <inkml:trace contextRef="#ctx0" brushRef="#br0">22 0,'-21'0,"37"0,32 0,11109 0,-11154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50:09.893"/>
    </inkml:context>
    <inkml:brush xml:id="br0">
      <inkml:brushProperty name="width" value="0.05" units="cm"/>
      <inkml:brushProperty name="height" value="0.05" units="cm"/>
      <inkml:brushProperty name="ignorePressure" value="1"/>
    </inkml:brush>
  </inkml:definitions>
  <inkml:trace contextRef="#ctx0" brushRef="#br0">0 0,'158'0,"9374"0,-9492 0,142 0,-98 0,146 0,-180 0,94 0,-30 0,-444 0,328 0,4 0,0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50:38.207"/>
    </inkml:context>
    <inkml:brush xml:id="br0">
      <inkml:brushProperty name="width" value="0.05" units="cm"/>
      <inkml:brushProperty name="height" value="0.05" units="cm"/>
      <inkml:brushProperty name="ignorePressure" value="1"/>
    </inkml:brush>
  </inkml:definitions>
  <inkml:trace contextRef="#ctx0" brushRef="#br0">2 12,'-2'-11,"2"12,5 28,4 21,16 91,88 498,-88-498,-26-146</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50:54.175"/>
    </inkml:context>
    <inkml:brush xml:id="br0">
      <inkml:brushProperty name="width" value="0.05" units="cm"/>
      <inkml:brushProperty name="height" value="0.05" units="cm"/>
      <inkml:brushProperty name="ignorePressure" value="1"/>
    </inkml:brush>
  </inkml:definitions>
  <inkml:trace contextRef="#ctx0" brushRef="#br0">27 847,'-3'15,"-1"11,3-24,3-13,26-145,99-567,-170 969,-88 495,129-731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51:00.643"/>
    </inkml:context>
    <inkml:brush xml:id="br0">
      <inkml:brushProperty name="width" value="0.05" units="cm"/>
      <inkml:brushProperty name="height" value="0.05" units="cm"/>
      <inkml:brushProperty name="ignorePressure" value="1"/>
    </inkml:brush>
  </inkml:definitions>
  <inkml:trace contextRef="#ctx0" brushRef="#br0">1 997,'25'-140,"126"-717,-159 903,-4 19</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51:07.790"/>
    </inkml:context>
    <inkml:brush xml:id="br0">
      <inkml:brushProperty name="width" value="0.05" units="cm"/>
      <inkml:brushProperty name="height" value="0.05" units="cm"/>
      <inkml:brushProperty name="ignorePressure" value="1"/>
    </inkml:brush>
  </inkml:definitions>
  <inkml:trace contextRef="#ctx0" brushRef="#br0">16 952,'-12'71,"8"-52,8-38,30-173,112-636,-146 826</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51:15.844"/>
    </inkml:context>
    <inkml:brush xml:id="br0">
      <inkml:brushProperty name="width" value="0.05" units="cm"/>
      <inkml:brushProperty name="height" value="0.05" units="cm"/>
      <inkml:brushProperty name="ignorePressure" value="1"/>
    </inkml:brush>
  </inkml:definitions>
  <inkml:trace contextRef="#ctx0" brushRef="#br0">1 1035,'41'-233,"-5"26,49-275,-121 687,-80 454,288-1636,-211 1197,-95 544,137-780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30T03:51:32.961"/>
    </inkml:context>
    <inkml:brush xml:id="br0">
      <inkml:brushProperty name="width" value="0.1" units="cm"/>
      <inkml:brushProperty name="height" value="0.1" units="cm"/>
      <inkml:brushProperty name="color" value="#E71224"/>
    </inkml:brush>
  </inkml:definitions>
  <inkml:trace contextRef="#ctx0" brushRef="#br0">548 0 3161,'20'8'500,"-14"-7"-164,0 2 0,-1-1 0,1 0 0,9 12 5892,19-20-1604,-28 5-4197,0 0 1,0 0 0,0 0 0,1 1-1,10 0 1,-6 0 625,-10 0-786,32 6 594,52 44-667,-71-38-44,-15-5 92,1-6-231,-1-1 0,1 1 0,0 0 0,0-1 1,0 1-1,0-1 0,-1 1 0,1 0 0,0-1 0,0 1 0,0 0 1,0-1-1,0 1 0,1 0 0,-1-1 0,0 1 0,0 0 1,0-1-1,1 1 0,-1-1 0,0 1 0,0 0 0,1-1 0,-1 1 1,1-1-1,-1 1 0,0-1 0,1 1 0,-1-1 0,1 1 1,-1-1-1,1 0 0,-1 1 0,1-1 0,0 1 0,14 10 125,-13-10-128,0 0 0,0 0-1,-1 0 1,1 0 0,0 0 0,-1 1 0,1-1 0,-1 1-1,1-1 1,-1 1 0,0-1 0,0 1 0,1 0 0,-1 0-1,-1 0 1,1-1 0,0 1 0,0 0 0,-1 0-1,2 4 1,0 6 26,1 0 0,0 0 0,1-1 0,1 1 0,0-1 0,0 0 0,11 16 0,-2-3 37,4 32 26,-8-31-74,-7-18-14,0 0 0,0 0 1,0-1-1,1 1 0,6 9 0,-7-12 8,0 1 1,-1 0-1,0-1 1,0 1-1,0 0 1,0 0-1,-1 0 1,0 0-1,0 1 1,0-1-1,-1 0 1,0 0-1,0 0 1,0 1-1,-1-1 1,-1 8-1,1-3 14,0-1-1,1 1 0,2 19 1,-1-16-17,-1 1 1,-1-1-1,0 1 1,0-1 0,-1 0-1,-1 1 1,0-1 0,-1 0-1,-1 0 1,-6 13 0,-3 13 40,12-32-42,1 0 0,1-1-1,-1 1 1,1 0 0,0 0 0,2 11 0,-2 22 42,-4-15-23,-2 1 0,-1-1 0,-1 0 0,-13 29 0,16-44-24,-2 9 11,-1 0 0,-1-1 0,-1-1 0,0 0-1,-24 29 1,29-39-7,0 0 0,1 1 0,-1-1 0,1 1 0,1 0 0,0 0 0,0 1-1,0-1 1,-1 12 0,-13 35 35,4-5-29,12-43-16,-1 1 0,0 0 0,0-1 0,0 0 0,-1 1 0,0-1 0,-6 10 0,-42 53 19,30-43-12,1 1-1,1 1 1,-15 31-1,20-34 18,-1-1 0,-31 41 0,32-48-10,1 0 0,0 1 0,2 1 0,0 0 1,-15 37-1,-90 248-6,95-253-4,8-17-6,2 0 0,1 0 1,1 1-1,-4 45 0,8-18 1,4 104-1,0-124 8,-6 58-1,2-55-6,2 49-1,22 143 15,-15-196-11,-1 47 1,2 22 3,1-17 9,3 29 25,-6-105-39,0-1 1,1 0-1,1 0 0,0-1 1,9 17-1,1 2-1,10 37 1,10 25 32,2 8-22,-27-71-7,20 46-1,-20-63-2,21 31 0,-6-12 0,-17-23 5,0-1 0,2 1 0,0-2 0,15 15 0,-12-13 12,-11-11-15,0 1 1,1-1-1,-1 0 0,0 0 0,1 0 1,0 0-1,-1 0 0,1-1 1,0 1-1,0-1 0,0 0 0,0 0 1,0 0-1,0 0 0,0-1 1,6 1-1,-1-1 101,-9-3 209,-14-8-125,10 8-178,1 0-1,0 0 1,0-1 0,1 0 0,-1 0 0,1 0 0,0 0 0,0-1-1,0 1 1,0-1 0,1 0 0,0 0 0,0 1 0,-2-10 0,-4-5 10,4 8-24,-7-13 34,1-2 0,1 1 0,1-1 0,-4-29 0,9 43-26,1 1 0,-1 0 0,-1 1 1,0-1-1,0 0 0,-11-16 0,5 7 7,2 1 52,1-1-1,1 1 0,-5-24 0,10 37-37,-2-9 63,0 0 0,-1-23 0,4 31-9,2 7-253,7 6 199,-6-4-28,0 0 0,-1 0 0,1 0 0,0 0 0,-1 1-1,0-1 1,1 1 0,-1 0 0,0-1 0,0 1 0,0 0 0,1 4 0,19 29-12,16 20-1,-34-50 10,-1 1 1,1 0-1,-1 1 1,-1-1 0,1 0-1,-1 1 1,1 10 0,-2-12 2,1 1 0,-1-1 0,1 1 0,0-1 0,4 8 0,8 15 4,12 41-1,7 15 1,-30-78-1,0 0-1,-1 0 0,0 0 0,0 0 0,-1 0 0,0 0 0,0 1 0,-1-1 0,0 0 0,0 1 0,0-1 0,-1 0 0,0 0 0,-3 9 0,3-12 10,0-1-1,0 1 0,-1-1 0,0 0 1,1 1-1,-1-1 0,0 0 0,0 0 1,-1 0-1,1-1 0,-1 1 0,1 0 1,-1-1-1,0 0 0,0 1 0,0-1 1,0-1-1,0 1 0,-5 2 0,-5 2-11,-1 0-1,0-1 1,-15 3-1,15-5 7,1-1 0,-1-1 0,0 0 0,0-1 1,1 0-1,-1-1 0,0-1 0,-18-4 0,-25-2 7,25 4-13,-32-9 1,-28-3 2,83 15 5,0 0 1,0 0-1,0-1 1,0 0-1,0-1 0,1 0 1,0 0-1,-1-1 1,1 0-1,0-1 0,1 1 1,-1-2-1,1 1 1,0-1-1,-7-7 1,2 10-1425,24 1-2712,14-3 3273</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30T03:51:37.245"/>
    </inkml:context>
    <inkml:brush xml:id="br0">
      <inkml:brushProperty name="width" value="0.1" units="cm"/>
      <inkml:brushProperty name="height" value="0.1" units="cm"/>
      <inkml:brushProperty name="color" value="#E71224"/>
    </inkml:brush>
  </inkml:definitions>
  <inkml:trace contextRef="#ctx0" brushRef="#br0">112 11 328,'-96'20'468,"95"-20"-406,1 0 0,0 0 0,-1 0 0,1 1 0,-1-1 0,1 0 0,0 0 0,-1 0 0,1 0 0,-1 0 0,1 0 0,0 0 0,-1 0 0,1 0 0,-1 0 0,1 0 0,0 0 0,-1 0 0,1 0 0,-1 0 0,1 0 0,0-1 0,-1 1-1,1 0 1,-1 0 0,1 0 0,0-1 0,-1 1 0,1 0 0,0 0 0,0-1 0,-1 1 0,1 0 0,0-1 0,-1 1 0,1 0 0,0-1 0,0 1 0,0 0 0,-1-1 0,1 1 0,0 0 0,0-1 0,0 1 0,0-1 0,0 1 0,0-1 0,0 1 0,0 0 0,0-1 0,0 1 0,0-1 0,0 1 0,0 0 0,0-1 0,0 1 0,1-1 0,-1 0 283,0 0 1,8-10 4491,-7 10-4491,0 1-1,1-2 1,120 12 5194,-75-5-5287,-39-3-166,0-1-1,0 0 0,0 0 1,0-1-1,0 0 0,0-1 0,12-1 1,28-7 364,0 3 1,0 2 0,72 4-1,146 23 633,-223-16-761,49 14 1,3 1 4,-49-11-156,-1 3 1,0 1-1,-1 3 1,56 30 0,23 9 134,-59-24-127,-1 2-1,-2 2 0,67 54 1,-121-86-168,44 33 79,-2 2-1,52 54 1,-53-39-63,-24-27-14,34 32 0,-18-27-3,-28-25-2,0 2 0,0-1 0,-1 2-1,0 0 1,-1 0 0,0 1 0,-1 0 0,11 18 0,-13-16 13,2 0 0,0-1 0,0 0 0,1 0 1,0-1-1,1 0 0,1-1 0,0 0 0,0-1 1,21 13-1,42 36 43,-52-39-49,0-2 0,2-1 0,30 18 0,13 1 59,73 53 1,-98-63-35,0-2 0,65 26 0,-45-21-20,-24-14-1,0-1 0,49 11 0,-47-14-7,121 24 7,-105-24-14,12-1 4,-1-3 1,73-2-1,-31-2-3,77-8 4,21 1 2,-165 4-7,1-2 0,75-13 1,-10 1 5,-85 11-12,0-2 1,44-14 0,0-1-2,-3 5 1,164-34 0,-185 37 5,-37 9-4,0 0 0,0 1 0,1 0 0,-1 0 1,0 0-1,1 1 0,-1 1 0,1-1 0,11 2 0,0-1 86,-19 0-86,0 0 1,1 0 0,-1 1 0,0-1-1,0 0 1,0 0 0,1 0 0,-1 0 0,0 0-1,0 0 1,1 0 0,-1 0 0,0 0-1,0 0 1,0 0 0,1 0 0,-1 0-1,0 0 1,0 0 0,1 0 0,-1 0-1,0 0 1,0-1 0,0 1 0,1 0 0,-1 0-1,0 0 1,0 0 0,0 0 0,0 0-1,1-1 1,-1 1 0,0 0 0,0 0-1,0 0 1,0 0 0,0-1 0,0 1 0,1 0-1,-1 0 1,0 0 0,0-1 0,0 1-1,0 0 1,0 0 0,0-1 0,0 1-1,0 0 1,0-1 0,-3-1 1,1-1 0,0 0 0,0 0 1,0 0-1,0 0 0,0 0 0,0 0 0,1 0 0,-2-7 1,0 3-4,1 1 0,-1-1 0,-1 0 1,1 1-1,-7-9 0,-9-10 0,3 6-12,-20-36 0,28 44 2,0 0 1,-1 0-1,-1 1 0,0 0 0,-17-14 0,12 12 12,1 0-1,-16-20 1,23 25-5,-1 0 1,0 0 0,-1 1-1,0 0 1,0 0 0,0 1-1,-11-4 1,-4-4-19,23 13 21,0-1 1,0 1-1,0 0 1,0-1-1,0 1 1,0 0-1,0 0 1,0 0-1,0 0 1,-1 0 0,1 0-1,0 0 1,0 1-1,0-1 1,0 0-1,0 0 1,0 1-1,0-1 1,-1 1 0,-16 2-78,25 9 69,-3-4 8,40 22 0,-30-17 0,6 4 1,0 0-1,33 18 1,11-1 7,39 25 6,-97-54-12,0-1-1,0 1 0,-1 0 1,1 1-1,-1-1 0,-1 1 1,1 0-1,-1 0 0,0 1 1,0-1-1,-1 1 0,4 8 1,-7-13-2,1 0 0,0 0 0,0 0 1,0 0-1,0-1 0,0 1 0,0 0 1,0-1-1,1 1 0,-1-1 0,0 0 1,1 1-1,2 1 0,-2-2 0,-1-1 0,0 1 0,0 0 1,-1-1-1,1 1 0,0 0 0,0 0 0,0 0 0,0 0 0,-1 0 0,1 0 0,0 0 0,-1 0 0,1 0 1,-1 0-1,1 0 0,-1 0 0,0 0 0,1 0 0,-1 1 0,0-1 0,0 0 0,0 0 0,0 0 0,0 0 1,0 1-1,0-1 0,0 0 0,0 0 0,0 0 0,-1 1 0,1-1 0,-1 1 0,0 1 1,1-1 0,0 0 0,-1 0 0,1 0 0,0 0 0,0 1 0,1-1 0,-1 0 0,0 0 0,1 0 0,-1 0 1,2 4-1,-1-5-1,-1 0 1,1 0 0,-1 0 0,1 0-1,-1 0 1,0 0 0,1 0-1,-1 0 1,0 0 0,0 0 0,0 0-1,0 1 1,0-1 0,0 0 0,0 0-1,0 0 1,0 0 0,0 0 0,-1 0-1,1 0 1,0 0 0,-1 0 0,1 0-1,-1 0 1,1 0 0,-1 0 0,0 0-1,1 0 1,-1 0 0,0-1 0,1 1-1,-1 0 1,0 0 0,0-1 0,0 1-1,0-1 1,0 1 0,0 0-1,0-1 1,0 0 0,0 1 0,0-1-1,0 0 1,-1 1 0,-18 9 23,17-8-25,1 0 0,0 0 0,-1 0 0,1 1 0,0-1 0,0 1 0,0-1 0,0 1 0,1-1 0,-1 1 0,1 0 0,-1 0 0,1 0 0,-1 5 0,-11 19-7,-34 29 20,39-47-9,0-1 0,1 1 1,1 0-1,-1 1 1,-6 13-1,13-22-6,0-1-1,0 1 0,-1-1 0,1 1 0,0-1 1,0 1-1,-1-1 0,1 1 0,-1-1 1,1 0-1,0 1 0,-1-1 0,1 1 1,-1-1-1,1 0 0,-1 1 0,1-1 0,-1 0 1,1 0-1,-1 1 0,1-1 0,-1 0 1,1 0-1,-1 0 0,1 0 0,-1 1 1,1-1-1,-1 0 0,0 0 0,1 0 1,-1 0-1,1 0 0,-2-1 0,-4 1-436</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30T03:51:40.708"/>
    </inkml:context>
    <inkml:brush xml:id="br0">
      <inkml:brushProperty name="width" value="0.1" units="cm"/>
      <inkml:brushProperty name="height" value="0.1" units="cm"/>
      <inkml:brushProperty name="color" value="#E71224"/>
    </inkml:brush>
  </inkml:definitions>
  <inkml:trace contextRef="#ctx0" brushRef="#br0">140 44 424,'-72'-28'386,"47"16"-165,-18 9 15974,44 3-16089,10 8 104,42 18 420,-46-22-598,0 0 0,1 0 0,0 0 0,0-1 0,0 0-1,0 0 1,0-1 0,1 0 0,-1-1 0,1 0 0,0 0 0,-1-1 0,10 0 0,12-3 186,1 1 0,0 1 1,46 6-1,41 5 180,10 1-20,-12 1-101,-70-9-177,53 11 1,92 37 73,-74-17-31,133 31 263,-80-24-227,-110-29-37,-1 3-1,-1 2 1,80 35-1,-30 3 110,152 104 0,-244-146-169,-1 1 1,0 1 0,0 0-1,-2 1 1,20 30 0,-14-19 16,29 30 0,75 73 33,-110-118-110,0 0-1,1-1 1,0-1-1,18 10 1,16 12 38,79 47 59,-40-28-55,-18-12-12,-47-28-32,0 2-1,29 21 1,-33-21-16,0-2 0,1 0 0,1-1 0,21 8 0,38 20 18,16 11 8,108 39 0,-34-17-20,-117-52-7,0-2 0,97 19 0,-33-9-3,-76-16 4,0-1 0,1-2 0,0-2 0,0-2 0,65-1 0,18-10 13,-117 6-13,-1-1-1,0 1 1,0-2-1,0 1 0,0-1 1,-1 0-1,1 0 0,9-7 1,17-9 38,-32 19-39,1 0 0,-1 0 1,1-1-1,-1 1 1,0 0-1,1 0 1,-1-1-1,0 1 1,0 0-1,1 0 0,-1-1 1,0 1-1,0 0 1,1-1-1,-1 1 1,0 0-1,0-1 0,0 1 1,1 0-1,-1-1 1,0 1-1,0-1 1,0 1-1,0 0 1,0-1-1,0 1 0,0-1 1,0 1-1,0 0 1,0-1-1,0 1 1,0-1-1,0 1 1,0 0-1,-1-1 0,1 1 1,0-1-1,0 1 1,0 0-1,0-1 1,-1 1-1,1 0 1,0-1-1,0 1 0,-1 0 1,1 0-1,0-1 1,-1 1-1,1 0 1,0 0-1,-1-1 1,1 1-1,-27-21 33,12 9-25,-26-36-6,32 38-5,0 0 1,1 0-1,1-1 1,0 0-1,-7-12 1,-37-71-14,-25-45 19,69 125-19,8 17-18,-1-3-15,2 1-213,190 93 249,-162-81 12,-1 1 0,-1 2 0,0 1 0,-2 1 0,0 1 0,41 40 0,-64-56-3,3 3-3,0 0 0,-1 1-1,0 0 1,6 10 0,-10-16 4,0 0 0,-1 0 0,1 0 0,0 1 0,-1-1 0,1 0 0,-1 0 0,0 0 0,1 1 0,-1-1 0,0 0 0,0 1 0,0-1 0,0 0 0,0 0 0,0 1 0,0-1 0,0 0 0,-1 1-1,1-1 1,0 0 0,-1 0 0,1 1 0,-1-1 0,1 0 0,-1 0 0,0 0 0,0 0 0,1 0 0,-1 0 0,0 0 0,0 0 0,0 0 0,0 0 0,0 0 0,0-1 0,-2 2 0,-18 10-2,1 2 0,0 0 0,0 1 0,2 1 0,0 1 0,-20 23-1,-82 86-30,103-106 51,-1 0 0,-35 29-1,53-49-33,0 0 0,0 0 0,0 0 0,0 0 0,-1 0 0,1 0 0,0 0-1,0 0 1,0 0 0,0 0 0,0 0 0,0 0 0,-1 0 0,1 0-1,0 0 1,0 0 0,0 0 0,0 0 0,0 0 0,0 0 0,-1 0 0,1 0-1,0 0 1,0 0 0,0 0 0,0 0 0,0 0 0,0 0 0,0 0-1,0-1 1,-1 1 0,1 0 0,0 0 0,0 0 0,0 0 0,0 0 0,0 0-1,0 0 1,0-1 0,0 1 0,0 0 0,0 0 0,0 0 0,0 0-1,0 0 1,0 0 0,0-1 0,0 1 0,0 0 0,0 0 0,0 0 0,0 0-1,0 0 1,0 0 0,0-1 0,0 1 0,0 0 0,0 0 0,0 0-1,0 0 1,0 0 0,0 0 0,1 0 0,-1-1 0,0 1 0,0 0-1,0 0 1,0 0 0,8-12-1906,6 3 769,5-4 431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30T03:39:46.961"/>
    </inkml:context>
    <inkml:brush xml:id="br0">
      <inkml:brushProperty name="width" value="0.05" units="cm"/>
      <inkml:brushProperty name="height" value="0.05" units="cm"/>
      <inkml:brushProperty name="ignorePressure" value="1"/>
    </inkml:brush>
  </inkml:definitions>
  <inkml:trace contextRef="#ctx0" brushRef="#br0">31 1,'-25'0,"19"0,19 0,81 0,97 0,52 0,67 0,-251 0,-67 0,6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30T03:51:44.024"/>
    </inkml:context>
    <inkml:brush xml:id="br0">
      <inkml:brushProperty name="width" value="0.1" units="cm"/>
      <inkml:brushProperty name="height" value="0.1" units="cm"/>
      <inkml:brushProperty name="color" value="#E71224"/>
    </inkml:brush>
  </inkml:definitions>
  <inkml:trace contextRef="#ctx0" brushRef="#br0">239 20 2304,'-10'-8'7675,"-8"6"-809,18 1-6832,0 1 1,0-1-1,0 1 1,0 0-1,1-1 1,-1 1-1,0 0 0,0-1 1,0 1-1,0 0 1,1-1-1,-1 1 1,0 0-1,0-1 1,1 1-1,-1 0 0,0 0 1,0-1-1,1 1 1,-1 0-1,0 0 1,1 0-1,-1-1 0,0 1 1,1 0-1,-1 0 1,0 0-1,1 0 1,-1 0-1,1 0 1,-1 0-1,0 0 0,1 0 1,13-1 130,-1 1 1,1 0 0,-1 2-1,0-1 1,0 2 0,0 0-1,0 0 1,0 1 0,22 10-1,-23-8-142,-6-4-12,1 0 0,-1 1-1,0 0 1,-1 0 0,1 1 0,0 0-1,-1 0 1,0 0 0,0 0 0,0 1-1,0 0 1,4 6 0,0 5-6,-1 0 1,-1 0-1,0 1 0,7 25 1,14 105 250,-20-121-171,1 7 10,-12 41 14,9-42-30,-5-29-70,0-1 0,-1 1 0,1 0 1,0 0-1,-1 0 0,1 0 1,-1 0-1,0 0 0,0 0 0,0 0 1,-1 0-1,1 0 0,-1 0 0,1 0 1,-1 0-1,-2 3 0,-44 84 272,45-85-268,0-1-1,-1 0 0,0 1 1,0-1-1,0 0 0,0 0 0,0-1 1,-1 1-1,0-1 0,0 0 0,0 0 1,0 0-1,0 0 0,-9 4 1,9-4-10,1 0 1,-1 0 0,1 1-1,0-1 1,0 1 0,0 0-1,1 0 1,-1 0 0,-3 7-1,5-7 1,-8 8 1,0-1 0,0 0 1,-1 0-1,0-1 1,-1 0-1,0 0 1,0-2-1,-17 11 0,-10 8 1,16-11-4,1 2-1,0 0 1,1 1-1,1 1 1,-26 35 0,5-9-2,34-40-1,0 0 1,1 0 0,0 0 0,-1 1 0,2-1 0,-1 1 0,1 0 0,0 1-1,1-1 1,-5 15 0,-7 73-16,11-73 10,3-17 6,0 0 0,0-1 0,1 1 0,-1 0 0,1 0 1,0 0-1,1-1 0,-1 1 0,1 0 0,1 7 0,18 49 111,-17-57-99,-1 1 0,1 0 1,0-1-1,1 0 0,-1 0 0,1 0 1,0 0-1,0-1 0,8 7 1,49 21 191,-21-11-173,0 4-23,-14-8-7,34 16 1,-52-29 16,0-1-1,1 0 1,-1-1-1,17 2 1,-25-5 52,0 1 0,0 0 0,0-1 0,0 1 0,0 0 0,0 0 0,0-1 1,0 1-1,-1 0 0,1-1 0,0 1 0,-1 0 0,1 0 0,-2-2 0,2 3-146,-33-128 141,-6 13-1,38 110-44,-2 0 0,1 0 0,0 1 0,-1-1 0,0 0 0,0 1 0,-7-7 0,5 4 225,4 6-217,1 0 1,-1 1-1,1-1 1,-1 0-1,1 1 0,-1-1 1,1 0-1,-1 1 0,0-1 1,1 1-1,-1-1 0,0 1 1,1-1-1,-1 1 1,0 0-1,0-1 0,0 1 1,1 0-1,-1 0 0,0-1 1,0 1-1,0 0 0,-1 0 1,2 0 4,0 16-26,1-11-7,-1 1-1,2 0 1,-1 0 0,0-1 0,1 1 0,0-1 0,1 0-1,-1 1 1,1-1 0,0 0 0,0 0 0,0-1 0,5 6 0,8 8 2,31 27 1,-25-25-5,-20-18 2,0 0 0,0 0 0,0 0 0,0 0 0,-1 0 0,1 0 0,-1 1 0,1-1 0,-1 1 0,0-1 0,0 1 0,0-1 0,0 1 0,0 0 0,0-1 0,-1 1 0,1 3 0,6 19 0,-4-19 0,1-1 0,0 0 0,0 1 0,0-2 0,8 8 0,8 8 7,-10-6-6,-8-11 0,0 0 1,-1-1-1,1 0 0,0 1 1,0-1-1,0 0 0,1 0 1,-1 0-1,0 0 0,1 0 1,4 2-1,-6-4 2,0 1 1,1-1-1,-1 1 0,0 0 1,0-1-1,0 1 0,0 0 0,0 0 1,0-1-1,0 1 0,0 0 1,0 0-1,1 2 0,-5 1 88,-11-2-21,-11 35-107,17-25 36,1-1 1,-2 0 0,0 0 0,0-1-1,-20 17 1,-14 13 2,34-31 5,0-1 1,-1 0-1,0 0 1,-1-1 0,0 0-1,-19 9 1,29-16-14,1 0 1,-1 0-1,1 0 0,0 0 1,-1 1-1,1-1 1,-1 0-1,1 0 0,-1 0 1,1 0-1,-1 0 1,1 0-1,-1 0 0,1 0 1,-1 0-1,1 0 1,-1-1-1,1 1 0,0 0 1,-1 0-1,1 0 1,-1-1-1,1 1 1,-1 0-1,1 0 0,0-1 1,-1 1-1,1 0 1,0-1-1,-1 1 0,1 0 1,0-1-1,0 1 1,-1 0-1,1-2 0,0 2-153,-1 0 0,1-1-1,0 1 1,0-1 0,0 1 0,0 0-1,0-1 1,0 1 0,0 0-1,0-1 1,0 1 0,1-1 0,-1 1-1,10-8-2976</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30T04:00:57.978"/>
    </inkml:context>
    <inkml:brush xml:id="br0">
      <inkml:brushProperty name="width" value="0.1" units="cm"/>
      <inkml:brushProperty name="height" value="0.1" units="cm"/>
      <inkml:brushProperty name="color" value="#E71224"/>
    </inkml:brush>
  </inkml:definitions>
  <inkml:trace contextRef="#ctx0" brushRef="#br0">63 177 2665,'-8'108'988,"8"-108"-974,0 0 1,0 1-1,0-1 1,0 0-1,0 0 1,0 0 0,0 1-1,0-1 1,0 0-1,0 0 1,0 0-1,-1 1 1,1-1-1,0 0 1,0 0-1,0 0 1,0 1-1,0-1 1,0 0 0,0 0-1,0 0 1,-1 0-1,1 1 1,0-1-1,0 0 1,0 0-1,0 0 1,-1 0-1,1 0 1,0 0-1,0 0 1,0 0 0,0 1-1,-1-1 1,1 0-1,0 0 1,0 0-1,0 0 1,-1 0-1,1 0 1,0 0-1,-11-7 2700,-14-20 3961,16 17-5238,9 9-1417,0 1 0,-1 0 0,1 0 0,0 0 1,-1-1-1,1 1 0,0 0 0,-1-1 1,1 1-1,0 0 0,0-1 0,0 1 0,-1 0 1,1-1-1,0 1 0,0 0 0,0-1 0,0 1 1,0-1-1,0 1 0,0 0 0,-1-1 1,1 1-1,0-1 0,1 1 0,-1 0 0,0-1 1,0 1-1,0 0 0,0-1 0,0 1 1,0-1-1,0 1 0,0 0 0,1-1 0,15-7 557,31 5 2,-11 4-276,48 7 0,-17-2 132,-56-4-277,0-1-1,0 0 1,0-1 0,22-3-1,16 1 78,179 5 404,-150-4-446,-14 7 41,78-11-108,-86-3-28,-36 5-84,1 0 0,0 1 0,28 1 0,172 5 24,-146-2-15,-54-1-19,0 0 1,0-1-1,29-5 0,50-9 6,1 10 22,-71 1-26,-24 3 4,-9 0 4,-6 3 11,12-2-31,4-4 529,-21-20 96,10 17-583,0 0 1,0 0-1,1 0 1,-6-12-1,-1-3-10,7 16-60,-1-4 108,-1 1 0,0 0 0,0 0-1,0 0 1,-1 1 0,0-1 0,-1 2-1,0-1 1,-8-7 0,-47-16-2,49 29-53,9 3-9,-8-4-32,6 1 1,10 2 0,10 2-161,-10-3 179,0 1-1,-1 0 1,1 0 0,0 0-1,0 0 1,-1 1 0,1-1-1,5 4 1,-1 0 1,-1-2-1,0 1 1,0-1 0,0 2 0,-1-1 0,0 1 0,0 0 0,0 0-1,0 0 1,8 12 0,4 4 1,-16-20 1,-1 0 0,1 1 0,-1-1 0,1 1 0,-1-1 0,0 1 0,0-1 0,1 1 0,-1 0 0,0 0 0,-1-1 0,1 1 0,0 0 0,0 0 0,-1 0 0,1 0 0,-1 0 0,1 3 0,-1-2-1,-1-1 1,1 1 0,0-1-1,1 1 1,-1-1 0,0 1-1,1-1 1,-1 0-1,1 1 1,0-1 0,0 0-1,0 1 1,0-1 0,0 0-1,1 0 1,2 4-1,0-2 0,-1-1 0,1 0 0,0 0 0,1 0 0,-1-1 0,1 1 0,4 1 0,-5-2 1,1 1-1,-1-1 0,0 1 1,0 0-1,-1 0 1,1 0-1,-1 1 0,1-1 1,-1 1-1,0 0 1,-1-1-1,1 1 1,0 1-1,-1-1 0,2 6 1,-4-8 0,1-1-1,-1 1 1,0 0 0,1 0 0,-1 0-1,1-1 1,-1 1 0,1 0 0,0-1 0,0 1-1,0-1 1,0 1 0,0-1 0,0 1-1,0-1 1,0 1 0,1-1 0,-1 0 0,0 0-1,1 0 1,-1 0 0,1 0 0,-1 0-1,1 0 1,0 0 0,-1-1 0,1 1 0,0 0-1,2-1 1,19 0 63,-41-1 57,15 1-122,0 1 0,0-1 0,0 1 0,0 0 0,0 0 0,0 0 0,0 0 0,0 1 0,1-1 1,-1 1-1,0 0 0,1 0 0,-1 0 0,1 0 0,0 0 0,-4 4 0,-21 16-13,17-17 14,1 0 1,0 1-1,0 0 1,1 0-1,0 1 1,-9 8-1,-20 20-2,36-35 3,0 1 0,0-1 0,1 1 0,-1 0 0,0-1 0,1 1 0,-1 0 0,1-1 0,-1 1 0,1 0-1,-1 0 1,1 0 0,-1 0 0,1-1 0,0 1 0,-1 0 0,1 0 0,0 0 0,0 0 0,0 0 0,0 0 0,0 0 0,0 0 0,0 0 0,0 0 0,0 1-1,0-1 1,0-1 0,1 0 0,-1 1 0,0-1 0,0 1 1,0-1-1,0 1 0,0-1 0,0 0 0,0 1 0,0-1 0,-1 1 0,1-1 0,0 0 0,0 1 0,0-1 0,0 1 0,-1-1 0,1 0 0,0 1 0,0-1 0,0 0 0,-1 1 0,1-1 0,0 0 0,-1 1 0,1-1 0,0 0 0,-1 0 0,1 1 0,0-1 0,-1 0 0,1 0 0,-1 0 0,1 0 0,0 1 0,-1-1 0,1 0 0,-1 0 0,1 0 0,0 0 0,-1 0 0,1 0 0,-1 0 0,1 0 0,-1 0 0,1 0 0,0 0 0,-1 0 0,0-1 0,-22 8 4,17-3-1,11-2-2,-5-2-7,0 0 1,0 0-1,0 0 1,0 0-1,1 0 1,-1 0-1,0 0 1,0 0-1,0 0 1,0 0-1,0 0 1,0 0-1,1 0 1,-1 0-1,0 0 1,0 0 0,0 0-1,0-1 1,0 1-1,0 0 1,1 0-1,-1 0 1,0 0-1,0 0 1,0 0-1,0 0 1,0 0-1,0-1 1,0 1-1,0 0 1,0 0-1,0 0 1,1 0-1,-1 0 1,0-1-1,0 1 1,0 0-1,0 0 1,0 0-1,0 0 1,0 0-1,0-1 1,0 1-1,0 0 1,0 0-1,0 0 1,0 0-1,-1 0 1,1 0-1,0-1 1,0 1-1,0 0 1,0 0-1,0 0 1,0 0-1,0 0 1,0 0 0,0-1-1,0 1 1,0 0-1,-1 0 1,1 0-1,-11-6-522,53-16-11545</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30T04:01:01.801"/>
    </inkml:context>
    <inkml:brush xml:id="br0">
      <inkml:brushProperty name="width" value="0.1" units="cm"/>
      <inkml:brushProperty name="height" value="0.1" units="cm"/>
      <inkml:brushProperty name="color" value="#E71224"/>
    </inkml:brush>
  </inkml:definitions>
  <inkml:trace contextRef="#ctx0" brushRef="#br0">3 269 5993,'13'41'2034,"-13"-40"-1982,0-1 0,0 1-1,1-1 1,-1 1 0,0-1 0,0 1-1,0-1 1,0 1 0,1-1-1,-1 0 1,0 1 0,0-1 0,1 1-1,-1-1 1,0 0 0,1 1 0,-1-1-1,1 0 1,-1 1 0,0-1 0,1 0-1,-1 0 1,1 1 0,-1-1 0,1 0-1,0 0-31,-1 0 0,0 0 0,0 0 0,0 0-1,0-1 1,0 1 0,0 0 0,1 0 0,-1 0-1,0 0 1,0-1 0,0 1 0,0 0 0,0 0-1,0 0 1,0 0 0,0-1 0,0 1 0,0 0-1,0 0 1,0 0 0,0-1 0,0 1 0,0 0-1,0 0 1,0 0 0,0-1 0,0 1-1,0 0 1,0 0 0,0 0 0,0 0 0,-1-1-1,1 1 1,0 0 0,0 0 0,0 0 0,0 0-1,0 0 1,0-1 0,-1 1 0,1 0 0,0 0-1,0 0 1,0 0 0,0 0 0,-1 0 0,1 0-1,0 0 1,-7-17 4178,7 16-4076,0 0 0,0 1 1,-1-1-1,1 0 0,0 0 1,0 1-1,0-1 0,0 0 0,0 1 1,-1-1-1,1 1 0,0-1 1,-1 0-1,1 1 0,0-1 0,-1 1 1,1-1-1,-1 1 0,1-1 0,-1 1 1,1-1-1,-1 1 0,1-1 1,-1 1-1,0 0 0,1-1 0,-1 1 1,0 0-1,1-1 0,-1 1 0,0 0 1,1 0-1,-2 0 234,5-2-333,1 0 0,-1 1-1,1 0 1,0 0 0,-1 0 0,1 0 0,0 0 0,0 1 0,7 0 0,-6-1-3,37-4 60,-2-1 31,1 2 1,-1 2-1,46 3 1,-78-1-93,0 1 1,0-2 0,0 1 0,0-1 0,0 0 0,8-3 0,-8 2 6,0 0-1,0 1 1,-1 0 0,1 0-1,0 1 1,13 1-1,36 3 111,-40-3-113,0 0 1,31 7 0,26 2 20,-53-6 12,0-2 0,0 0 0,31-1 0,-50-1-51,53 3 74,-31 1-23,-19-2 7,-6 0 34,-6 2-51,14-3-16,-4-1-28,-1 0 1,0 0 0,0 0 0,0 0-1,0 0 1,1 1 0,-1-1-1,0 1 1,0 0 0,3 1-1,-1 2 0,1 0-1,0-1 0,0 1 1,0-1-1,0 0 0,1 0 1,-1-1-1,1 0 0,0 0 1,0 0-1,-1-1 0,12 2 1,42-8 19,-46 3-5,1 1 0,-1 0 1,1 1-1,0 0 0,19 3 1,-24-2-15,-1-1 1,0 0-1,0-1 1,0 0 0,0 0-1,0 0 1,0-1 0,-1 0-1,1-1 1,-1 0-1,9-4 1,-8 4-2,-5 2-1,1 0 1,-1 0-1,1 0 1,-1 1-1,1 0 1,-1 0 0,1 0-1,-1 0 1,1 0-1,0 1 1,-1-1 0,0 1-1,1 0 1,4 2-1,-4-2 1,0 1 0,0-1-1,0 0 1,0-1 0,0 1-1,0-1 1,0 0 0,0 0-1,1 0 1,4-1 0,28-10 3,-27 7-2,0 1 0,0 0 0,0 1 0,0 0 0,12 0 0,16-3 753,-37 5-721,0 0-1,0 0 1,0 0 0,0 0 0,0 0-1,0-1 1,0 1 0,0 0-1,0-1 1,0 1 0,0-1 0,0 1-1,0-1 1,-1 1 0,1-1-1,0 0 1,0 1 0,-1-1 0,1 0-1,0 0 1,-1 0 0,2 0 0,-3-1-33,0 1 1,1 0 0,-1-1 0,0 1 0,0 0 0,0 0 0,0 0 0,0 0 0,0 0 0,0 0 0,0 0 0,0 0 0,0 0 0,-1 0 0,1 1 0,0-1 0,-1 0 0,1 1 0,0-1 0,-1 1 0,1-1 0,-1 1 0,1 0 0,-2 0 0,-7-3 2,1-2-2,1 1 0,-1-1 0,1-1-1,0 0 1,0 0 0,1 0 0,0-1 0,-8-9 0,-15-14 4,-32-18 3,58 46-9,0 0 0,0 0 0,0 0 0,0 0 0,-1 0 0,1 1 0,0 0-1,-7-1 1,7 1 3,0 0-1,0 1 0,0-2 0,0 1 1,1 0-1,-1-1 0,0 1 0,1-1 0,0 0 1,-5-4-1,-12-11 28,15 13-16,0 0 0,0-1 0,0 1 0,1-1 0,0 0 0,-5-8 0,7 12 4,1 0 1,0 0-1,0 0 1,0 0-1,0 1 1,-1-1-1,1 0 1,0 1-1,-1-1 1,1 1-1,0-1 1,-4 1-1,1 0 21,17 5-109,193 57 29,-198-59 38,0 0 1,0 1-1,0 0 0,-1 0 1,1 1-1,-1 0 0,0 0 1,10 11-1,-11-11 3,-1-2 1,-1 0 0,1 0 0,0-1 0,-1 0 0,1 0 0,0 0 0,1 0 0,5 0 0,-6-1 1,-1 0-1,1 0 0,-1 1 0,1-1 0,-1 1 1,0 0-1,1 0 0,-1 1 0,0-1 0,6 6 1,-2-1-1,7 8-9,-15-14 7,1 0 1,-1 0-1,1 0 1,0 0-1,-1 0 1,1 0-1,0 0 1,0 0-1,0-1 1,0 1-1,0 0 1,0-1-1,0 1 1,0-1-1,0 1 1,0-1-1,0 1 0,0-1 1,0 1-1,0-1 1,1 0-1,-1 0 1,2 0-1,4 2-1,-4-1 2,1 1 0,0-1 0,-1 0 0,1-1-1,-1 1 1,1-1 0,6 1 0,4 0 1,-14-1-1,0 0 1,0 0-1,0 0 0,0 0 0,1 0 1,-1 0-1,0 0 0,0 0 0,0 0 0,0 0 1,0 0-1,0 0 0,1 0 0,-1 0 0,0 1 1,0-1-1,0 0 0,0 0 0,0 0 0,0 0 1,0 0-1,0 0 0,1 0 0,-1 0 0,0 1 1,0-1-1,0 0 0,0 0 0,0 0 1,0 0-1,0 0 0,0 0 0,0 1 0,0-1 1,0 0-1,0 0 0,0 0 0,0 0 0,0 0 1,0 1-1,0-1 0,0 0 0,0 0 0,0 0 1,0 0-1,0 0 0,0 1 0,0-1 0,0 0 1,-1 0-1,1 0 0,0 0 0,0 0 1,0 0-1,0 0 0,0 0 0,0 1 0,0-1 1,0 0-1,-1 0 0,1 0 0,0 0 0,0 0 1,0 0-1,0 0 0,0 0 0,0 0 0,-1 0 1,1 0-1,-45 20 40,65-20 57,-13 0-84,-9-2 9,-9-3-18,11 5-4,0 0 0,-1-1 0,1 1 0,0 0-1,0 0 1,0 0 0,-1-1 0,1 1 0,0 0 0,0 0 0,-1 0 0,1 0 0,0 0-1,-1 0 1,1-1 0,0 1 0,0 0 0,-1 0 0,1 0 0,0 0 0,-1 0 0,1 0 0,0 0-1,0 0 1,-1 0 0,1 0 0,0 0 0,-1 1 0,1-1 0,0 0 0,0 0 0,-1 0-1,1 0 1,0 0 0,-1 0 0,1 1 0,0-1 0,0 0 0,0 0 0,-1 1 0,-10 15-3,-4 8 2,-35 30 0,43-46-1,-1 0 1,-1-1-1,1 0 1,-19 11-1,-8 6-4,-73 75 4,-26 20 28,108-101 10,16-17 8,12-13 14,-2 11-46,-1 1 1,1 0 0,0-1 0,0 1 0,0 0 0,-1 0-1,1-1 1,0 1 0,-1 0 0,1 0 0,0 0 0,0-1-1,-1 1 1,1 0 0,0 0 0,-1 0 0,1 0 0,0 0-1,-1-1 1,1 1 0,-1 0 0,1 0 0,0 0 0,-1 0-1,1 0 1,0 0 0,-1 0 0,1 0 0,0 1 0,-1-1-1,0 0 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30T04:01:08.126"/>
    </inkml:context>
    <inkml:brush xml:id="br0">
      <inkml:brushProperty name="width" value="0.1" units="cm"/>
      <inkml:brushProperty name="height" value="0.1" units="cm"/>
      <inkml:brushProperty name="color" value="#E71224"/>
    </inkml:brush>
  </inkml:definitions>
  <inkml:trace contextRef="#ctx0" brushRef="#br0">0 1020 4825,'73'109'1803,"-67"-90"-1153,-8-18-240,2-1-403,0 0 1,0-1-1,1 1 0,-1 0 0,0 0 0,0-1 0,0 1 1,0 0-1,1 0 0,-1-1 0,0 1 0,0 0 0,1 0 0,-1 0 1,0 0-1,0-1 0,1 1 0,-1 0 0,0 0 0,0 0 0,1 0 1,-1 0-1,0 0 0,1 0 0,-1 0 0,0 0 0,0 0 1,1 0-1,-1 0 0,0 0 0,1 0 0,-1 0 0,-8 1 161,8-1-149,0 0 0,-1 0 0,1 0 0,0 0 0,0 0 0,0 0 0,-1 0 0,1 0 0,0-1 0,0 1 0,0 0 0,0 0 0,-1 0-1,1 0 1,0 0 0,0 0 0,0-1 0,0 1 0,0 0 0,0 0 0,-1 0 0,1 0 0,0-1 0,0 1 0,0 0 0,0 0 0,0 0 0,0-1-1,0 1 1,0 0 0,0 0 0,0 0 0,0-1 0,0 1 0,0 0 0,0 0 0,0 0 0,0-1 0,0 1 0,0 0 0,0 0 0,0 0 0,0-1-1,0 1 1,0 0 0,1 0 0,-1 0 0,0 0 0,0-1 0,0 1 0,0 0 0,0 0 0,1 0 0,-1 0 0,0 0 0,0 0 0,0-1 0,0 1-1,1 0 1,-1 0 0,2-1 151,26-18 1393,-27 19-1444,0-1-1,0 0 1,0 0 0,0 0 0,0 0 0,0 0-1,0 0 1,0 0 0,0 0 0,0-1 0,0 1-1,-1 0 1,1-1 0,-1 1 0,1 0 0,-1-1-1,1 1 1,-1-1 0,0 1 0,1 0 0,-1-1-1,0 1 1,0-2 0,-2 1-17,0 1-1,1 0 1,-1 0 0,0 0 0,0 0-1,0 0 1,0 0 0,0 0-1,0 1 1,0-1 0,0 1 0,-3-1-1,-3-1 340,5 2-371,-14-4 109,17 4-175,-1 0 0,1 0-1,0 0 1,-1 0-1,1 0 1,0 0 0,-1 0-1,1 0 1,0-1-1,0 1 1,-1 0 0,1 0-1,0 0 1,0 0 0,-1-1-1,1 1 1,0 0-1,0 0 1,0 0 0,-1-1-1,1 1 1,0 0-1,0 0 1,0-1 0,0 1-1,0 0 1,-1 0 0,1-1-1,0 1 1,0 0-1,0-1 1,0 1 0,0 0-1,0-1 1,0 1-1,0 0 1,0 0 0,0-1-1,0 1 1,0 0-1,0-1 1,0 1 0,1 0-1,-1 0 1,0-1 0,0 1-1,0-1 1,1 0 39,0 0-1,-1 0 1,1-1 0,0 1 0,0 0 0,0 0 0,0 0-1,0 0 1,0 0 0,0 0 0,1 0 0,-1 0 0,0 1-1,0-1 1,1 0 0,2 0 0,1-8 825,-5 8-835,0 1 0,0-1 0,1 0 0,-1 0 0,0 1 0,0-1 0,0 0 0,1 1 0,-1-1 0,0 1 0,1-1 0,-1 0 0,1 1 0,-1-1 0,0 1 0,1-1 1,-1 1-1,1-1 0,-1 1 0,2-1 0,118-71 767,0 10-510,-28 14-264,63-28 80,-22 11 136,-94 45-197,-18 9-19,29-19-1,-26 15-17,1 0 1,29-12-1,-53 27-8,28-15 10,-28 15-9,-1-1 0,1 0 1,0 1-1,0-1 0,0 0 1,0 1-1,-1-1 0,1 0 1,0 0-1,-1 0 0,1 0 1,-1 0-1,1 0 0,-1 0 1,1 0-1,-1 0 0,0 0 1,1 0-1,-1 0 0,0 0 1,0 0-1,0 0 0,0-2 1,-3-2 10,3 5-11,0-1-1,-1 1 1,1 0 0,0 0-1,0-1 1,-1 1 0,1 0-1,0-1 1,0 1 0,0 0-1,0-1 1,-1 1 0,1 0-1,0-1 1,0 1 0,0-1-1,0 1 1,0 0 0,0-1-1,0 1 1,0-1-1,0 1 1,0 0 0,0-1-1,0 1 1,1 0 0,-1-1-1,0 1 1,0 0 0,0-1-1,0 1 1,1 0 0,-1-1-1,0 1 1,0 0 0,0-1-1,1 1 1,-1 0 0,0 0-1,1-1 1,-1 1 0,0 0-1,1 0 1,-1 0 0,0-1-1,1 1 1,-1 0 0,0 0-1,1 0 1,-1 0 0,1 0-1,7-5 9,17-9 19,-24 13-27,0 0 1,0 1 0,0-1 0,0 0-1,0 0 1,0 0 0,0 0 0,0 0-1,-1 0 1,1 0 0,0 0 0,-1 0-1,1-1 1,-1 1 0,1 0-1,-1 0 1,0-1 0,1-1 0,0 1-2,0 0 1,-1-1 0,1 1-1,0 0 1,1 0 0,-1 0-1,0 0 1,0 1 0,1-1-1,-1 0 1,1 0 0,0 1-1,-1-1 1,1 1 0,0 0-1,3-2 1,34-21 4,-38 23-4,92-46 8,-77 31-9,-10 9 0,37-17 0,-7 5 2,144-101-5,-166 111 0,1 1 0,0 1 0,29-11 0,-31 14 1,0-1-1,0-1 1,0 0 0,17-11 0,-20 7 6,-15 13 2,4-2 0,-1-3 31,2 2-38,0 0-1,0-1 1,0 1-1,-1-1 1,1 1 0,0 0-1,0 0 1,0-1 0,-1 1-1,1 0 1,0-1 0,0 1-1,-1 0 1,1 0 0,0 0-1,-1-1 1,1 1 0,0 0-1,-1 0 1,1 0-1,0 0 1,-1 0 0,1-1-1,-1 1 1,1 0 0,-1 0-1,-66-13-108,-19-5 47,79 17 62,-1 1 1,1-1-1,0 1 1,-10 2-1,16-2 0,0 0-1,1 0 1,-1 0-1,0 0 1,1 0 0,-1-1-1,0 1 1,1 0-1,-1 0 1,1 0-1,-1-1 1,0 1 0,1 0-1,-1-1 1,1 1-1,-1 0 1,1-1-1,-1 1 1,1-1-1,-1 1 1,1-1 0,0 1-1,-1-1 1,0 0-1,-10-11-23,8 11 21,0 0-1,0-1 1,0 1 0,0 1 0,0-1-1,0 0 1,0 1 0,0-1 0,0 1-1,0 0 1,0 0 0,-5 1 0,-3-1 42,35 6-15,-20-4-21,1 0 0,0-1 1,-1 1-1,1-1 0,0 0 0,6 0 0,-5 0 0,3 0 1,1-1 1,-1 1-1,0-2 0,1 1 1,-1-1-1,0 0 1,1-1-1,15-5 0,-6 1 3,0 2-1,0 0 1,1 1-1,-1 1 0,23 1 1,22-4 8,-40 3-13,10-4-1,-12 0 0,-15 5 1,-11 4 6,16-10 3,-13 8 9,-19 10 8,20-11-26,0 0 0,0 0 0,0 0 0,0 0 0,-1 0-1,1 0 1,0 0 0,0 0 0,0 0 0,0 0 0,-1 0 0,1 0-1,0 0 1,0 0 0,0 0 0,0 0 0,-1-1 0,1 1 0,0 0 0,0 0-1,0 0 1,0 0 0,0 0 0,0 0 0,-1 0 0,1-1 0,0 1-1,0 0 1,0 0 0,0 0 0,0 0 0,0 0 0,0-1 0,0 1-1,0 0 1,0 0 0,0 0 0,0 0 0,-1-1 0,1 1 0,0 0 0,0 0-1,0 0 1,-1-2 0,-2 10-8,-4 10 7,0-1 0,-1 0 0,-1 0 1,0-1-1,-2 0 0,-21 26 0,-24 39-7,-27 47 15,67-98 3,14-23-5,-1-1-1,0 0 0,-1 0 1,0 0-1,0-1 1,0 1-1,-5 5 0,2-2 3,7-7-3,-1-1 0,1 0 1,-1 1-1,0-1 0,0 0 0,1 0 1,-1 0-1,0 1 0,0-1 1,0 0-1,0 0 0,-1 0 0,-1 1 1,1-5 670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30T04:01:10.412"/>
    </inkml:context>
    <inkml:brush xml:id="br0">
      <inkml:brushProperty name="width" value="0.1" units="cm"/>
      <inkml:brushProperty name="height" value="0.1" units="cm"/>
      <inkml:brushProperty name="color" value="#E71224"/>
    </inkml:brush>
  </inkml:definitions>
  <inkml:trace contextRef="#ctx0" brushRef="#br0">70 1 7194,'-16'26'882,"12"-19"-520,0 0 1,-1 0-1,0 0 0,-10 10 0,15-17-349,0-1 0,1 1-1,-1 0 1,0 0 0,0 0-1,0 0 1,0 0-1,0 0 1,0 0 0,0 0-1,0-1 1,0 1 0,1 0-1,-1 0 1,0 0-1,0 0 1,0 0 0,0 0-1,0 0 1,0 0 0,1 0-1,-1 0 1,0 0-1,0 0 1,0 0 0,0 0-1,0 0 1,1 0 0,-1 0-1,0 0 1,0 0-1,0 0 1,0 0 0,0 0-1,0 0 1,1 0 0,-1 0-1,0 0 1,0 0-1,0 0 1,0 0 0,0 0-1,0 1 1,0-1 0,1 0-1,-1 0 1,0 0-1,0 0 1,0 0 0,0 0-1,0 0 1,0 1 0,0-1-1,0 0 1,0 0-1,0 0 1,0 0 0,0 0-1,0 0 1,0 1 0,0-1-1,0 0 1,0 0-1,0 0 1,0 1 50,-1 0 1,0 0-1,0 0 0,0 0 0,0 0 0,0-1 1,0 1-1,-1 0 0,1-1 0,0 1 0,0-1 1,0 1-1,-1-1 0,1 0 0,0 1 1,0-1-1,-1 0 0,-4-1 1634,12-2 489,13-4-758,-7 5-1195,-2 0-169,0 1 0,0-1 0,1 2-1,-1 0 1,0 0 0,0 0 0,1 2-1,-1-1 1,0 1 0,14 5 0,21 0 168,-37-6-213,0 0-1,0 0 0,1 0 0,-1 1 0,9 4 0,23 14 107,-25-12-42,1-1 0,21 8 0,91 18 114,37 13-101,-95-12-43,-44-25-33,1-1-1,50 9 0,-69-16-18,0 0 0,0 1 1,0 0-1,0 0 0,0 1 1,0 0-1,0 0 0,-1 1 1,0 0-1,1 0 0,-2 1 1,1 0-1,6 6 0,3 3 5,6 10 6,-19-19-5,0 0 0,0 0 0,1 0 1,0-1-1,0 1 0,0-1 0,1 0 0,0 0 1,-1-1-1,1 1 0,0-1 0,1 0 0,-1-1 0,1 1 1,8 2-1,31 17 50,44 25 32,-78-42-77,1 0-1,0 0 1,0-1-1,1-1 1,13 3 0,-15-4-6,0 0 1,-1 0-1,1 1 1,-1 1-1,0 0 1,0 0-1,0 1 1,16 11-1,-19-10-4,0 0-1,0 0 1,1-1 0,0-1-1,-1 1 1,2-1-1,-1 0 1,0-1-1,1 0 1,10 2 0,-14-4-2,0 0 1,-1 0-1,1 1 1,0-1-1,-1 1 1,0 0-1,1 0 1,-1 0 0,0 1-1,0-1 1,4 5-1,18 10 6,-23-15-2,0 1 1,0-1 0,0 0-1,0 1 1,0 0 0,-1 0 0,5 6-1,-5-6 5,0 0 0,0 0-1,1-1 1,-1 1 0,1-1-1,-1 1 1,1-1 0,6 3 0,19 23 108,10-10-46,-14-5-58,2 3-6,-2 11 22,-23-26-27,0 0 0,0-1-1,0 1 1,1 0 0,-1-1 0,0 1-1,0-1 1,1 0 0,-1 1 0,0-1 0,1 0-1,-1 0 1,0 0 0,1 0 0,-1 0-1,0 0 1,1 0 0,-1 0 0,0 0 0,1-1-1,0 0 1,19 1 32,-1 3-11,-14-2-12,-7 2-2,-2 4 11,2-6-19,1 0 0,-1 0-1,0-1 1,0 1 0,0 0 0,0-1 0,0 1-1,0-1 1,0 1 0,0-1 0,0 1 0,0-1 0,0 0-1,-1 1 1,1-1 0,0 0 0,0 0 0,-2 0-1,-6 2 5,8 1-1,23-4 13,4-4-9,-21 7-8,-14 3 2,-25-4 42,21 1 8,35 0 37,19-9 223,-37 3-22,-24 7-5,11-2-206,9-3-23,19-6 6,2-1-26,-21 9-35,1 0 0,-1 0-1,0-1 1,0 1 0,0 0-1,0 0 1,0 0 0,1 0-1,-1 0 1,0-1 0,0 1-1,0 0 1,0 0 0,0 0-1,0 0 1,0-1 0,0 1-1,0 0 1,0 0 0,0 0-1,0-1 1,0 1 0,0 0 0,0 0-1,0 0 1,0-1 0,0 1-1,0 0 1,0 0 0,0 0-1,0 0 1,0-1 0,0 1-1,0 0 1,0 0 0,0 0-1,0-1 1,0 1 0,-1 0-1,1 0 1,0 0 0,0 0-1,0 0 1,0-1 0,0 1-1,-1 0 1,1 0 0,0 0-1,0 0 1,0 0 0,0 0 0,-1 0-1,1 0 1,0 0 0,0 0-1,0 0 1,-1 0 0,1 0-1,-6-3 26,1 0 0,-1 0 0,1-1 0,0 1 0,0-1 0,0 0 0,1-1 0,-1 1 0,-5-8 0,5-1 25,4 11-44,0-1 0,0 1 0,-1-1 0,1 1 0,0 0 0,-1-1-1,0 1 1,1 0 0,-3-2 0,-1 0 14,1-1-1,0 0 1,0 0-1,0 0 1,1 0-1,-1-1 1,1 0-1,1 1 1,-1-1 0,1 0-1,0 0 1,-2-13-1,3 15-3,0 1-1,-1-1 0,1 1 1,-1-1-1,1 1 1,-1-1-1,0 1 0,0 0 1,-1 0-1,1 0 1,-1 0-1,1 1 1,-1-1-1,0 0 0,0 1 1,0 0-1,0 0 1,-4-2-1,6 4-10,0-1 0,1 1-1,-1-1 1,0 1 0,1-1 0,-1 1 0,1-1-1,-1 0 1,0 1 0,1-1 0,0 0-1,-1 1 1,1-1 0,-1 0 0,1 0-1,0 1 1,-1-1 0,1 0 0,0 0-1,0 0 1,0 1 0,0-1 0,0 0 0,0 0-1,0 0 1,0 1 0,0-1 0,0 0-1,0 0 1,0 0 0,0 0 0,1 1-1,-1-1 1,0 0 0,1 0 0,-1 1 0,1-1-1,-1 0 1,1 1 0,-1-1 0,1 0-1,0 0 1,0 0 2,-1 1-1,1-1 1,-1 0 0,1 0-1,-1 1 1,1-1-1,-1 0 1,0 0 0,1 0-1,-1 0 1,0 0-1,0 1 1,0-1 0,1 0-1,-1 0 1,0 0-1,0 0 1,0 0 0,0 0-1,-1 0 1,1 0-1,0 0 1,0 0 0,0 1-1,-1-1 1,1 0-1,-1 0 1,1 0 0,-1 0-1,-7-2 462,8 3-472,0 0 0,-1 0 1,1 0-1,0 0 0,0 0 0,0 0 1,-1 0-1,1 0 0,0 0 1,0 0-1,0 0 0,0 0 1,-1 0-1,1 0 0,0 0 0,0 0 1,0 0-1,0 0 0,-1-1 1,1 1-1,0 0 0,0 0 1,0 0-1,0 0 0,0 0 1,-1 0-1,1-1 0,0 1 0,0 0 1,0 0-1,0 0 0,0 0 1,0-1-1,0 1 0,0 0 1,0 0-1,0 0 0,0 0 0,0-1 1,0 1-1,0 0 0,0 0 1,0 0-1,0-1 0,0 1 1,0 0-1,0 0 0,0 0 0,0 0 1,0-1-1,0 1 0,0 0 1,0 0-1,0-1-44,5 12-82,-1-6 120,-1 1 1,1-1-1,0 1 1,0-1-1,0 0 1,1-1-1,0 1 1,0-1-1,0 0 1,1 0-1,-1-1 1,1 1-1,9 3 1,29 21-16,-41-24 20,-1-1 0,1 2 0,-1-1 0,0 0 0,0 0-1,0 1 1,0-1 0,-1 1 0,1 4 0,-6 5-9,4-12 12,-1-1-1,0 0 1,1 1-1,-1-1 1,1 0-1,-1 1 1,1-1-1,0 1 1,-1-1 0,1 1-1,0-1 1,0 1-1,0-1 1,0 1-1,0-1 1,1 0-1,-1 1 1,0-1-1,1 1 1,-1-1-1,1 1 1,-1-1 0,1 0-1,1 2 1,12 3-14,5 3-11,-19-8 25,1-1 0,-1 1 0,0 0 0,0-1 0,1 1 0,-1 0 0,0-1 0,0 1 1,0 0-1,0 0 0,0-1 0,0 1 0,0 0 0,0 0 0,0-1 0,0 1 0,0 0 0,0-1 0,0 1 0,-1 0 0,1-1 1,0 1-1,0 0 0,-1-1 0,1 1 0,-1 0 0,1-1 0,0 1 0,-1-1 0,0 2 0,-1 0-1,-1 1-1,1 0 0,-1 0 1,0-1-1,0 1 1,0-1-1,0 0 1,0 0-1,0 0 0,-6 2 1,-1 1-4,10-5 4,-1 0 1,1 0-1,-1 1 1,0-1 0,1 1-1,-1-1 1,1 1 0,-1-1-1,1 1 1,-1-1 0,1 1-1,-1-1 1,1 1-1,-1-1 1,1 1 0,0 0-1,-1-1 1,1 1 0,0 0-1,0-1 1,-1 1 0,1 0-1,0 0 1,0-1 0,0 1-1,0 0 1,0-1-1,0 1 1,0 1 0,0 5-5,0-6 5,0-1 1,1 1 0,-1 0-1,0 0 1,0-1-1,0 1 1,1 0-1,-1-1 1,1 1-1,-1 0 1,0-1 0,1 1-1,-1 0 1,1-1-1,-1 1 1,1-1-1,-1 1 1,1-1-1,0 1 1,-1-1 0,1 0-1,0 1 1,-1-1-1,1 0 1,0 1-1,-1-1 1,1 0 0,0 0-1,1 1 1,5 3 8,-21 3 60,-15 2-47,-40 19 1,35-13-16,32-14-4,-1 0 1,1 1-1,-1 0 0,1-1 1,0 1-1,0 0 0,0 0 1,-2 4-1,2-4 0,0 0 1,0 0-1,0 0 0,0 0 1,0 0-1,0 0 0,-1 0 1,1-1-1,-1 1 0,1-1 1,-1 0-1,1 1 0,-1-1 1,-4 1-1,0-1-389,15-3 1323,6 0-2633</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30T04:01:13.503"/>
    </inkml:context>
    <inkml:brush xml:id="br0">
      <inkml:brushProperty name="width" value="0.1" units="cm"/>
      <inkml:brushProperty name="height" value="0.1" units="cm"/>
      <inkml:brushProperty name="color" value="#E71224"/>
    </inkml:brush>
  </inkml:definitions>
  <inkml:trace contextRef="#ctx0" brushRef="#br0">15867 2126 8090,'165'40'2272,"-157"-38"-2148,-1-1 0,1 0 0,-1 0 0,16 0-1,-21-2-130,-1 1-1,0 0 0,1-1 0,-1 1 0,1 0 0,-1-1 1,0 0-1,1 1 0,-1-1 0,0 0 0,1 0 0,1-1 1,7-5-59,11-4 288,-1-1-1,-1 0 0,0-2 1,32-29-1,-30 24 737,35-24 1,-15 20-6,-22 12-397,-1 0 0,22-17 0,-36 24-454,1 0-1,-1 0 1,0 0-1,0-1 1,0 0-1,0 0 1,-1 0-1,0 0 1,0 0-1,-1-1 0,1 1 1,2-9-1,11-41 88,-10 40-124,-1 0-1,-1 1 1,-1-2-1,0 1 1,0 0-1,-2-1 1,0 1-1,-1-20 1,-3 16 54,0-15-26,-1 1 0,-2 1 0,-1-1 0,-13-35 0,-42-115 104,51 160-135,0 1-1,-1 1 0,-1 0 0,-31-37 1,-20-30 105,54 69-129,-1 1 0,0 1 1,-1 0-1,-2 1 0,-21-23 0,-85-53 220,23 19-16,48 30-103,15 13-2,-1 2-1,-62-39 1,-91-33 65,7 5-132,162 84-61,-24-15 38,-1 3-1,0 1 1,-70-23 0,-237-40 190,217 59-175,-51-8 24,152 29-69,-313-36 133,-109 33-34,61-5-81,122 0-9,-137 7 70,144 20 14,55 0-55,-338 39 103,456-40-113,-145 25 74,154-24-68,-129 28 102,-125 19 90,-335-4 91,159 7-272,95-8-18,21-10 28,198-33-32,40-4-23,-137 27-6,142-14 3,-232 4 1,59-10-6,0 26-11,161-19 3,-66 6-7,-218 31 12,-167 24 41,-70 12-7,327-43-39,-47 8-1,-225 84 23,431-92-28,-184 63-28,138-41 32,112-37-2,-184 70-30,224-69 24,-118 66-1,-22 5 0,157-77 3,15-4 0,30-12 0,0-3 1,-1 0-1,0-3 1,-53 12-1,66-18 4,1 1-1,-1 1 1,1 1-1,1 0 1,0 2-1,-32 20 1,8-5-5,-27 19-23,43-26 19,-46 23 0,62-36 12,7-4 1,1 0-1,0 0 1,-1 1-1,1 0 1,0-1-1,0 1 1,0 0-1,0 0 1,0 1-1,0-1 1,1 1 0,-5 5-1,4-4-1,0 0 0,-1 0 0,0 0-1,1 0 1,-2-1 0,1 1 0,0-1 0,0 0 0,-1 0 0,0 0-1,-9 3 1,-14 10-9,2 3-12,-35 34-1,2-1 12,-119 94 0,171-139-3,0 0-1,0 1 0,1-1 0,-9 13 1,-7 11-69,16-20 64,6-10 20,0-1 0,0 0 0,0 1 0,0-1 0,0 1 0,0-1 0,0 0 0,0 1 0,0-1 0,-1 1 0,1-1 0,0 0 0,0 1 0,-1-1 0,1 0 0,0 1 0,0-1 0,-1 0 0,1 0 0,0 1 0,-1-1 0,1 0 0,0 0 0,-1 1 0,1-1 0,0 0 0,-1 0 0,1 0 0,-1 0 0,1 0 0,0 1 0,-1-1 0,0 0 24,1 0-25,-1 0-1,1 0 1,-1 0-1,1 0 1,-1 0-1,1 0 1,-1 0-1,1 0 1,-1 0-1,1-1 1,-1 1 0,1 0-1,-1 0 1,1 0-1,-1-1 1,1 1-1,-1 0 1,1 0-1,-1-1 1,1 1-1,0 0 1,-1-1 0,1 1-1,0-1 1,-1 1-1,1-1 1,0 1-1,-1 0 1,1-1-1,0 1 1,0-1-1,0 1 1,-1-1 0,1 0-1,-1-15-15,0 0-1,1 0 1,1 0-1,0 0 1,1 0 0,1 1-1,0-1 1,11-30-1,-5 17-11,9-64-57,-4 43 59,-6 19 6,14-36 0,-17 54 18,-1 0 0,0 0-1,1-16 1,-3 20 2,0-1 0,0 1 0,0-1 0,1 1 0,1 0 0,0 0 0,5-9 0,-9 18 0,0 0 0,-1 0 0,1 0 0,0 0 0,0 0 0,0 0 0,-1 0 0,1 0 0,0 0 0,0 0 0,-1 0 0,1 0 0,0 0 0,0 0 0,0 0 0,-1 0 0,1 0 0,0 0 0,0 0 0,-1 0 0,1 0 0,0 0 0,0 0 0,0 0 0,-1 0 0,1-1 0,0 1 0,0 0 0,0 0 0,0 0 0,-1 0 0,1-1 0,0 1 0,0 0 0,0 0 0,0 0 0,0-1 0,0 1 0,0 0 0,0 0 0,-1 0 0,1-1 0,0 1 0,0 0 0,0 0 0,0 0 0,0-1-1,0 1 1,0 0 0,0 0 0,0-1 0,0 1 0,0 0 0,0 0 0,1 0 0,-1-1 0,0 1 0,0 0 0,0 0 0,0 0 0,0-1 0,0 1 0,0 0 0,1 0 0,-1-1 0,-15 8-55,12-3-235,-4 12 283,-11 54 0,11-50 5,2 0-1,-4 26 1,-13 65-14,-2 22-1,19-104 17,0 1 0,-13 33 0,10-35 1,7-22 0,0 0 0,1 0 0,-1 0 0,1 0 0,0 1 0,1-1 1,0 8-1,0-12-1,-1 1 0,1 0 1,-1-1-1,1 1 0,0 0 1,0-1-1,0 1 0,0-1 1,0 0-1,0 1 0,1-1 1,-1 0-1,1 0 0,0 0 1,0 0-1,0 0 0,0 0 1,2 2-1,5 0-1,-8-4 0,0 1 1,1-1-1,-1 1 1,0-1-1,1 1 1,-1 0 0,0-1-1,0 1 1,1 0-1,-1 0 1,0 0-1,0 0 1,0 0-1,0 0 1,0 0-1,-1 1 1,1-1-1,0 0 1,0 0-1,-1 1 1,1-1-1,-1 0 1,1 1-1,-1-1 1,0 0-1,1 1 1,-1 2-1,4-2 1,1 1 0,0-1 0,0 0 0,0-1 0,0 1 0,0-1 0,0 0 0,0 0 0,0-1 0,1 1 0,-1-1 0,10-1 0,67-32 9,35-12-4,-101 40-10,1 0 0,0 1-1,0 1 1,1 1 0,17 0 0,-7 0-11,51-8-1,-62 7-38,0 0-1,0 1 1,0 1-1,0 1 1,24 2-1,-17 4-1132,-21-5 965,0 0 1,0-1-1,0 1 1,0 0-1,0-1 1,0 0-1,0 0 1,4 0-1,28-5-2758,25-7 1253</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30T04:01:16.917"/>
    </inkml:context>
    <inkml:brush xml:id="br0">
      <inkml:brushProperty name="width" value="0.1" units="cm"/>
      <inkml:brushProperty name="height" value="0.1" units="cm"/>
      <inkml:brushProperty name="color" value="#E71224"/>
    </inkml:brush>
  </inkml:definitions>
  <inkml:trace contextRef="#ctx0" brushRef="#br0">16358 550 10362,'62'-21'3457,"26"-23"-3057,-20 9-371,-44 23-137,46-20 1775,-65 30-1471,0 0 1,1 0-1,-1 0 1,1 1 0,0 0-1,-1 0 1,1 0 0,0 1-1,9 0 1,-14 1-112,1 0 0,-1 0-1,0 0 1,1 0 0,-1 0 0,0 0-1,0 1 1,0-1 0,0 0 0,0 0 0,0 1-1,0-1 1,0 1 0,0-1 0,-1 1-1,1 1 1,8 12 332,-4-10-371,1-1 0,0 0-1,0 0 1,0 0 0,0-1 0,0 0 0,1 0 0,-1-1-1,11 3 1,35 16 119,-13-2 3,-16-8 97,35 21 1,-52-27-212,0-1 0,1 1 0,-1 1 0,-1-1 0,1 1 0,-1 0 0,0 0 0,-1 0 0,7 11 0,50 106 464,-56-113-481,-1 1 0,-1 0-1,1 0 1,-2 0 0,1 0-1,-2 0 1,1 12 0,2 6 40,-4-7-32,0 0 0,-2 0 1,-1-1-1,0 1 0,-2 0 0,-10 30 0,0-11 13,-2-2 0,-2-1 0,-2 0-1,-1-1 1,-53 67 0,45-69 5,-1-1 0,-45 38 0,40-40-11,1 1 0,-33 43 0,54-58-23,-1-2-1,0 0 0,-2-1 1,1-1-1,-2 0 0,-28 16 0,-122 55 109,57-32-74,94-45-56,-329 159 156,197-100-69,71-29-18,-152 48 0,-351 61 154,415-115-128,-266 18-1,227-39-20,-622 13 278,-188-20-161,819-1-165,-532-6 27,-132-20 140,850 22-200,-692-60 199,102 22-38,301 26-94,37 0 77,-328-26 157,64 7-209,22 3 22,-25-18 12,350 29-89,-194-43 0,-132-14 54,83 18-53,191 21-13,-28-4 10,-282-43-26,205 27-14,156 23 10,-659-164 14,637 146 8,-49-14 2,232 58-25,1 0-1,-1-1 1,1-1-1,1-1 1,0 0-1,0-2 1,1 0 0,-18-17-1,3 7 4,0 2 0,-1 1 0,0 1 0,-2 2 0,-47-16 0,28 11 3,-56-31-1,-60-55-17,71 53-19,-138-84-56,225 129 67,1 0 1,0-1-1,1 0 1,-1 0-1,2-1 1,0 0-1,-12-23 1,7 6-36,10 21 29,0-1 0,-1 0 0,0 1 1,-9-12-1,-7-12-53,14 21 42,0 0 0,-1 1 0,-16-17 0,-79-57-74,4 5 97,68 51 6,-1 0 0,-2 2 1,-46-28-1,73 49 4,0 1-1,-1-1 1,2-1 0,-1 1 0,0-1-1,1 0 1,0 0 0,0-1 0,0 1-1,1-1 1,0 0 0,0 0 0,1-1-1,-6-12 1,7 14-5,0 0 1,0 1-1,-1-1 0,0 1 1,0 0-1,0 0 0,0 0 1,0 0-1,-1 0 0,0 1 1,0 0-1,0-1 0,0 2 1,0-1-1,-6-3 0,10 6 6,-1-1-1,0 1 1,0-1-1,1 1 1,-1-1-1,0 0 1,1 1-1,-1-1 1,1 0-1,-1 0 1,1 1-1,-1-1 0,1 0 1,0 0-1,-1 0 1,1 0-1,0 0 1,0 0-1,-1 1 1,1-1-1,0 0 1,0 0-1,0 0 1,0 0-1,0 0 1,0 0-1,0 0 1,1-1-1,-1-6-26,-2 8 10,1-1 5,0 1-1,1 0 1,-1 0 0,0 0-1,0 0 1,1 0 0,-1 0-1,0 0 1,0 0 0,1 0-1,-1 0 1,0 0 0,0 1-1,1-1 1,-1 0 0,0 0-1,0 1 1,1-1 0,-1 0 0,0 1-1,1-1 1,-1 1 0,0 0-1,-100 165-104,94-152 108,1 0-1,0 0 0,-5 25 1,8-26 7,-1 0-1,0-1 1,-1 1 0,0-1 0,-1 0 0,-8 13 0,-22 13-2,30-32 2,0 0 1,-1 0-1,2 0 1,-1 1-1,1 0 0,0 0 1,1 0-1,-8 15 1,12-21-1,0 0 1,-1 1 0,1-1 0,0 0 0,-1 0 0,1 0-1,0 1 1,0-1 0,0 0 0,0 0 0,0 0 0,0 1-1,1-1 1,-1 0 0,0 0 0,1 0 0,-1 0 0,0 0 0,1 1-1,-1-1 1,1 0 0,0 0 0,-1 0 0,1 0 0,0 0-1,0-1 1,0 1 0,-1 0 0,1 0 0,0 0 0,0-1-1,0 1 1,0 0 0,0-1 0,2 1 0,0 3-4,-15-2-1,-13-1-3,30-3 10,0-1 0,0 0 0,0 0 0,-1 0 0,1 0 0,-1-1 1,0 0-1,0 0 0,0 0 0,0 0 0,-1-1 0,0 1 0,5-10 0,-7 12-2,-1 0 0,0-1 0,0 1 0,1 0 1,-2 0-1,1-1 0,0 1 0,0 0 0,-1 0 0,1-1 0,-1 1 0,1 0 0,-1 0 0,0 0 0,0 0 0,0 0 0,-2-2 0,-4-12-1,4 5-2,1 1 0,0 0-1,1-1 1,0 1 0,0-1-1,1 0 1,1 1 0,0-1 0,0 1-1,1 0 1,0-1 0,6-15-1,5-9-3,2 2-1,24-41 0,-7 13 4,-26 49-4,-2 0 1,1-1 0,-2 0 0,1 0 0,-2 0 0,0 0-1,1-20 1,-3 33 4,-1-1 0,1 0-1,0 0 1,0 0 0,0 1-1,1-1 1,-1 0 0,0 0-1,0 1 1,0-1 0,1 0 0,-1 0-1,0 1 1,0-1 0,1 0-1,-1 1 1,1-1 0,-1 0-1,1 1 1,-1-1 0,1 0 0,-1 1-1,1-1 1,0 1 0,-1-1-1,1 1 1,0 0 0,-1-1-1,1 1 1,0 0 0,-1-1-1,1 1 1,0 0 0,0 0 0,-1 0-1,2-1 1,4 1-5,0 0-1,0 1 1,0 0 0,0 0-1,9 2 1,1 0 6,-11-2 1,1 0 0,-1 0 1,1 1-1,-1-1 0,1 1 0,-1 0 1,0 1-1,0-1 0,0 1 0,5 4 0,1-1 0,0-1-1,0 0 0,12 2 1,16 8-1,-17-6 3,-1 2 0,1 1 0,-2 0 0,1 2 0,-2 0-1,0 2 1,21 21 0,-39-36-1,6 7 0,-1-1 0,1 0 0,0 0 0,0-1 0,1 1 0,0-2 0,0 1 0,0-1 0,1-1 0,0 1 0,0-1 0,13 4 0,-14-7 1,-7-1-1,1 0 1,0 0-1,-1 0 1,1 0-1,0 1 0,-1-1 1,1 1-1,0-1 1,-1 1-1,1-1 1,-1 1-1,1 0 1,-1 0-1,1 0 1,-1 0-1,0 0 0,1 0 1,-1 0-1,0 0 1,0 1-1,2 1 1,-2-2 0,-1 1 1,-9 6 0,8-6-10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30T04:01:42.546"/>
    </inkml:context>
    <inkml:brush xml:id="br0">
      <inkml:brushProperty name="width" value="0.1" units="cm"/>
      <inkml:brushProperty name="height" value="0.1" units="cm"/>
      <inkml:brushProperty name="color" value="#E71224"/>
    </inkml:brush>
  </inkml:definitions>
  <inkml:trace contextRef="#ctx0" brushRef="#br0">7 0 3265,'-6'7'12131,"15"8"-7739,30 27-6238,-18-21 2921,18 29-751,-31-39-259,1 0 0,0 0 0,1-1 0,20 16 0,10 17 101,-34-35-151,0-1 0,1 0-1,-1 0 1,2 0 0,-1-1-1,1 0 1,10 6 0,2 0 103,34 26 0,-6-4 26,47 42-62,17 16 56,-1 1 15,-93-80-140,1-1 1,0-1 0,0-1-1,33 13 1,81 27-1,75 25 14,120 39-3,-217-70-22,-8-3-3,315 68 72,-285-77-48,10 1-5,-97-24 7,65 21 0,-65-16-4,0-3 1,63 8 0,99 0 78,-121-12-50,-54-5-32,392 18 77,-36-19 44,-151 1-14,-120 0-64,-41 1-25,93-9 0,195-9 30,-75 8 52,-95-16-20,-162 17-66,-1-2 1,-1-1-1,59-25 0,95-38 66,-120 49-43,91-45-1,-95 31-43,-38 22-1,41-20 1,92-48 58,-40 18 215,-115 65-268,0 0 0,0-1 0,-1 1 0,1-1 1,0 1-1,0-1 0,-1 0 0,1 1 0,0-1 0,-1 1 0,1-1 0,-1 0 0,1 0 0,-1 1 0,1-1 0,-1 0 0,0 0 0,1 0 0,-1 0 1,0 1-1,0-1 0,1 0 0,-1 0 0,0 0 0,0 0 0,0 0 0,0 0 0,0 0 0,0 0 0,-1-1 0,1 2-7,0-1 55,2-13 219,4 12-220,-5 2-45,-1 0 0,1-1 1,-1 1-1,1 0 0,-1 0 0,1 0 0,-1-1 0,1 1 0,-1 0 0,1 0 0,-1-1 0,0 1 0,1 0 0,-1-1 0,1 1 0,-1-1 0,0 1 0,1 0 0,-1-1 0,0 1 0,0-1 0,1 1 1,-1-1-1,0 1 0,0-1 0,0 1 0,0-1 0,1 1 0,-1-1 0,0 1 0,0-1 0,0 1 0,0-1 0,0 0 0,0 1 0,-1-1 0,1 0 0,0 0 1,1 1 0,-1-1-1,0 0 1,0 0 0,1 0-1,-1 0 1,0 0 0,1 1-1,-1-1 1,1 0 0,-1 0-1,1 1 1,0-1 0,-1 0-1,1 1 1,-1-1-1,1 1 1,0-1 0,0 1-1,-1-1 1,2 0 0,25-11-26,-1 0 89,-13 5-48,-11 6-30,0 1 0,0-1 0,0 0 0,0 0 0,0 0 0,-1 0-1,1 0 1,0 0 0,0 0 0,-1-1 0,1 1 0,-1-1 0,1 1 0,-1-1-1,0 0 1,0 1 0,1-1 0,-1 0 0,0 0 0,-1 0 0,2-3 0,1 2 4,-1 0 1,1 0 0,-1 0-1,1 1 1,0-1-1,6-3 1,-1-1 67,-4 3-55,-3 4-19,-1 0-1,1 0 1,-1-1 0,0 1 0,1 0 0,-1-1-1,0 1 1,1-1 0,-1 1 0,0-1-1,0 1 1,1 0 0,-1-1 0,0 1 0,0-1-1,0 1 1,0-1 0,1 1 0,-1-1 0,0 1-1,0-1 1,0 1 0,0-1 0,0 1-1,0-1 1,-1 0 0,2 0 1,-1 0 1,0 0-1,1 0 1,-1 0-1,1 1 1,-1-1-1,1 0 0,0 0 1,-1 0-1,1 1 1,0-1-1,-1 0 1,1 0-1,0 1 0,0-1 1,0 1-1,0-1 1,-1 1-1,1-1 1,0 1-1,0-1 0,0 1 1,2-1-1,-2 1 2,0 0-1,0 0 1,0-1-1,0 1 1,0 0-1,0-1 1,0 1-1,0-1 1,0 1-1,0-1 1,0 0-1,-1 1 1,1-1-1,0 0 1,-1 0-1,1 1 1,0-1-1,-1 0 1,1 0-1,-1 0 1,1 0-1,-1 0 1,1 0-1,-1-1 1,2-7 387,-3 6 140,-6 2-315,-2 0-367,-47-1 134,34 1 3,1 0 0,-29-6 0,27 3-3,13 3 19,-1-1 0,1-1 0,0 1 0,-12-6 0,15 7-1,0-1 1,0 1-1,1 1 1,-2-1-1,-6 1 1,2 3 62,36 4-43,4-3-13,0-2-1,1 0 0,-1-2 0,0-1 0,36-6 1,-57 6-6,0-1 0,-1 0 1,1 0-1,0-1 0,9-4 1,18-6 6,-13 8-7,1 2 1,40-2-1,-62 5-3,0 0 0,0 0 1,0 0-1,0 1 1,0-1-1,0 0 0,0 0 1,0 0-1,0 0 1,1 1-1,-1-1 0,0 0 1,0 0-1,0 0 1,0 0-1,0 0 0,0 0 1,1 1-1,-1-1 0,0 0 1,0 0-1,0 0 1,0 0-1,0 0 0,1 0 1,-1 0-1,0 0 1,0 0-1,0 0 0,1 0 1,-1 0-1,0 0 1,0 0-1,0 0 0,0 0 1,1 0-1,-1 0 0,0 0 1,0 0-1,1 0 1,0-1 0,1 0 0,0 1 0,0-1 1,-1 1-1,1-1 0,0 1 0,0 0 1,0 0-1,0-1 0,0 1 0,-1 0 0,4 1 1,25-1 103,-31 7-122,-2 11 15,-1 1 1,-1-1-1,-1 0 0,0 0 1,-11 20-1,12-26-1,-2-1 0,1 0 0,-12 14 0,12-17 1,0 0 0,0 0 0,1 1 0,-4 9 0,-3 10-3,0-1 1,-3-1 0,-29 43-1,20-35 3,-32 58-1,50-85 76,-1 1-452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9A2600-C312-44EB-B985-A123B4A1788A}" type="datetimeFigureOut">
              <a:rPr lang="en-US" smtClean="0"/>
              <a:t>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BBC66F-8979-4553-9E2E-66B0325FD4D7}" type="slidenum">
              <a:rPr lang="en-US" smtClean="0"/>
              <a:t>‹#›</a:t>
            </a:fld>
            <a:endParaRPr lang="en-US"/>
          </a:p>
        </p:txBody>
      </p:sp>
    </p:spTree>
    <p:extLst>
      <p:ext uri="{BB962C8B-B14F-4D97-AF65-F5344CB8AC3E}">
        <p14:creationId xmlns:p14="http://schemas.microsoft.com/office/powerpoint/2010/main" val="1863506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lecture covers the analysis of a hardware design– how do you determine the potential “weaknesses” of a design and know what aspects need to be verified?</a:t>
            </a:r>
          </a:p>
        </p:txBody>
      </p:sp>
      <p:sp>
        <p:nvSpPr>
          <p:cNvPr id="4" name="Slide Number Placeholder 3"/>
          <p:cNvSpPr>
            <a:spLocks noGrp="1"/>
          </p:cNvSpPr>
          <p:nvPr>
            <p:ph type="sldNum" sz="quarter" idx="5"/>
          </p:nvPr>
        </p:nvSpPr>
        <p:spPr/>
        <p:txBody>
          <a:bodyPr/>
          <a:lstStyle/>
          <a:p>
            <a:fld id="{6DBBC66F-8979-4553-9E2E-66B0325FD4D7}" type="slidenum">
              <a:rPr lang="en-US" smtClean="0"/>
              <a:t>1</a:t>
            </a:fld>
            <a:endParaRPr lang="en-US"/>
          </a:p>
        </p:txBody>
      </p:sp>
    </p:spTree>
    <p:extLst>
      <p:ext uri="{BB962C8B-B14F-4D97-AF65-F5344CB8AC3E}">
        <p14:creationId xmlns:p14="http://schemas.microsoft.com/office/powerpoint/2010/main" val="671457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the process of analysis consists of:</a:t>
            </a:r>
          </a:p>
          <a:p>
            <a:pPr marL="171450" indent="-171450" algn="l">
              <a:buFont typeface="Arial" panose="020B0604020202020204" pitchFamily="34" charset="0"/>
              <a:buChar char="•"/>
            </a:pPr>
            <a:r>
              <a:rPr lang="en-US" dirty="0"/>
              <a:t>Read any/all documentation available</a:t>
            </a:r>
          </a:p>
          <a:p>
            <a:pPr marL="171450" indent="-171450" algn="l">
              <a:buFont typeface="Arial" panose="020B0604020202020204" pitchFamily="34" charset="0"/>
              <a:buChar char="•"/>
            </a:pPr>
            <a:r>
              <a:rPr lang="en-US" dirty="0"/>
              <a:t>Internalize the design and understand its intent</a:t>
            </a:r>
          </a:p>
          <a:p>
            <a:pPr marL="171450" indent="-171450" algn="l">
              <a:buFont typeface="Arial" panose="020B0604020202020204" pitchFamily="34" charset="0"/>
              <a:buChar char="•"/>
            </a:pPr>
            <a:r>
              <a:rPr lang="en-US" dirty="0"/>
              <a:t>Capture areas of concern and areas where there are traditionally issues</a:t>
            </a:r>
          </a:p>
          <a:p>
            <a:pPr marL="171450" indent="-171450" algn="l">
              <a:buFont typeface="Arial" panose="020B0604020202020204" pitchFamily="34" charset="0"/>
              <a:buChar char="•"/>
            </a:pPr>
            <a:endParaRPr lang="en-US" dirty="0"/>
          </a:p>
          <a:p>
            <a:pPr marL="0" indent="0" algn="l">
              <a:buFont typeface="Arial" panose="020B0604020202020204" pitchFamily="34" charset="0"/>
              <a:buNone/>
            </a:pPr>
            <a:r>
              <a:rPr lang="en-US" dirty="0"/>
              <a:t>This will form the basis for your Test Plan!</a:t>
            </a:r>
          </a:p>
        </p:txBody>
      </p:sp>
      <p:sp>
        <p:nvSpPr>
          <p:cNvPr id="4" name="Slide Number Placeholder 3"/>
          <p:cNvSpPr>
            <a:spLocks noGrp="1"/>
          </p:cNvSpPr>
          <p:nvPr>
            <p:ph type="sldNum" sz="quarter" idx="5"/>
          </p:nvPr>
        </p:nvSpPr>
        <p:spPr/>
        <p:txBody>
          <a:bodyPr/>
          <a:lstStyle/>
          <a:p>
            <a:fld id="{6DBBC66F-8979-4553-9E2E-66B0325FD4D7}" type="slidenum">
              <a:rPr lang="en-US" smtClean="0"/>
              <a:t>14</a:t>
            </a:fld>
            <a:endParaRPr lang="en-US"/>
          </a:p>
        </p:txBody>
      </p:sp>
    </p:spTree>
    <p:extLst>
      <p:ext uri="{BB962C8B-B14F-4D97-AF65-F5344CB8AC3E}">
        <p14:creationId xmlns:p14="http://schemas.microsoft.com/office/powerpoint/2010/main" val="4179921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BBC66F-8979-4553-9E2E-66B0325FD4D7}" type="slidenum">
              <a:rPr lang="en-US" smtClean="0"/>
              <a:t>18</a:t>
            </a:fld>
            <a:endParaRPr lang="en-US"/>
          </a:p>
        </p:txBody>
      </p:sp>
    </p:spTree>
    <p:extLst>
      <p:ext uri="{BB962C8B-B14F-4D97-AF65-F5344CB8AC3E}">
        <p14:creationId xmlns:p14="http://schemas.microsoft.com/office/powerpoint/2010/main" val="4136642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6DBBC66F-8979-4553-9E2E-66B0325FD4D7}" type="slidenum">
              <a:rPr lang="en-US" smtClean="0"/>
              <a:t>25</a:t>
            </a:fld>
            <a:endParaRPr lang="en-US"/>
          </a:p>
        </p:txBody>
      </p:sp>
    </p:spTree>
    <p:extLst>
      <p:ext uri="{BB962C8B-B14F-4D97-AF65-F5344CB8AC3E}">
        <p14:creationId xmlns:p14="http://schemas.microsoft.com/office/powerpoint/2010/main" val="1213005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BBC66F-8979-4553-9E2E-66B0325FD4D7}" type="slidenum">
              <a:rPr lang="en-US" smtClean="0"/>
              <a:t>26</a:t>
            </a:fld>
            <a:endParaRPr lang="en-US"/>
          </a:p>
        </p:txBody>
      </p:sp>
    </p:spTree>
    <p:extLst>
      <p:ext uri="{BB962C8B-B14F-4D97-AF65-F5344CB8AC3E}">
        <p14:creationId xmlns:p14="http://schemas.microsoft.com/office/powerpoint/2010/main" val="851518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an unexpected interaction between modes:</a:t>
            </a:r>
          </a:p>
          <a:p>
            <a:endParaRPr lang="en-US" dirty="0"/>
          </a:p>
          <a:p>
            <a:pPr marL="228600" indent="-228600">
              <a:buAutoNum type="arabicParenR"/>
            </a:pPr>
            <a:r>
              <a:rPr lang="en-US" dirty="0"/>
              <a:t>First level cache is disabled</a:t>
            </a:r>
          </a:p>
          <a:p>
            <a:pPr marL="228600" indent="-228600">
              <a:buAutoNum type="arabicParenR"/>
            </a:pPr>
            <a:r>
              <a:rPr lang="en-US" dirty="0"/>
              <a:t>Speculative execution is enabled</a:t>
            </a:r>
          </a:p>
          <a:p>
            <a:pPr marL="228600" indent="-228600">
              <a:buAutoNum type="arabicParenR"/>
            </a:pPr>
            <a:r>
              <a:rPr lang="en-US" dirty="0"/>
              <a:t>ECC is enabled</a:t>
            </a:r>
          </a:p>
          <a:p>
            <a:pPr marL="228600" indent="-228600">
              <a:buAutoNum type="arabicParenR"/>
            </a:pPr>
            <a:endParaRPr lang="en-US" dirty="0"/>
          </a:p>
          <a:p>
            <a:pPr marL="0" indent="0">
              <a:buNone/>
            </a:pPr>
            <a:r>
              <a:rPr lang="en-US" dirty="0"/>
              <a:t>Scenario:  Data is speculatively read from the cache.  But because it’s speculative, it wasn’t suppressed by the cache disable.  Worse yet, the cache wasn’t initialized (because it’s disabled) so there are ECC errors present.  We signal the error on the speculative access even though the speculative value was never intended to be used!</a:t>
            </a:r>
          </a:p>
          <a:p>
            <a:pPr marL="0" indent="0">
              <a:buNone/>
            </a:pPr>
            <a:endParaRPr lang="en-US" dirty="0"/>
          </a:p>
          <a:p>
            <a:pPr marL="0" indent="0">
              <a:buNone/>
            </a:pPr>
            <a:endParaRPr lang="en-US" dirty="0"/>
          </a:p>
          <a:p>
            <a:endParaRPr lang="en-US" dirty="0"/>
          </a:p>
        </p:txBody>
      </p:sp>
      <p:sp>
        <p:nvSpPr>
          <p:cNvPr id="4" name="Slide Number Placeholder 3"/>
          <p:cNvSpPr>
            <a:spLocks noGrp="1"/>
          </p:cNvSpPr>
          <p:nvPr>
            <p:ph type="sldNum" sz="quarter" idx="5"/>
          </p:nvPr>
        </p:nvSpPr>
        <p:spPr/>
        <p:txBody>
          <a:bodyPr/>
          <a:lstStyle/>
          <a:p>
            <a:fld id="{6DBBC66F-8979-4553-9E2E-66B0325FD4D7}" type="slidenum">
              <a:rPr lang="en-US" smtClean="0"/>
              <a:t>27</a:t>
            </a:fld>
            <a:endParaRPr lang="en-US"/>
          </a:p>
        </p:txBody>
      </p:sp>
    </p:spTree>
    <p:extLst>
      <p:ext uri="{BB962C8B-B14F-4D97-AF65-F5344CB8AC3E}">
        <p14:creationId xmlns:p14="http://schemas.microsoft.com/office/powerpoint/2010/main" val="2451032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cover these in future lectures</a:t>
            </a:r>
          </a:p>
        </p:txBody>
      </p:sp>
      <p:sp>
        <p:nvSpPr>
          <p:cNvPr id="4" name="Slide Number Placeholder 3"/>
          <p:cNvSpPr>
            <a:spLocks noGrp="1"/>
          </p:cNvSpPr>
          <p:nvPr>
            <p:ph type="sldNum" sz="quarter" idx="5"/>
          </p:nvPr>
        </p:nvSpPr>
        <p:spPr/>
        <p:txBody>
          <a:bodyPr/>
          <a:lstStyle/>
          <a:p>
            <a:fld id="{6DBBC66F-8979-4553-9E2E-66B0325FD4D7}" type="slidenum">
              <a:rPr lang="en-US" smtClean="0"/>
              <a:t>29</a:t>
            </a:fld>
            <a:endParaRPr lang="en-US"/>
          </a:p>
        </p:txBody>
      </p:sp>
    </p:spTree>
    <p:extLst>
      <p:ext uri="{BB962C8B-B14F-4D97-AF65-F5344CB8AC3E}">
        <p14:creationId xmlns:p14="http://schemas.microsoft.com/office/powerpoint/2010/main" val="397460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the process of analysis consists of:</a:t>
            </a:r>
          </a:p>
          <a:p>
            <a:pPr marL="171450" indent="-171450" algn="l">
              <a:buFont typeface="Arial" panose="020B0604020202020204" pitchFamily="34" charset="0"/>
              <a:buChar char="•"/>
            </a:pPr>
            <a:r>
              <a:rPr lang="en-US" dirty="0"/>
              <a:t>Read any/all documentation available</a:t>
            </a:r>
          </a:p>
          <a:p>
            <a:pPr marL="171450" indent="-171450" algn="l">
              <a:buFont typeface="Arial" panose="020B0604020202020204" pitchFamily="34" charset="0"/>
              <a:buChar char="•"/>
            </a:pPr>
            <a:r>
              <a:rPr lang="en-US" dirty="0"/>
              <a:t>Internalize the design and understand its intent</a:t>
            </a:r>
          </a:p>
          <a:p>
            <a:pPr marL="171450" indent="-171450" algn="l">
              <a:buFont typeface="Arial" panose="020B0604020202020204" pitchFamily="34" charset="0"/>
              <a:buChar char="•"/>
            </a:pPr>
            <a:r>
              <a:rPr lang="en-US" dirty="0"/>
              <a:t>Capture areas of concern and areas where there are traditionally issues</a:t>
            </a:r>
          </a:p>
          <a:p>
            <a:pPr marL="171450" indent="-171450" algn="l">
              <a:buFont typeface="Arial" panose="020B0604020202020204" pitchFamily="34" charset="0"/>
              <a:buChar char="•"/>
            </a:pPr>
            <a:endParaRPr lang="en-US" dirty="0"/>
          </a:p>
          <a:p>
            <a:pPr marL="0" indent="0" algn="l">
              <a:buFont typeface="Arial" panose="020B0604020202020204" pitchFamily="34" charset="0"/>
              <a:buNone/>
            </a:pPr>
            <a:r>
              <a:rPr lang="en-US" dirty="0"/>
              <a:t>This will form the basis for your Test Plan!</a:t>
            </a:r>
          </a:p>
        </p:txBody>
      </p:sp>
      <p:sp>
        <p:nvSpPr>
          <p:cNvPr id="4" name="Slide Number Placeholder 3"/>
          <p:cNvSpPr>
            <a:spLocks noGrp="1"/>
          </p:cNvSpPr>
          <p:nvPr>
            <p:ph type="sldNum" sz="quarter" idx="5"/>
          </p:nvPr>
        </p:nvSpPr>
        <p:spPr/>
        <p:txBody>
          <a:bodyPr/>
          <a:lstStyle/>
          <a:p>
            <a:fld id="{6DBBC66F-8979-4553-9E2E-66B0325FD4D7}" type="slidenum">
              <a:rPr lang="en-US" smtClean="0"/>
              <a:t>2</a:t>
            </a:fld>
            <a:endParaRPr lang="en-US"/>
          </a:p>
        </p:txBody>
      </p:sp>
    </p:spTree>
    <p:extLst>
      <p:ext uri="{BB962C8B-B14F-4D97-AF65-F5344CB8AC3E}">
        <p14:creationId xmlns:p14="http://schemas.microsoft.com/office/powerpoint/2010/main" val="1507131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SOC-level specs</a:t>
            </a:r>
          </a:p>
          <a:p>
            <a:pPr marL="628650" lvl="1" indent="-171450">
              <a:buFont typeface="Arial" panose="020B0604020202020204" pitchFamily="34" charset="0"/>
              <a:buChar char="•"/>
            </a:pPr>
            <a:r>
              <a:rPr lang="en-US" dirty="0"/>
              <a:t>These are usually written for “global” features that affect many different functional blocks, where each block has a specific set of sub-features to implement in a way that is consistent with other blocks</a:t>
            </a:r>
          </a:p>
          <a:p>
            <a:pPr marL="1085850" lvl="2" indent="-171450">
              <a:buFont typeface="Arial" panose="020B0604020202020204" pitchFamily="34" charset="0"/>
              <a:buChar char="•"/>
            </a:pPr>
            <a:r>
              <a:rPr lang="en-US" dirty="0"/>
              <a:t>All blocks must implement support for power management states</a:t>
            </a:r>
          </a:p>
          <a:p>
            <a:pPr marL="1085850" lvl="2" indent="-171450">
              <a:buFont typeface="Arial" panose="020B0604020202020204" pitchFamily="34" charset="0"/>
              <a:buChar char="•"/>
            </a:pPr>
            <a:r>
              <a:rPr lang="en-US" dirty="0"/>
              <a:t>All blocks must have a common idea of clocking, clock distribution, expected frequency ranges, clock gating for low-power design, </a:t>
            </a:r>
            <a:r>
              <a:rPr lang="en-US" dirty="0" err="1"/>
              <a:t>etc</a:t>
            </a:r>
            <a:endParaRPr lang="en-US" dirty="0"/>
          </a:p>
          <a:p>
            <a:pPr marL="1085850" lvl="2" indent="-171450">
              <a:buFont typeface="Arial" panose="020B0604020202020204" pitchFamily="34" charset="0"/>
              <a:buChar char="•"/>
            </a:pPr>
            <a:r>
              <a:rPr lang="en-US" dirty="0"/>
              <a:t>All blocks must implement certain security restrictions to prevent hardware-based attacks</a:t>
            </a:r>
          </a:p>
          <a:p>
            <a:pPr marL="1085850" lvl="2" indent="-171450">
              <a:buFont typeface="Arial" panose="020B0604020202020204" pitchFamily="34" charset="0"/>
              <a:buChar char="•"/>
            </a:pPr>
            <a:r>
              <a:rPr lang="en-US" dirty="0"/>
              <a:t>All blocks must have consistent error handling mechanisms for reporting to a centralized error handling facility</a:t>
            </a:r>
          </a:p>
          <a:p>
            <a:pPr marL="1085850" lvl="2" indent="-171450">
              <a:buFont typeface="Arial" panose="020B0604020202020204" pitchFamily="34" charset="0"/>
              <a:buChar char="•"/>
            </a:pPr>
            <a:r>
              <a:rPr lang="en-US" dirty="0"/>
              <a:t>All blocks must support certain testability and debuggability features</a:t>
            </a:r>
          </a:p>
          <a:p>
            <a:pPr marL="171450" lvl="0" indent="-171450">
              <a:buFont typeface="Arial" panose="020B0604020202020204" pitchFamily="34" charset="0"/>
              <a:buChar char="•"/>
            </a:pPr>
            <a:r>
              <a:rPr lang="en-US" dirty="0"/>
              <a:t>Architectural Specs</a:t>
            </a:r>
          </a:p>
          <a:p>
            <a:pPr marL="628650" lvl="1" indent="-171450">
              <a:buFont typeface="Arial" panose="020B0604020202020204" pitchFamily="34" charset="0"/>
              <a:buChar char="•"/>
            </a:pPr>
            <a:r>
              <a:rPr lang="en-US" dirty="0"/>
              <a:t>These define the design INTENT at a high level.</a:t>
            </a:r>
          </a:p>
          <a:p>
            <a:pPr marL="1085850" lvl="2" indent="-171450">
              <a:buFont typeface="Arial" panose="020B0604020202020204" pitchFamily="34" charset="0"/>
              <a:buChar char="•"/>
            </a:pPr>
            <a:r>
              <a:rPr lang="en-US" dirty="0"/>
              <a:t>A cache controller arch spec might have information on expected latencies, bandwidth, total capacity, cache coherency protocols (MESI, MESIF, </a:t>
            </a:r>
            <a:r>
              <a:rPr lang="en-US" dirty="0" err="1"/>
              <a:t>etc</a:t>
            </a:r>
            <a:r>
              <a:rPr lang="en-US" dirty="0"/>
              <a:t>), error protection (ECC, parity)</a:t>
            </a:r>
          </a:p>
          <a:p>
            <a:pPr marL="1085850" lvl="2" indent="-171450">
              <a:buFont typeface="Arial" panose="020B0604020202020204" pitchFamily="34" charset="0"/>
              <a:buChar char="•"/>
            </a:pPr>
            <a:r>
              <a:rPr lang="en-US" dirty="0"/>
              <a:t>A branch prediction unit spec might list the specific algorithms (local, global, hysteresis), branch </a:t>
            </a:r>
            <a:r>
              <a:rPr lang="en-US" dirty="0" err="1"/>
              <a:t>mispredict</a:t>
            </a:r>
            <a:r>
              <a:rPr lang="en-US" dirty="0"/>
              <a:t> mechanisms/penalties, storage array sizes</a:t>
            </a:r>
          </a:p>
          <a:p>
            <a:pPr marL="1085850" lvl="2" indent="-171450">
              <a:buFont typeface="Arial" panose="020B0604020202020204" pitchFamily="34" charset="0"/>
              <a:buChar char="•"/>
            </a:pPr>
            <a:r>
              <a:rPr lang="en-US" dirty="0"/>
              <a:t>A floating point unit spec might list the required opcodes, vector calculation requirements, register file architecture and general pipeline, number of execution units, etc.</a:t>
            </a:r>
          </a:p>
          <a:p>
            <a:pPr marL="171450" lvl="0" indent="-171450">
              <a:buFont typeface="Arial" panose="020B0604020202020204" pitchFamily="34" charset="0"/>
              <a:buChar char="•"/>
            </a:pPr>
            <a:r>
              <a:rPr lang="en-US" dirty="0"/>
              <a:t>Micro-architectural Specs</a:t>
            </a:r>
          </a:p>
          <a:p>
            <a:pPr marL="628650" lvl="1" indent="-171450">
              <a:buFont typeface="Arial" panose="020B0604020202020204" pitchFamily="34" charset="0"/>
              <a:buChar char="•"/>
            </a:pPr>
            <a:r>
              <a:rPr lang="en-US" dirty="0"/>
              <a:t>Description of how a unit is implemented to meet the requirements of the arch spec</a:t>
            </a:r>
          </a:p>
          <a:p>
            <a:pPr marL="628650" lvl="1" indent="-171450">
              <a:buFont typeface="Arial" panose="020B0604020202020204" pitchFamily="34" charset="0"/>
              <a:buChar char="•"/>
            </a:pPr>
            <a:r>
              <a:rPr lang="en-US" dirty="0"/>
              <a:t>These define the design IMPLEMENTATION at a low level</a:t>
            </a:r>
          </a:p>
          <a:p>
            <a:pPr marL="1085850" lvl="2" indent="-171450">
              <a:buFont typeface="Arial" panose="020B0604020202020204" pitchFamily="34" charset="0"/>
              <a:buChar char="•"/>
            </a:pPr>
            <a:r>
              <a:rPr lang="en-US" dirty="0"/>
              <a:t>Pipelining design to meet timing, including logic duplication, pipeline bypasses, feature enable/disables</a:t>
            </a:r>
          </a:p>
          <a:p>
            <a:pPr marL="1085850" lvl="2" indent="-171450">
              <a:buFont typeface="Arial" panose="020B0604020202020204" pitchFamily="34" charset="0"/>
              <a:buChar char="•"/>
            </a:pPr>
            <a:r>
              <a:rPr lang="en-US" dirty="0"/>
              <a:t>Power saving features such as clock gating</a:t>
            </a:r>
          </a:p>
          <a:p>
            <a:pPr marL="1085850" lvl="2" indent="-171450">
              <a:buFont typeface="Arial" panose="020B0604020202020204" pitchFamily="34" charset="0"/>
              <a:buChar char="•"/>
            </a:pPr>
            <a:r>
              <a:rPr lang="en-US" dirty="0"/>
              <a:t>Individual configuration/control registers</a:t>
            </a:r>
          </a:p>
          <a:p>
            <a:pPr marL="1085850" lvl="2" indent="-171450">
              <a:buFont typeface="Arial" panose="020B0604020202020204" pitchFamily="34" charset="0"/>
              <a:buChar char="•"/>
            </a:pPr>
            <a:r>
              <a:rPr lang="en-US" dirty="0"/>
              <a:t>Exact behaviors under reset conditions, error conditions, low power entry/exit, </a:t>
            </a:r>
            <a:r>
              <a:rPr lang="en-US" dirty="0" err="1"/>
              <a:t>etc</a:t>
            </a:r>
            <a:endParaRPr lang="en-US" dirty="0"/>
          </a:p>
          <a:p>
            <a:pPr marL="1085850" lvl="2" indent="-171450">
              <a:buFont typeface="Arial" panose="020B0604020202020204" pitchFamily="34" charset="0"/>
              <a:buChar char="•"/>
            </a:pPr>
            <a:r>
              <a:rPr lang="en-US" dirty="0"/>
              <a:t>Performance features</a:t>
            </a:r>
          </a:p>
          <a:p>
            <a:pPr marL="1085850" lvl="2" indent="-171450">
              <a:buFont typeface="Arial" panose="020B0604020202020204" pitchFamily="34" charset="0"/>
              <a:buChar char="•"/>
            </a:pPr>
            <a:r>
              <a:rPr lang="en-US" dirty="0"/>
              <a:t>Bypasses and performance tweaks to meat </a:t>
            </a:r>
          </a:p>
        </p:txBody>
      </p:sp>
      <p:sp>
        <p:nvSpPr>
          <p:cNvPr id="4" name="Slide Number Placeholder 3"/>
          <p:cNvSpPr>
            <a:spLocks noGrp="1"/>
          </p:cNvSpPr>
          <p:nvPr>
            <p:ph type="sldNum" sz="quarter" idx="5"/>
          </p:nvPr>
        </p:nvSpPr>
        <p:spPr/>
        <p:txBody>
          <a:bodyPr/>
          <a:lstStyle/>
          <a:p>
            <a:fld id="{6DBBC66F-8979-4553-9E2E-66B0325FD4D7}" type="slidenum">
              <a:rPr lang="en-US" smtClean="0"/>
              <a:t>3</a:t>
            </a:fld>
            <a:endParaRPr lang="en-US"/>
          </a:p>
        </p:txBody>
      </p:sp>
    </p:spTree>
    <p:extLst>
      <p:ext uri="{BB962C8B-B14F-4D97-AF65-F5344CB8AC3E}">
        <p14:creationId xmlns:p14="http://schemas.microsoft.com/office/powerpoint/2010/main" val="4116864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371600" lvl="3" indent="0">
              <a:buFont typeface="+mj-lt"/>
              <a:buNone/>
            </a:pPr>
            <a:r>
              <a:rPr lang="en-US" dirty="0"/>
              <a:t>The role of the verification engineer is to try and out-think the designer!</a:t>
            </a:r>
          </a:p>
          <a:p>
            <a:pPr marL="1543050" lvl="3" indent="-171450">
              <a:buFont typeface="Arial" panose="020B0604020202020204" pitchFamily="34" charset="0"/>
              <a:buChar char="•"/>
            </a:pPr>
            <a:r>
              <a:rPr lang="en-US" dirty="0"/>
              <a:t>Where might the designer have made a mistake?</a:t>
            </a:r>
          </a:p>
          <a:p>
            <a:pPr marL="1543050" lvl="3" indent="-171450">
              <a:buFont typeface="Arial" panose="020B0604020202020204" pitchFamily="34" charset="0"/>
              <a:buChar char="•"/>
            </a:pPr>
            <a:r>
              <a:rPr lang="en-US" dirty="0"/>
              <a:t>What kind of mistake might it be?</a:t>
            </a:r>
          </a:p>
          <a:p>
            <a:pPr marL="1543050" lvl="3" indent="-171450">
              <a:buFont typeface="Arial" panose="020B0604020202020204" pitchFamily="34" charset="0"/>
              <a:buChar char="•"/>
            </a:pPr>
            <a:r>
              <a:rPr lang="en-US" dirty="0"/>
              <a:t>How might I find that mistake if it’s present?</a:t>
            </a:r>
          </a:p>
          <a:p>
            <a:pPr marL="1543050" lvl="3" indent="-171450">
              <a:buFont typeface="Arial" panose="020B0604020202020204" pitchFamily="34" charset="0"/>
              <a:buChar char="•"/>
            </a:pPr>
            <a:endParaRPr lang="en-US" dirty="0"/>
          </a:p>
          <a:p>
            <a:pPr marL="1371600" lvl="3" indent="0">
              <a:buFont typeface="Arial" panose="020B0604020202020204" pitchFamily="34" charset="0"/>
              <a:buNone/>
            </a:pPr>
            <a:r>
              <a:rPr lang="en-US" dirty="0"/>
              <a:t>Incomplete specs lead to ambiguity, confusion, misunderstanding, and bugs</a:t>
            </a:r>
          </a:p>
          <a:p>
            <a:pPr marL="1543050" lvl="3" indent="-171450">
              <a:buFont typeface="Arial" panose="020B0604020202020204" pitchFamily="34" charset="0"/>
              <a:buChar char="•"/>
            </a:pPr>
            <a:r>
              <a:rPr lang="en-US" dirty="0"/>
              <a:t>What is the data returned if the transaction had an error?  How does downstream logic handle that bogus data?</a:t>
            </a:r>
          </a:p>
          <a:p>
            <a:pPr marL="2000250" lvl="4" indent="-171450">
              <a:buFont typeface="Arial" panose="020B0604020202020204" pitchFamily="34" charset="0"/>
              <a:buChar char="•"/>
            </a:pPr>
            <a:r>
              <a:rPr lang="en-US" dirty="0"/>
              <a:t>Did you remember to generate good ECC/Parity for that bogus data that is returned?</a:t>
            </a:r>
          </a:p>
          <a:p>
            <a:pPr marL="1543050" lvl="3" indent="-171450">
              <a:buFont typeface="Arial" panose="020B0604020202020204" pitchFamily="34" charset="0"/>
              <a:buChar char="•"/>
            </a:pPr>
            <a:r>
              <a:rPr lang="en-US" dirty="0"/>
              <a:t>Should a data access in a </a:t>
            </a:r>
            <a:r>
              <a:rPr lang="en-US" dirty="0" err="1"/>
              <a:t>mispredicted</a:t>
            </a:r>
            <a:r>
              <a:rPr lang="en-US" dirty="0"/>
              <a:t> branch still be counted by the performance counters as an access?</a:t>
            </a:r>
          </a:p>
          <a:p>
            <a:pPr marL="1543050" lvl="3" indent="-171450">
              <a:buFont typeface="Arial" panose="020B0604020202020204" pitchFamily="34" charset="0"/>
              <a:buChar char="•"/>
            </a:pPr>
            <a:r>
              <a:rPr lang="en-US" dirty="0"/>
              <a:t>When a mode transitions from “off” to “on” should it take affect in the SAME CYCLE?  Or on the NEXT CYCLE?</a:t>
            </a:r>
          </a:p>
          <a:p>
            <a:pPr marL="1543050" lvl="3"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DBBC66F-8979-4553-9E2E-66B0325FD4D7}" type="slidenum">
              <a:rPr lang="en-US" smtClean="0"/>
              <a:t>4</a:t>
            </a:fld>
            <a:endParaRPr lang="en-US"/>
          </a:p>
        </p:txBody>
      </p:sp>
    </p:spTree>
    <p:extLst>
      <p:ext uri="{BB962C8B-B14F-4D97-AF65-F5344CB8AC3E}">
        <p14:creationId xmlns:p14="http://schemas.microsoft.com/office/powerpoint/2010/main" val="3328066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Purpose of the exercise is to see how many different ideas come out and whether the “verbal” spec is sufficient.  Consider:</a:t>
            </a:r>
          </a:p>
          <a:p>
            <a:pPr marL="171450" indent="-171450">
              <a:buFont typeface="Arial" panose="020B0604020202020204" pitchFamily="34" charset="0"/>
              <a:buChar char="•"/>
            </a:pPr>
            <a:r>
              <a:rPr lang="en-US" dirty="0"/>
              <a:t>Who generates the error</a:t>
            </a:r>
          </a:p>
          <a:p>
            <a:pPr marL="171450" indent="-171450">
              <a:buFont typeface="Arial" panose="020B0604020202020204" pitchFamily="34" charset="0"/>
              <a:buChar char="•"/>
            </a:pPr>
            <a:r>
              <a:rPr lang="en-US" dirty="0"/>
              <a:t>Who receives the error</a:t>
            </a:r>
          </a:p>
          <a:p>
            <a:pPr marL="171450" indent="-171450">
              <a:buFont typeface="Arial" panose="020B0604020202020204" pitchFamily="34" charset="0"/>
              <a:buChar char="•"/>
            </a:pPr>
            <a:r>
              <a:rPr lang="en-US" dirty="0"/>
              <a:t>Level-sensitive?  Edge triggered?</a:t>
            </a:r>
          </a:p>
          <a:p>
            <a:pPr marL="171450" indent="-171450">
              <a:buFont typeface="Arial" panose="020B0604020202020204" pitchFamily="34" charset="0"/>
              <a:buChar char="•"/>
            </a:pPr>
            <a:r>
              <a:rPr lang="en-US" dirty="0"/>
              <a:t>Can you specify back-to-back errors with the mechanism?</a:t>
            </a:r>
          </a:p>
          <a:p>
            <a:pPr marL="171450" indent="-171450">
              <a:buFont typeface="Arial" panose="020B0604020202020204" pitchFamily="34" charset="0"/>
              <a:buChar char="•"/>
            </a:pPr>
            <a:r>
              <a:rPr lang="en-US" dirty="0"/>
              <a:t>What about simultaneous errors?</a:t>
            </a:r>
          </a:p>
          <a:p>
            <a:pPr marL="171450" indent="-171450">
              <a:buFont typeface="Arial" panose="020B0604020202020204" pitchFamily="34" charset="0"/>
              <a:buChar char="•"/>
            </a:pPr>
            <a:r>
              <a:rPr lang="en-US" dirty="0"/>
              <a:t>When is it cleared?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DBBC66F-8979-4553-9E2E-66B0325FD4D7}" type="slidenum">
              <a:rPr lang="en-US" smtClean="0"/>
              <a:t>5</a:t>
            </a:fld>
            <a:endParaRPr lang="en-US"/>
          </a:p>
        </p:txBody>
      </p:sp>
    </p:spTree>
    <p:extLst>
      <p:ext uri="{BB962C8B-B14F-4D97-AF65-F5344CB8AC3E}">
        <p14:creationId xmlns:p14="http://schemas.microsoft.com/office/powerpoint/2010/main" val="262966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note that there are really two types of verification:</a:t>
            </a:r>
          </a:p>
          <a:p>
            <a:pPr marL="228600" indent="-228600">
              <a:buFont typeface="+mj-lt"/>
              <a:buAutoNum type="arabicPeriod"/>
            </a:pPr>
            <a:r>
              <a:rPr lang="en-US" dirty="0"/>
              <a:t>Intent verification</a:t>
            </a:r>
          </a:p>
          <a:p>
            <a:pPr marL="685800" lvl="1" indent="-228600">
              <a:buFont typeface="+mj-lt"/>
              <a:buAutoNum type="arabicPeriod"/>
            </a:pPr>
            <a:r>
              <a:rPr lang="en-US" dirty="0"/>
              <a:t>This is hard to verify without understanding the larger design!  A single block might be self-consistent but incompatible with the assumptions of other blocks</a:t>
            </a:r>
          </a:p>
          <a:p>
            <a:pPr marL="1143000" lvl="2" indent="-228600">
              <a:buFont typeface="+mj-lt"/>
              <a:buAutoNum type="arabicPeriod"/>
            </a:pPr>
            <a:r>
              <a:rPr lang="en-US" dirty="0"/>
              <a:t>This is often an interface issue, where the sender and the receiver have different unstated assumptions</a:t>
            </a:r>
          </a:p>
          <a:p>
            <a:pPr marL="1600200" lvl="3" indent="-228600">
              <a:buFont typeface="+mj-lt"/>
              <a:buAutoNum type="arabicPeriod"/>
            </a:pPr>
            <a:r>
              <a:rPr lang="en-US" dirty="0"/>
              <a:t>Metric vs imperial</a:t>
            </a:r>
          </a:p>
          <a:p>
            <a:pPr marL="1600200" lvl="3" indent="-228600">
              <a:buFont typeface="+mj-lt"/>
              <a:buAutoNum type="arabicPeriod"/>
            </a:pPr>
            <a:r>
              <a:rPr lang="en-US" dirty="0"/>
              <a:t>Active-high vs active-low logic signaling</a:t>
            </a:r>
          </a:p>
          <a:p>
            <a:pPr marL="1600200" lvl="3" indent="-228600">
              <a:buFont typeface="+mj-lt"/>
              <a:buAutoNum type="arabicPeriod"/>
            </a:pPr>
            <a:r>
              <a:rPr lang="en-US" dirty="0"/>
              <a:t>Off-by-one errors (When you say “two transactions” do you mean 1,2?  Or do you mean 0,1,2?)</a:t>
            </a:r>
          </a:p>
          <a:p>
            <a:pPr marL="685800" lvl="1" indent="-228600">
              <a:buFont typeface="+mj-lt"/>
              <a:buAutoNum type="arabicPeriod"/>
            </a:pPr>
            <a:r>
              <a:rPr lang="en-US" dirty="0"/>
              <a:t>Sometimes there is no explicit specification of this level of behavior, and you have to figure it out on your own</a:t>
            </a:r>
          </a:p>
          <a:p>
            <a:pPr marL="228600" lvl="0" indent="-228600">
              <a:buFont typeface="+mj-lt"/>
              <a:buAutoNum type="arabicPeriod"/>
            </a:pPr>
            <a:r>
              <a:rPr lang="en-US" dirty="0"/>
              <a:t>Implementation verification</a:t>
            </a:r>
          </a:p>
          <a:p>
            <a:pPr marL="685800" lvl="1" indent="-228600">
              <a:buFont typeface="+mj-lt"/>
              <a:buAutoNum type="arabicPeriod"/>
            </a:pPr>
            <a:r>
              <a:rPr lang="en-US" dirty="0"/>
              <a:t>Given a spec of the low-level behavior, does the design exactly implement that spec?</a:t>
            </a:r>
          </a:p>
          <a:p>
            <a:pPr marL="685800" lvl="1" indent="-228600">
              <a:buFont typeface="+mj-lt"/>
              <a:buAutoNum type="arabicPeriod"/>
            </a:pPr>
            <a:r>
              <a:rPr lang="en-US" dirty="0"/>
              <a:t>This is the typical definition of “Verification” but it is really not the complete task.  You might correctly verify that the design block does what the spec states, but it may still be incorrect in the larger design.</a:t>
            </a:r>
          </a:p>
          <a:p>
            <a:endParaRPr lang="en-US" dirty="0"/>
          </a:p>
        </p:txBody>
      </p:sp>
      <p:sp>
        <p:nvSpPr>
          <p:cNvPr id="4" name="Slide Number Placeholder 3"/>
          <p:cNvSpPr>
            <a:spLocks noGrp="1"/>
          </p:cNvSpPr>
          <p:nvPr>
            <p:ph type="sldNum" sz="quarter" idx="5"/>
          </p:nvPr>
        </p:nvSpPr>
        <p:spPr/>
        <p:txBody>
          <a:bodyPr/>
          <a:lstStyle/>
          <a:p>
            <a:fld id="{6DBBC66F-8979-4553-9E2E-66B0325FD4D7}" type="slidenum">
              <a:rPr lang="en-US" smtClean="0"/>
              <a:t>7</a:t>
            </a:fld>
            <a:endParaRPr lang="en-US"/>
          </a:p>
        </p:txBody>
      </p:sp>
    </p:spTree>
    <p:extLst>
      <p:ext uri="{BB962C8B-B14F-4D97-AF65-F5344CB8AC3E}">
        <p14:creationId xmlns:p14="http://schemas.microsoft.com/office/powerpoint/2010/main" val="43664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the process of analysis consists of:</a:t>
            </a:r>
          </a:p>
          <a:p>
            <a:pPr marL="171450" indent="-171450" algn="l">
              <a:buFont typeface="Arial" panose="020B0604020202020204" pitchFamily="34" charset="0"/>
              <a:buChar char="•"/>
            </a:pPr>
            <a:r>
              <a:rPr lang="en-US" dirty="0"/>
              <a:t>Read any/all documentation available</a:t>
            </a:r>
          </a:p>
          <a:p>
            <a:pPr marL="171450" indent="-171450" algn="l">
              <a:buFont typeface="Arial" panose="020B0604020202020204" pitchFamily="34" charset="0"/>
              <a:buChar char="•"/>
            </a:pPr>
            <a:r>
              <a:rPr lang="en-US" dirty="0"/>
              <a:t>Internalize the design and understand its intent</a:t>
            </a:r>
          </a:p>
          <a:p>
            <a:pPr marL="171450" indent="-171450" algn="l">
              <a:buFont typeface="Arial" panose="020B0604020202020204" pitchFamily="34" charset="0"/>
              <a:buChar char="•"/>
            </a:pPr>
            <a:r>
              <a:rPr lang="en-US" dirty="0"/>
              <a:t>Capture areas of concern and areas where there are traditionally issues</a:t>
            </a:r>
          </a:p>
          <a:p>
            <a:pPr marL="171450" indent="-171450" algn="l">
              <a:buFont typeface="Arial" panose="020B0604020202020204" pitchFamily="34" charset="0"/>
              <a:buChar char="•"/>
            </a:pPr>
            <a:endParaRPr lang="en-US" dirty="0"/>
          </a:p>
          <a:p>
            <a:pPr marL="0" indent="0" algn="l">
              <a:buFont typeface="Arial" panose="020B0604020202020204" pitchFamily="34" charset="0"/>
              <a:buNone/>
            </a:pPr>
            <a:r>
              <a:rPr lang="en-US" dirty="0"/>
              <a:t>This will form the basis for your Test Plan!</a:t>
            </a:r>
          </a:p>
        </p:txBody>
      </p:sp>
      <p:sp>
        <p:nvSpPr>
          <p:cNvPr id="4" name="Slide Number Placeholder 3"/>
          <p:cNvSpPr>
            <a:spLocks noGrp="1"/>
          </p:cNvSpPr>
          <p:nvPr>
            <p:ph type="sldNum" sz="quarter" idx="5"/>
          </p:nvPr>
        </p:nvSpPr>
        <p:spPr/>
        <p:txBody>
          <a:bodyPr/>
          <a:lstStyle/>
          <a:p>
            <a:fld id="{6DBBC66F-8979-4553-9E2E-66B0325FD4D7}" type="slidenum">
              <a:rPr lang="en-US" smtClean="0"/>
              <a:t>9</a:t>
            </a:fld>
            <a:endParaRPr lang="en-US"/>
          </a:p>
        </p:txBody>
      </p:sp>
    </p:spTree>
    <p:extLst>
      <p:ext uri="{BB962C8B-B14F-4D97-AF65-F5344CB8AC3E}">
        <p14:creationId xmlns:p14="http://schemas.microsoft.com/office/powerpoint/2010/main" val="1321457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you draw the logic that implements the above waveform?</a:t>
            </a:r>
          </a:p>
          <a:p>
            <a:r>
              <a:rPr lang="en-US" dirty="0"/>
              <a:t>If not, what’s missing?</a:t>
            </a:r>
          </a:p>
        </p:txBody>
      </p:sp>
      <p:sp>
        <p:nvSpPr>
          <p:cNvPr id="4" name="Slide Number Placeholder 3"/>
          <p:cNvSpPr>
            <a:spLocks noGrp="1"/>
          </p:cNvSpPr>
          <p:nvPr>
            <p:ph type="sldNum" sz="quarter" idx="5"/>
          </p:nvPr>
        </p:nvSpPr>
        <p:spPr/>
        <p:txBody>
          <a:bodyPr/>
          <a:lstStyle/>
          <a:p>
            <a:fld id="{6DBBC66F-8979-4553-9E2E-66B0325FD4D7}" type="slidenum">
              <a:rPr lang="en-US" smtClean="0"/>
              <a:t>11</a:t>
            </a:fld>
            <a:endParaRPr lang="en-US"/>
          </a:p>
        </p:txBody>
      </p:sp>
    </p:spTree>
    <p:extLst>
      <p:ext uri="{BB962C8B-B14F-4D97-AF65-F5344CB8AC3E}">
        <p14:creationId xmlns:p14="http://schemas.microsoft.com/office/powerpoint/2010/main" val="238882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BBC66F-8979-4553-9E2E-66B0325FD4D7}" type="slidenum">
              <a:rPr lang="en-US" smtClean="0"/>
              <a:t>12</a:t>
            </a:fld>
            <a:endParaRPr lang="en-US"/>
          </a:p>
        </p:txBody>
      </p:sp>
    </p:spTree>
    <p:extLst>
      <p:ext uri="{BB962C8B-B14F-4D97-AF65-F5344CB8AC3E}">
        <p14:creationId xmlns:p14="http://schemas.microsoft.com/office/powerpoint/2010/main" val="17211235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mailto:s-taylor@att.net" TargetMode="External"/><Relationship Id="rId2" Type="http://schemas.openxmlformats.org/officeDocument/2006/relationships/hyperlink" Target="mailto:Joel.grodstein@tufts.edu"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mailto:staylo20@tufts.edu" TargetMode="External"/><Relationship Id="rId2" Type="http://schemas.openxmlformats.org/officeDocument/2006/relationships/hyperlink" Target="mailto:Joel.grodstein@tufts.edu"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28601"/>
            <a:ext cx="10363200" cy="1470025"/>
          </a:xfrm>
        </p:spPr>
        <p:txBody>
          <a:bodyPr/>
          <a:lstStyle>
            <a:lvl1pPr>
              <a:defRPr/>
            </a:lvl1pPr>
          </a:lstStyle>
          <a:p>
            <a:r>
              <a:rPr lang="en-US" dirty="0"/>
              <a:t>Verification</a:t>
            </a:r>
          </a:p>
        </p:txBody>
      </p:sp>
      <p:sp>
        <p:nvSpPr>
          <p:cNvPr id="3" name="Subtitle 2"/>
          <p:cNvSpPr>
            <a:spLocks noGrp="1"/>
          </p:cNvSpPr>
          <p:nvPr>
            <p:ph type="subTitle" idx="1" hasCustomPrompt="1"/>
          </p:nvPr>
        </p:nvSpPr>
        <p:spPr>
          <a:xfrm>
            <a:off x="1828800" y="2133600"/>
            <a:ext cx="8534400" cy="4038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eaLnBrk="1" hangingPunct="1"/>
            <a:r>
              <a:rPr lang="en-US" altLang="en-US" dirty="0"/>
              <a:t>Spring 2021</a:t>
            </a:r>
          </a:p>
          <a:p>
            <a:pPr eaLnBrk="1" hangingPunct="1"/>
            <a:r>
              <a:rPr lang="en-US" altLang="en-US" dirty="0"/>
              <a:t>Tufts University</a:t>
            </a:r>
          </a:p>
          <a:p>
            <a:pPr eaLnBrk="1" hangingPunct="1"/>
            <a:endParaRPr lang="en-US" altLang="en-US" dirty="0"/>
          </a:p>
          <a:p>
            <a:pPr eaLnBrk="1" hangingPunct="1"/>
            <a:r>
              <a:rPr lang="en-US" altLang="en-US" dirty="0"/>
              <a:t>Instructors: Joel </a:t>
            </a:r>
            <a:r>
              <a:rPr lang="en-US" altLang="en-US" dirty="0" err="1"/>
              <a:t>Grodstein</a:t>
            </a:r>
            <a:r>
              <a:rPr lang="en-US" altLang="en-US" dirty="0"/>
              <a:t>, Scott Taylor</a:t>
            </a:r>
          </a:p>
          <a:p>
            <a:pPr eaLnBrk="1" hangingPunct="1"/>
            <a:r>
              <a:rPr lang="en-US" altLang="en-US" dirty="0">
                <a:solidFill>
                  <a:schemeClr val="accent2"/>
                </a:solidFill>
                <a:hlinkClick r:id="rId2"/>
              </a:rPr>
              <a:t>joel.grodstein@tufts.edu</a:t>
            </a:r>
            <a:endParaRPr lang="en-US" altLang="en-US" dirty="0">
              <a:solidFill>
                <a:schemeClr val="accent2"/>
              </a:solidFill>
            </a:endParaRPr>
          </a:p>
          <a:p>
            <a:pPr eaLnBrk="1" hangingPunct="1"/>
            <a:r>
              <a:rPr lang="en-US" altLang="en-US" dirty="0">
                <a:solidFill>
                  <a:schemeClr val="accent2"/>
                </a:solidFill>
                <a:hlinkClick r:id="rId3"/>
              </a:rPr>
              <a:t>s-taylor@att.net</a:t>
            </a:r>
            <a:endParaRPr lang="en-US" altLang="en-US" dirty="0">
              <a:solidFill>
                <a:schemeClr val="accent2"/>
              </a:solidFill>
            </a:endParaRPr>
          </a:p>
          <a:p>
            <a:pPr eaLnBrk="1" hangingPunct="1"/>
            <a:endParaRPr lang="en-US" altLang="en-US" dirty="0"/>
          </a:p>
          <a:p>
            <a:pPr eaLnBrk="1" hangingPunct="1"/>
            <a:r>
              <a:rPr lang="it-IT" altLang="en-US" dirty="0"/>
              <a:t>Lecture Title</a:t>
            </a:r>
          </a:p>
        </p:txBody>
      </p:sp>
      <p:sp>
        <p:nvSpPr>
          <p:cNvPr id="4" name="Rectangle 4"/>
          <p:cNvSpPr>
            <a:spLocks noGrp="1" noChangeArrowheads="1"/>
          </p:cNvSpPr>
          <p:nvPr>
            <p:ph type="dt" sz="half" idx="10"/>
          </p:nvPr>
        </p:nvSpPr>
        <p:spPr>
          <a:ln/>
        </p:spPr>
        <p:txBody>
          <a:bodyPr/>
          <a:lstStyle>
            <a:lvl1pPr>
              <a:defRPr/>
            </a:lvl1pPr>
          </a:lstStyle>
          <a:p>
            <a:fld id="{5DFF9BE5-D70A-4EB6-B745-85488A9790CE}" type="datetimeFigureOut">
              <a:rPr lang="en-US" smtClean="0"/>
              <a:t>1/16/2022</a:t>
            </a:fld>
            <a:endParaRPr lang="en-US"/>
          </a:p>
        </p:txBody>
      </p:sp>
      <p:sp>
        <p:nvSpPr>
          <p:cNvPr id="8" name="Text Placeholder 7">
            <a:extLst>
              <a:ext uri="{FF2B5EF4-FFF2-40B4-BE49-F238E27FC236}">
                <a16:creationId xmlns:a16="http://schemas.microsoft.com/office/drawing/2014/main" id="{595896C9-9A71-4D38-9FB7-B9B1979259AF}"/>
              </a:ext>
            </a:extLst>
          </p:cNvPr>
          <p:cNvSpPr>
            <a:spLocks noGrp="1"/>
          </p:cNvSpPr>
          <p:nvPr>
            <p:ph type="body" sz="quarter" idx="12" hasCustomPrompt="1"/>
          </p:nvPr>
        </p:nvSpPr>
        <p:spPr>
          <a:xfrm>
            <a:off x="4267200" y="6248400"/>
            <a:ext cx="3657600" cy="457200"/>
          </a:xfrm>
        </p:spPr>
        <p:txBody>
          <a:bodyPr anchor="ctr"/>
          <a:lstStyle>
            <a:lvl1pPr algn="ctr">
              <a:buNone/>
              <a:defRPr lang="en-US" sz="1400" kern="1200" dirty="0">
                <a:solidFill>
                  <a:schemeClr val="tx1"/>
                </a:solidFill>
                <a:latin typeface="Times New Roman" panose="02020603050405020304" pitchFamily="18" charset="0"/>
                <a:ea typeface="+mn-ea"/>
                <a:cs typeface="+mn-cs"/>
              </a:defRPr>
            </a:lvl1pPr>
          </a:lstStyle>
          <a:p>
            <a:pPr lvl="0"/>
            <a:r>
              <a:rPr lang="en-US" dirty="0"/>
              <a:t>Verification</a:t>
            </a:r>
            <a:br>
              <a:rPr lang="en-US" dirty="0"/>
            </a:br>
            <a:r>
              <a:rPr lang="en-US" dirty="0"/>
              <a:t>Joel </a:t>
            </a:r>
            <a:r>
              <a:rPr lang="en-US" dirty="0" err="1"/>
              <a:t>Grodstein</a:t>
            </a:r>
            <a:r>
              <a:rPr lang="en-US" dirty="0"/>
              <a:t>/Scott Taylor</a:t>
            </a:r>
          </a:p>
        </p:txBody>
      </p:sp>
    </p:spTree>
    <p:extLst>
      <p:ext uri="{BB962C8B-B14F-4D97-AF65-F5344CB8AC3E}">
        <p14:creationId xmlns:p14="http://schemas.microsoft.com/office/powerpoint/2010/main" val="771752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5DFF9BE5-D70A-4EB6-B745-85488A9790CE}" type="datetimeFigureOut">
              <a:rPr lang="en-US" smtClean="0"/>
              <a:t>1/16/2022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1277146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304800"/>
            <a:ext cx="259080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304800"/>
            <a:ext cx="75692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5DFF9BE5-D70A-4EB6-B745-85488A9790CE}" type="datetimeFigureOut">
              <a:rPr lang="en-US" smtClean="0"/>
              <a:t>1/16/2022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178602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28601"/>
            <a:ext cx="10363200" cy="1470025"/>
          </a:xfrm>
        </p:spPr>
        <p:txBody>
          <a:bodyPr/>
          <a:lstStyle>
            <a:lvl1pPr>
              <a:defRPr/>
            </a:lvl1pPr>
          </a:lstStyle>
          <a:p>
            <a:r>
              <a:rPr lang="en-US" dirty="0"/>
              <a:t>Verification</a:t>
            </a:r>
          </a:p>
        </p:txBody>
      </p:sp>
      <p:sp>
        <p:nvSpPr>
          <p:cNvPr id="3" name="Subtitle 2"/>
          <p:cNvSpPr>
            <a:spLocks noGrp="1"/>
          </p:cNvSpPr>
          <p:nvPr>
            <p:ph type="subTitle" idx="1" hasCustomPrompt="1"/>
          </p:nvPr>
        </p:nvSpPr>
        <p:spPr>
          <a:xfrm>
            <a:off x="1828800" y="2133600"/>
            <a:ext cx="8534400" cy="4038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eaLnBrk="1" hangingPunct="1"/>
            <a:r>
              <a:rPr lang="en-US" altLang="en-US" dirty="0"/>
              <a:t>Spring 2021</a:t>
            </a:r>
          </a:p>
          <a:p>
            <a:pPr eaLnBrk="1" hangingPunct="1"/>
            <a:r>
              <a:rPr lang="en-US" altLang="en-US" dirty="0"/>
              <a:t>Tufts University</a:t>
            </a:r>
          </a:p>
          <a:p>
            <a:pPr eaLnBrk="1" hangingPunct="1"/>
            <a:endParaRPr lang="en-US" altLang="en-US" dirty="0"/>
          </a:p>
          <a:p>
            <a:pPr eaLnBrk="1" hangingPunct="1"/>
            <a:r>
              <a:rPr lang="en-US" altLang="en-US" dirty="0"/>
              <a:t>Instructors: Joel </a:t>
            </a:r>
            <a:r>
              <a:rPr lang="en-US" altLang="en-US" dirty="0" err="1"/>
              <a:t>Grodstein</a:t>
            </a:r>
            <a:r>
              <a:rPr lang="en-US" altLang="en-US" dirty="0"/>
              <a:t>, Scott Taylor</a:t>
            </a:r>
          </a:p>
          <a:p>
            <a:pPr eaLnBrk="1" hangingPunct="1"/>
            <a:r>
              <a:rPr lang="en-US" altLang="en-US" dirty="0">
                <a:solidFill>
                  <a:schemeClr val="accent2"/>
                </a:solidFill>
                <a:hlinkClick r:id="rId2"/>
              </a:rPr>
              <a:t>joel.grodstein@tufts.edu</a:t>
            </a:r>
            <a:endParaRPr lang="en-US" altLang="en-US" dirty="0">
              <a:solidFill>
                <a:schemeClr val="accent2"/>
              </a:solidFill>
            </a:endParaRPr>
          </a:p>
          <a:p>
            <a:r>
              <a:rPr lang="en-US" altLang="en-US" dirty="0">
                <a:hlinkClick r:id="rId3"/>
              </a:rPr>
              <a:t>staylo20@tufts.edu</a:t>
            </a:r>
            <a:endParaRPr lang="en-US" altLang="en-US" dirty="0"/>
          </a:p>
          <a:p>
            <a:pPr eaLnBrk="1" hangingPunct="1"/>
            <a:endParaRPr lang="en-US" altLang="en-US" dirty="0"/>
          </a:p>
          <a:p>
            <a:pPr eaLnBrk="1" hangingPunct="1"/>
            <a:r>
              <a:rPr lang="it-IT" altLang="en-US" dirty="0"/>
              <a:t>Lecture Title</a:t>
            </a:r>
          </a:p>
        </p:txBody>
      </p:sp>
      <p:sp>
        <p:nvSpPr>
          <p:cNvPr id="4" name="Rectangle 4"/>
          <p:cNvSpPr>
            <a:spLocks noGrp="1" noChangeArrowheads="1"/>
          </p:cNvSpPr>
          <p:nvPr>
            <p:ph type="dt" sz="half" idx="10"/>
          </p:nvPr>
        </p:nvSpPr>
        <p:spPr>
          <a:ln/>
        </p:spPr>
        <p:txBody>
          <a:bodyPr/>
          <a:lstStyle>
            <a:lvl1pPr>
              <a:defRPr/>
            </a:lvl1pPr>
          </a:lstStyle>
          <a:p>
            <a:fld id="{5DFF9BE5-D70A-4EB6-B745-85488A9790CE}" type="datetimeFigureOut">
              <a:rPr lang="en-US" smtClean="0"/>
              <a:t>1/16/2022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291373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5DFF9BE5-D70A-4EB6-B745-85488A9790CE}" type="datetimeFigureOut">
              <a:rPr lang="en-US" smtClean="0"/>
              <a:t>1/16/2022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3593992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5DFF9BE5-D70A-4EB6-B745-85488A9790CE}" type="datetimeFigureOut">
              <a:rPr lang="en-US" smtClean="0"/>
              <a:t>1/16/2022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588773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676400"/>
            <a:ext cx="508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5DFF9BE5-D70A-4EB6-B745-85488A9790CE}" type="datetimeFigureOut">
              <a:rPr lang="en-US" smtClean="0"/>
              <a:t>1/16/2022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287741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5DFF9BE5-D70A-4EB6-B745-85488A9790CE}" type="datetimeFigureOut">
              <a:rPr lang="en-US" smtClean="0"/>
              <a:t>1/16/2022</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843065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5DFF9BE5-D70A-4EB6-B745-85488A9790CE}" type="datetimeFigureOut">
              <a:rPr lang="en-US" smtClean="0"/>
              <a:t>1/16/2022</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1664455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5DFF9BE5-D70A-4EB6-B745-85488A9790CE}" type="datetimeFigureOut">
              <a:rPr lang="en-US" smtClean="0"/>
              <a:t>1/16/2022</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123394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5DFF9BE5-D70A-4EB6-B745-85488A9790CE}" type="datetimeFigureOut">
              <a:rPr lang="en-US" smtClean="0"/>
              <a:t>1/16/2022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3992705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5DFF9BE5-D70A-4EB6-B745-85488A9790CE}" type="datetimeFigureOut">
              <a:rPr lang="en-US" smtClean="0"/>
              <a:t>1/16/2022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584241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3048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14400" y="1676400"/>
            <a:ext cx="10363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cs typeface="+mn-cs"/>
              </a:defRPr>
            </a:lvl1pPr>
          </a:lstStyle>
          <a:p>
            <a:fld id="{5DFF9BE5-D70A-4EB6-B745-85488A9790CE}" type="datetimeFigureOut">
              <a:rPr lang="en-US" smtClean="0"/>
              <a:t>1/16/2022</a:t>
            </a:fld>
            <a:endParaRPr lang="en-US"/>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dirty="0" smtClean="0">
                <a:cs typeface="+mn-cs"/>
              </a:defRPr>
            </a:lvl1pPr>
          </a:lstStyle>
          <a:p>
            <a:endParaRPr lang="en-US"/>
          </a:p>
        </p:txBody>
      </p:sp>
      <p:sp>
        <p:nvSpPr>
          <p:cNvPr id="1033" name="Rectangle 9"/>
          <p:cNvSpPr>
            <a:spLocks noChangeArrowheads="1"/>
          </p:cNvSpPr>
          <p:nvPr/>
        </p:nvSpPr>
        <p:spPr bwMode="auto">
          <a:xfrm>
            <a:off x="7620000" y="6248400"/>
            <a:ext cx="3860800" cy="457200"/>
          </a:xfrm>
          <a:prstGeom prst="rect">
            <a:avLst/>
          </a:prstGeom>
          <a:noFill/>
          <a:ln w="9525">
            <a:noFill/>
            <a:miter lim="800000"/>
            <a:headEnd/>
            <a:tailEnd/>
          </a:ln>
          <a:effec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eaLnBrk="1" hangingPunct="1">
              <a:defRPr/>
            </a:pPr>
            <a:fld id="{2ECDC20A-2A00-44F3-B6D9-A07784439C41}" type="slidenum">
              <a:rPr lang="en-US" altLang="en-US" sz="1400" smtClean="0"/>
              <a:pPr algn="r" eaLnBrk="1" hangingPunct="1">
                <a:defRPr/>
              </a:pPr>
              <a:t>‹#›</a:t>
            </a:fld>
            <a:endParaRPr lang="en-US" altLang="en-US" sz="1400"/>
          </a:p>
        </p:txBody>
      </p:sp>
    </p:spTree>
    <p:extLst>
      <p:ext uri="{BB962C8B-B14F-4D97-AF65-F5344CB8AC3E}">
        <p14:creationId xmlns:p14="http://schemas.microsoft.com/office/powerpoint/2010/main" val="288787252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ctr" rtl="0" eaLnBrk="1" fontAlgn="base" hangingPunct="1">
        <a:spcBef>
          <a:spcPct val="0"/>
        </a:spcBef>
        <a:spcAft>
          <a:spcPct val="0"/>
        </a:spcAft>
        <a:defRPr sz="4400">
          <a:solidFill>
            <a:schemeClr val="accent2"/>
          </a:solidFill>
          <a:latin typeface="+mj-lt"/>
          <a:ea typeface="+mj-ea"/>
          <a:cs typeface="+mj-cs"/>
        </a:defRPr>
      </a:lvl1pPr>
      <a:lvl2pPr algn="ctr" rtl="0" eaLnBrk="1" fontAlgn="base" hangingPunct="1">
        <a:spcBef>
          <a:spcPct val="0"/>
        </a:spcBef>
        <a:spcAft>
          <a:spcPct val="0"/>
        </a:spcAft>
        <a:defRPr sz="4400">
          <a:solidFill>
            <a:schemeClr val="accent2"/>
          </a:solidFill>
          <a:latin typeface="Times New Roman" pitchFamily="18" charset="0"/>
        </a:defRPr>
      </a:lvl2pPr>
      <a:lvl3pPr algn="ctr" rtl="0" eaLnBrk="1" fontAlgn="base" hangingPunct="1">
        <a:spcBef>
          <a:spcPct val="0"/>
        </a:spcBef>
        <a:spcAft>
          <a:spcPct val="0"/>
        </a:spcAft>
        <a:defRPr sz="4400">
          <a:solidFill>
            <a:schemeClr val="accent2"/>
          </a:solidFill>
          <a:latin typeface="Times New Roman" pitchFamily="18" charset="0"/>
        </a:defRPr>
      </a:lvl3pPr>
      <a:lvl4pPr algn="ctr" rtl="0" eaLnBrk="1" fontAlgn="base" hangingPunct="1">
        <a:spcBef>
          <a:spcPct val="0"/>
        </a:spcBef>
        <a:spcAft>
          <a:spcPct val="0"/>
        </a:spcAft>
        <a:defRPr sz="4400">
          <a:solidFill>
            <a:schemeClr val="accent2"/>
          </a:solidFill>
          <a:latin typeface="Times New Roman" pitchFamily="18" charset="0"/>
        </a:defRPr>
      </a:lvl4pPr>
      <a:lvl5pPr algn="ctr" rtl="0" eaLnBrk="1" fontAlgn="base" hangingPunct="1">
        <a:spcBef>
          <a:spcPct val="0"/>
        </a:spcBef>
        <a:spcAft>
          <a:spcPct val="0"/>
        </a:spcAft>
        <a:defRPr sz="4400">
          <a:solidFill>
            <a:schemeClr val="accent2"/>
          </a:solidFill>
          <a:latin typeface="Times New Roman" pitchFamily="18" charset="0"/>
        </a:defRPr>
      </a:lvl5pPr>
      <a:lvl6pPr marL="457200" algn="ctr" rtl="0" eaLnBrk="1" fontAlgn="base" hangingPunct="1">
        <a:spcBef>
          <a:spcPct val="0"/>
        </a:spcBef>
        <a:spcAft>
          <a:spcPct val="0"/>
        </a:spcAft>
        <a:defRPr sz="4400">
          <a:solidFill>
            <a:schemeClr val="accent2"/>
          </a:solidFill>
          <a:latin typeface="Times New Roman" pitchFamily="18" charset="0"/>
        </a:defRPr>
      </a:lvl6pPr>
      <a:lvl7pPr marL="914400" algn="ctr" rtl="0" eaLnBrk="1" fontAlgn="base" hangingPunct="1">
        <a:spcBef>
          <a:spcPct val="0"/>
        </a:spcBef>
        <a:spcAft>
          <a:spcPct val="0"/>
        </a:spcAft>
        <a:defRPr sz="4400">
          <a:solidFill>
            <a:schemeClr val="accent2"/>
          </a:solidFill>
          <a:latin typeface="Times New Roman" pitchFamily="18" charset="0"/>
        </a:defRPr>
      </a:lvl7pPr>
      <a:lvl8pPr marL="1371600" algn="ctr" rtl="0" eaLnBrk="1" fontAlgn="base" hangingPunct="1">
        <a:spcBef>
          <a:spcPct val="0"/>
        </a:spcBef>
        <a:spcAft>
          <a:spcPct val="0"/>
        </a:spcAft>
        <a:defRPr sz="4400">
          <a:solidFill>
            <a:schemeClr val="accent2"/>
          </a:solidFill>
          <a:latin typeface="Times New Roman" pitchFamily="18" charset="0"/>
        </a:defRPr>
      </a:lvl8pPr>
      <a:lvl9pPr marL="1828800" algn="ctr" rtl="0" eaLnBrk="1" fontAlgn="base" hangingPunct="1">
        <a:spcBef>
          <a:spcPct val="0"/>
        </a:spcBef>
        <a:spcAft>
          <a:spcPct val="0"/>
        </a:spcAft>
        <a:defRPr sz="4400">
          <a:solidFill>
            <a:schemeClr val="accent2"/>
          </a:solidFill>
          <a:latin typeface="Times New Roman" pitchFamily="18"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oel.grodstein@tufts.edu"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mailto:staylo20@tufts.edu" TargetMode="External"/></Relationships>
</file>

<file path=ppt/slides/_rels/slide10.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customXml" Target="../ink/ink6.xml"/><Relationship Id="rId5" Type="http://schemas.openxmlformats.org/officeDocument/2006/relationships/image" Target="../media/image2.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4.png"/></Relationships>
</file>

<file path=ppt/slides/_rels/slide11.xml.rels><?xml version="1.0" encoding="UTF-8" standalone="yes"?>
<Relationships xmlns="http://schemas.openxmlformats.org/package/2006/relationships"><Relationship Id="rId26" Type="http://schemas.openxmlformats.org/officeDocument/2006/relationships/image" Target="../media/image15.png"/><Relationship Id="rId117" Type="http://schemas.openxmlformats.org/officeDocument/2006/relationships/image" Target="../media/image44.png"/><Relationship Id="rId21" Type="http://schemas.openxmlformats.org/officeDocument/2006/relationships/image" Target="../media/image13.png"/><Relationship Id="rId42" Type="http://schemas.openxmlformats.org/officeDocument/2006/relationships/customXml" Target="../ink/ink33.xml"/><Relationship Id="rId47" Type="http://schemas.openxmlformats.org/officeDocument/2006/relationships/image" Target="../media/image19.png"/><Relationship Id="rId63" Type="http://schemas.openxmlformats.org/officeDocument/2006/relationships/customXml" Target="../ink/ink47.xml"/><Relationship Id="rId68" Type="http://schemas.openxmlformats.org/officeDocument/2006/relationships/customXml" Target="../ink/ink50.xml"/><Relationship Id="rId84" Type="http://schemas.openxmlformats.org/officeDocument/2006/relationships/customXml" Target="../ink/ink61.xml"/><Relationship Id="rId89" Type="http://schemas.openxmlformats.org/officeDocument/2006/relationships/customXml" Target="../ink/ink65.xml"/><Relationship Id="rId112" Type="http://schemas.openxmlformats.org/officeDocument/2006/relationships/customXml" Target="../ink/ink79.xml"/><Relationship Id="rId133" Type="http://schemas.openxmlformats.org/officeDocument/2006/relationships/image" Target="../media/image52.png"/><Relationship Id="rId16" Type="http://schemas.openxmlformats.org/officeDocument/2006/relationships/customXml" Target="../ink/ink14.xml"/><Relationship Id="rId107" Type="http://schemas.openxmlformats.org/officeDocument/2006/relationships/customXml" Target="../ink/ink76.xml"/><Relationship Id="rId11" Type="http://schemas.openxmlformats.org/officeDocument/2006/relationships/customXml" Target="../ink/ink11.xml"/><Relationship Id="rId32" Type="http://schemas.openxmlformats.org/officeDocument/2006/relationships/customXml" Target="../ink/ink23.xml"/><Relationship Id="rId37" Type="http://schemas.openxmlformats.org/officeDocument/2006/relationships/customXml" Target="../ink/ink28.xml"/><Relationship Id="rId53" Type="http://schemas.openxmlformats.org/officeDocument/2006/relationships/customXml" Target="../ink/ink41.xml"/><Relationship Id="rId58" Type="http://schemas.openxmlformats.org/officeDocument/2006/relationships/customXml" Target="../ink/ink44.xml"/><Relationship Id="rId74" Type="http://schemas.openxmlformats.org/officeDocument/2006/relationships/image" Target="../media/image29.png"/><Relationship Id="rId79" Type="http://schemas.openxmlformats.org/officeDocument/2006/relationships/customXml" Target="../ink/ink57.xml"/><Relationship Id="rId102" Type="http://schemas.openxmlformats.org/officeDocument/2006/relationships/image" Target="../media/image37.png"/><Relationship Id="rId123" Type="http://schemas.openxmlformats.org/officeDocument/2006/relationships/image" Target="../media/image47.png"/><Relationship Id="rId128" Type="http://schemas.openxmlformats.org/officeDocument/2006/relationships/customXml" Target="../ink/ink87.xml"/><Relationship Id="rId5" Type="http://schemas.openxmlformats.org/officeDocument/2006/relationships/customXml" Target="../ink/ink8.xml"/><Relationship Id="rId90" Type="http://schemas.openxmlformats.org/officeDocument/2006/relationships/customXml" Target="../ink/ink66.xml"/><Relationship Id="rId95" Type="http://schemas.openxmlformats.org/officeDocument/2006/relationships/customXml" Target="../ink/ink70.xml"/><Relationship Id="rId14" Type="http://schemas.openxmlformats.org/officeDocument/2006/relationships/customXml" Target="../ink/ink13.xml"/><Relationship Id="rId22" Type="http://schemas.openxmlformats.org/officeDocument/2006/relationships/customXml" Target="../ink/ink17.xml"/><Relationship Id="rId27" Type="http://schemas.openxmlformats.org/officeDocument/2006/relationships/customXml" Target="../ink/ink20.xml"/><Relationship Id="rId30" Type="http://schemas.openxmlformats.org/officeDocument/2006/relationships/customXml" Target="../ink/ink22.xml"/><Relationship Id="rId35" Type="http://schemas.openxmlformats.org/officeDocument/2006/relationships/customXml" Target="../ink/ink26.xml"/><Relationship Id="rId43" Type="http://schemas.openxmlformats.org/officeDocument/2006/relationships/customXml" Target="../ink/ink34.xml"/><Relationship Id="rId48" Type="http://schemas.openxmlformats.org/officeDocument/2006/relationships/customXml" Target="../ink/ink37.xml"/><Relationship Id="rId56" Type="http://schemas.openxmlformats.org/officeDocument/2006/relationships/customXml" Target="../ink/ink43.xml"/><Relationship Id="rId64" Type="http://schemas.openxmlformats.org/officeDocument/2006/relationships/image" Target="../media/image25.png"/><Relationship Id="rId69" Type="http://schemas.openxmlformats.org/officeDocument/2006/relationships/image" Target="../media/image27.png"/><Relationship Id="rId77" Type="http://schemas.openxmlformats.org/officeDocument/2006/relationships/image" Target="../media/image30.png"/><Relationship Id="rId100" Type="http://schemas.openxmlformats.org/officeDocument/2006/relationships/image" Target="../media/image36.png"/><Relationship Id="rId105" Type="http://schemas.openxmlformats.org/officeDocument/2006/relationships/customXml" Target="../ink/ink75.xml"/><Relationship Id="rId113" Type="http://schemas.openxmlformats.org/officeDocument/2006/relationships/image" Target="../media/image42.png"/><Relationship Id="rId118" Type="http://schemas.openxmlformats.org/officeDocument/2006/relationships/customXml" Target="../ink/ink82.xml"/><Relationship Id="rId126" Type="http://schemas.openxmlformats.org/officeDocument/2006/relationships/customXml" Target="../ink/ink86.xml"/><Relationship Id="rId134" Type="http://schemas.openxmlformats.org/officeDocument/2006/relationships/customXml" Target="../ink/ink90.xml"/><Relationship Id="rId8" Type="http://schemas.openxmlformats.org/officeDocument/2006/relationships/image" Target="../media/image7.png"/><Relationship Id="rId51" Type="http://schemas.openxmlformats.org/officeDocument/2006/relationships/customXml" Target="../ink/ink40.xml"/><Relationship Id="rId72" Type="http://schemas.openxmlformats.org/officeDocument/2006/relationships/customXml" Target="../ink/ink52.xml"/><Relationship Id="rId80" Type="http://schemas.openxmlformats.org/officeDocument/2006/relationships/customXml" Target="../ink/ink58.xml"/><Relationship Id="rId85" Type="http://schemas.openxmlformats.org/officeDocument/2006/relationships/customXml" Target="../ink/ink62.xml"/><Relationship Id="rId93" Type="http://schemas.openxmlformats.org/officeDocument/2006/relationships/customXml" Target="../ink/ink69.xml"/><Relationship Id="rId98" Type="http://schemas.openxmlformats.org/officeDocument/2006/relationships/image" Target="../media/image35.png"/><Relationship Id="rId121" Type="http://schemas.openxmlformats.org/officeDocument/2006/relationships/image" Target="../media/image46.png"/><Relationship Id="rId3" Type="http://schemas.openxmlformats.org/officeDocument/2006/relationships/customXml" Target="../ink/ink7.xml"/><Relationship Id="rId12" Type="http://schemas.openxmlformats.org/officeDocument/2006/relationships/image" Target="../media/image9.png"/><Relationship Id="rId17" Type="http://schemas.openxmlformats.org/officeDocument/2006/relationships/image" Target="../media/image11.png"/><Relationship Id="rId25" Type="http://schemas.openxmlformats.org/officeDocument/2006/relationships/customXml" Target="../ink/ink19.xml"/><Relationship Id="rId33" Type="http://schemas.openxmlformats.org/officeDocument/2006/relationships/customXml" Target="../ink/ink24.xml"/><Relationship Id="rId38" Type="http://schemas.openxmlformats.org/officeDocument/2006/relationships/customXml" Target="../ink/ink29.xml"/><Relationship Id="rId46" Type="http://schemas.openxmlformats.org/officeDocument/2006/relationships/customXml" Target="../ink/ink36.xml"/><Relationship Id="rId59" Type="http://schemas.openxmlformats.org/officeDocument/2006/relationships/image" Target="../media/image23.png"/><Relationship Id="rId67" Type="http://schemas.openxmlformats.org/officeDocument/2006/relationships/image" Target="../media/image26.png"/><Relationship Id="rId103" Type="http://schemas.openxmlformats.org/officeDocument/2006/relationships/customXml" Target="../ink/ink74.xml"/><Relationship Id="rId108" Type="http://schemas.openxmlformats.org/officeDocument/2006/relationships/image" Target="../media/image40.png"/><Relationship Id="rId116" Type="http://schemas.openxmlformats.org/officeDocument/2006/relationships/customXml" Target="../ink/ink81.xml"/><Relationship Id="rId124" Type="http://schemas.openxmlformats.org/officeDocument/2006/relationships/customXml" Target="../ink/ink85.xml"/><Relationship Id="rId129" Type="http://schemas.openxmlformats.org/officeDocument/2006/relationships/image" Target="../media/image50.png"/><Relationship Id="rId20" Type="http://schemas.openxmlformats.org/officeDocument/2006/relationships/customXml" Target="../ink/ink16.xml"/><Relationship Id="rId41" Type="http://schemas.openxmlformats.org/officeDocument/2006/relationships/customXml" Target="../ink/ink32.xml"/><Relationship Id="rId54" Type="http://schemas.openxmlformats.org/officeDocument/2006/relationships/image" Target="../media/image21.png"/><Relationship Id="rId62" Type="http://schemas.openxmlformats.org/officeDocument/2006/relationships/image" Target="../media/image24.png"/><Relationship Id="rId70" Type="http://schemas.openxmlformats.org/officeDocument/2006/relationships/customXml" Target="../ink/ink51.xml"/><Relationship Id="rId75" Type="http://schemas.openxmlformats.org/officeDocument/2006/relationships/customXml" Target="../ink/ink54.xml"/><Relationship Id="rId83" Type="http://schemas.openxmlformats.org/officeDocument/2006/relationships/customXml" Target="../ink/ink60.xml"/><Relationship Id="rId88" Type="http://schemas.openxmlformats.org/officeDocument/2006/relationships/image" Target="../media/image32.png"/><Relationship Id="rId91" Type="http://schemas.openxmlformats.org/officeDocument/2006/relationships/customXml" Target="../ink/ink67.xml"/><Relationship Id="rId96" Type="http://schemas.openxmlformats.org/officeDocument/2006/relationships/image" Target="../media/image34.png"/><Relationship Id="rId111" Type="http://schemas.openxmlformats.org/officeDocument/2006/relationships/customXml" Target="../ink/ink78.xml"/><Relationship Id="rId132" Type="http://schemas.openxmlformats.org/officeDocument/2006/relationships/customXml" Target="../ink/ink89.xml"/><Relationship Id="rId1" Type="http://schemas.openxmlformats.org/officeDocument/2006/relationships/slideLayout" Target="../slideLayouts/slideLayout2.xml"/><Relationship Id="rId6" Type="http://schemas.openxmlformats.org/officeDocument/2006/relationships/image" Target="../media/image6.png"/><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21.xml"/><Relationship Id="rId36" Type="http://schemas.openxmlformats.org/officeDocument/2006/relationships/customXml" Target="../ink/ink27.xml"/><Relationship Id="rId49" Type="http://schemas.openxmlformats.org/officeDocument/2006/relationships/customXml" Target="../ink/ink38.xml"/><Relationship Id="rId57" Type="http://schemas.openxmlformats.org/officeDocument/2006/relationships/image" Target="../media/image22.png"/><Relationship Id="rId106" Type="http://schemas.openxmlformats.org/officeDocument/2006/relationships/image" Target="../media/image39.png"/><Relationship Id="rId114" Type="http://schemas.openxmlformats.org/officeDocument/2006/relationships/customXml" Target="../ink/ink80.xml"/><Relationship Id="rId119" Type="http://schemas.openxmlformats.org/officeDocument/2006/relationships/image" Target="../media/image45.png"/><Relationship Id="rId127" Type="http://schemas.openxmlformats.org/officeDocument/2006/relationships/image" Target="../media/image49.png"/><Relationship Id="rId10" Type="http://schemas.openxmlformats.org/officeDocument/2006/relationships/image" Target="../media/image8.png"/><Relationship Id="rId31" Type="http://schemas.openxmlformats.org/officeDocument/2006/relationships/image" Target="../media/image17.png"/><Relationship Id="rId44" Type="http://schemas.openxmlformats.org/officeDocument/2006/relationships/customXml" Target="../ink/ink35.xml"/><Relationship Id="rId52" Type="http://schemas.openxmlformats.org/officeDocument/2006/relationships/image" Target="../media/image20.png"/><Relationship Id="rId60" Type="http://schemas.openxmlformats.org/officeDocument/2006/relationships/customXml" Target="../ink/ink45.xml"/><Relationship Id="rId65" Type="http://schemas.openxmlformats.org/officeDocument/2006/relationships/customXml" Target="../ink/ink48.xml"/><Relationship Id="rId73" Type="http://schemas.openxmlformats.org/officeDocument/2006/relationships/customXml" Target="../ink/ink53.xml"/><Relationship Id="rId78" Type="http://schemas.openxmlformats.org/officeDocument/2006/relationships/customXml" Target="../ink/ink56.xml"/><Relationship Id="rId81" Type="http://schemas.openxmlformats.org/officeDocument/2006/relationships/image" Target="../media/image31.png"/><Relationship Id="rId86" Type="http://schemas.openxmlformats.org/officeDocument/2006/relationships/customXml" Target="../ink/ink63.xml"/><Relationship Id="rId94" Type="http://schemas.openxmlformats.org/officeDocument/2006/relationships/image" Target="../media/image33.png"/><Relationship Id="rId99" Type="http://schemas.openxmlformats.org/officeDocument/2006/relationships/customXml" Target="../ink/ink72.xml"/><Relationship Id="rId101" Type="http://schemas.openxmlformats.org/officeDocument/2006/relationships/customXml" Target="../ink/ink73.xml"/><Relationship Id="rId122" Type="http://schemas.openxmlformats.org/officeDocument/2006/relationships/customXml" Target="../ink/ink84.xml"/><Relationship Id="rId130" Type="http://schemas.openxmlformats.org/officeDocument/2006/relationships/customXml" Target="../ink/ink88.xml"/><Relationship Id="rId135" Type="http://schemas.openxmlformats.org/officeDocument/2006/relationships/image" Target="../media/image53.png"/><Relationship Id="rId4" Type="http://schemas.openxmlformats.org/officeDocument/2006/relationships/image" Target="../media/image5.png"/><Relationship Id="rId9" Type="http://schemas.openxmlformats.org/officeDocument/2006/relationships/customXml" Target="../ink/ink10.xml"/><Relationship Id="rId13" Type="http://schemas.openxmlformats.org/officeDocument/2006/relationships/customXml" Target="../ink/ink12.xml"/><Relationship Id="rId18" Type="http://schemas.openxmlformats.org/officeDocument/2006/relationships/customXml" Target="../ink/ink15.xml"/><Relationship Id="rId39" Type="http://schemas.openxmlformats.org/officeDocument/2006/relationships/customXml" Target="../ink/ink30.xml"/><Relationship Id="rId109" Type="http://schemas.openxmlformats.org/officeDocument/2006/relationships/customXml" Target="../ink/ink77.xml"/><Relationship Id="rId34" Type="http://schemas.openxmlformats.org/officeDocument/2006/relationships/customXml" Target="../ink/ink25.xml"/><Relationship Id="rId50" Type="http://schemas.openxmlformats.org/officeDocument/2006/relationships/customXml" Target="../ink/ink39.xml"/><Relationship Id="rId55" Type="http://schemas.openxmlformats.org/officeDocument/2006/relationships/customXml" Target="../ink/ink42.xml"/><Relationship Id="rId76" Type="http://schemas.openxmlformats.org/officeDocument/2006/relationships/customXml" Target="../ink/ink55.xml"/><Relationship Id="rId97" Type="http://schemas.openxmlformats.org/officeDocument/2006/relationships/customXml" Target="../ink/ink71.xml"/><Relationship Id="rId104" Type="http://schemas.openxmlformats.org/officeDocument/2006/relationships/image" Target="../media/image38.png"/><Relationship Id="rId120" Type="http://schemas.openxmlformats.org/officeDocument/2006/relationships/customXml" Target="../ink/ink83.xml"/><Relationship Id="rId125" Type="http://schemas.openxmlformats.org/officeDocument/2006/relationships/image" Target="../media/image48.png"/><Relationship Id="rId7" Type="http://schemas.openxmlformats.org/officeDocument/2006/relationships/customXml" Target="../ink/ink9.xml"/><Relationship Id="rId71" Type="http://schemas.openxmlformats.org/officeDocument/2006/relationships/image" Target="../media/image28.png"/><Relationship Id="rId92" Type="http://schemas.openxmlformats.org/officeDocument/2006/relationships/customXml" Target="../ink/ink68.xml"/><Relationship Id="rId2" Type="http://schemas.openxmlformats.org/officeDocument/2006/relationships/notesSlide" Target="../notesSlides/notesSlide8.xml"/><Relationship Id="rId29" Type="http://schemas.openxmlformats.org/officeDocument/2006/relationships/image" Target="../media/image16.png"/><Relationship Id="rId24" Type="http://schemas.openxmlformats.org/officeDocument/2006/relationships/customXml" Target="../ink/ink18.xml"/><Relationship Id="rId40" Type="http://schemas.openxmlformats.org/officeDocument/2006/relationships/customXml" Target="../ink/ink31.xml"/><Relationship Id="rId45" Type="http://schemas.openxmlformats.org/officeDocument/2006/relationships/image" Target="../media/image18.png"/><Relationship Id="rId66" Type="http://schemas.openxmlformats.org/officeDocument/2006/relationships/customXml" Target="../ink/ink49.xml"/><Relationship Id="rId87" Type="http://schemas.openxmlformats.org/officeDocument/2006/relationships/customXml" Target="../ink/ink64.xml"/><Relationship Id="rId110" Type="http://schemas.openxmlformats.org/officeDocument/2006/relationships/image" Target="../media/image41.png"/><Relationship Id="rId115" Type="http://schemas.openxmlformats.org/officeDocument/2006/relationships/image" Target="../media/image43.png"/><Relationship Id="rId131" Type="http://schemas.openxmlformats.org/officeDocument/2006/relationships/image" Target="../media/image51.png"/><Relationship Id="rId61" Type="http://schemas.openxmlformats.org/officeDocument/2006/relationships/customXml" Target="../ink/ink46.xml"/><Relationship Id="rId82" Type="http://schemas.openxmlformats.org/officeDocument/2006/relationships/customXml" Target="../ink/ink59.xml"/><Relationship Id="rId19"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customXml" Target="../ink/ink96.xml"/><Relationship Id="rId3" Type="http://schemas.openxmlformats.org/officeDocument/2006/relationships/customXml" Target="../ink/ink91.xml"/><Relationship Id="rId7" Type="http://schemas.openxmlformats.org/officeDocument/2006/relationships/customXml" Target="../ink/ink93.xml"/><Relationship Id="rId12" Type="http://schemas.openxmlformats.org/officeDocument/2006/relationships/image" Target="../media/image58.png"/><Relationship Id="rId2" Type="http://schemas.openxmlformats.org/officeDocument/2006/relationships/notesSlide" Target="../notesSlides/notesSlide9.xml"/><Relationship Id="rId16"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customXml" Target="../ink/ink95.xml"/><Relationship Id="rId5" Type="http://schemas.openxmlformats.org/officeDocument/2006/relationships/customXml" Target="../ink/ink92.xml"/><Relationship Id="rId15" Type="http://schemas.openxmlformats.org/officeDocument/2006/relationships/customXml" Target="../ink/ink97.xml"/><Relationship Id="rId10" Type="http://schemas.openxmlformats.org/officeDocument/2006/relationships/image" Target="../media/image57.png"/><Relationship Id="rId4" Type="http://schemas.openxmlformats.org/officeDocument/2006/relationships/image" Target="../media/image54.png"/><Relationship Id="rId9" Type="http://schemas.openxmlformats.org/officeDocument/2006/relationships/customXml" Target="../ink/ink94.xml"/><Relationship Id="rId14" Type="http://schemas.openxmlformats.org/officeDocument/2006/relationships/image" Target="../media/image5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5CBFA-B60F-49E6-9945-A6DC71440162}"/>
              </a:ext>
            </a:extLst>
          </p:cNvPr>
          <p:cNvSpPr>
            <a:spLocks noGrp="1"/>
          </p:cNvSpPr>
          <p:nvPr>
            <p:ph type="ctrTitle"/>
          </p:nvPr>
        </p:nvSpPr>
        <p:spPr/>
        <p:txBody>
          <a:bodyPr/>
          <a:lstStyle/>
          <a:p>
            <a:r>
              <a:rPr lang="en-US" dirty="0"/>
              <a:t>Verification</a:t>
            </a:r>
          </a:p>
        </p:txBody>
      </p:sp>
      <p:sp>
        <p:nvSpPr>
          <p:cNvPr id="4" name="Subtitle 3">
            <a:extLst>
              <a:ext uri="{FF2B5EF4-FFF2-40B4-BE49-F238E27FC236}">
                <a16:creationId xmlns:a16="http://schemas.microsoft.com/office/drawing/2014/main" id="{D89E4E04-1E2B-455E-8DFD-80A40CF55318}"/>
              </a:ext>
            </a:extLst>
          </p:cNvPr>
          <p:cNvSpPr>
            <a:spLocks noGrp="1"/>
          </p:cNvSpPr>
          <p:nvPr>
            <p:ph type="subTitle" idx="1"/>
          </p:nvPr>
        </p:nvSpPr>
        <p:spPr/>
        <p:txBody>
          <a:bodyPr/>
          <a:lstStyle/>
          <a:p>
            <a:r>
              <a:rPr lang="en-US" altLang="en-US"/>
              <a:t>Spring 2022</a:t>
            </a:r>
            <a:endParaRPr lang="en-US" altLang="en-US" dirty="0"/>
          </a:p>
          <a:p>
            <a:r>
              <a:rPr lang="en-US" altLang="en-US" dirty="0"/>
              <a:t>Tufts University</a:t>
            </a:r>
          </a:p>
          <a:p>
            <a:endParaRPr lang="en-US" altLang="en-US" dirty="0"/>
          </a:p>
          <a:p>
            <a:r>
              <a:rPr lang="en-US" altLang="en-US" dirty="0"/>
              <a:t>Instructors: Joel </a:t>
            </a:r>
            <a:r>
              <a:rPr lang="en-US" altLang="en-US" dirty="0" err="1"/>
              <a:t>Grodstein</a:t>
            </a:r>
            <a:r>
              <a:rPr lang="en-US" altLang="en-US" dirty="0"/>
              <a:t>, Scott Taylor</a:t>
            </a:r>
          </a:p>
          <a:p>
            <a:r>
              <a:rPr lang="en-US" altLang="en-US" dirty="0">
                <a:hlinkClick r:id="rId3"/>
              </a:rPr>
              <a:t>joel.grodstein@tufts.edu</a:t>
            </a:r>
            <a:endParaRPr lang="en-US" altLang="en-US" dirty="0"/>
          </a:p>
          <a:p>
            <a:r>
              <a:rPr lang="en-US" altLang="en-US" dirty="0">
                <a:hlinkClick r:id="rId4"/>
              </a:rPr>
              <a:t>staylo20@tufts.edu</a:t>
            </a:r>
            <a:endParaRPr lang="en-US" altLang="en-US" dirty="0"/>
          </a:p>
          <a:p>
            <a:endParaRPr lang="en-US" altLang="en-US" dirty="0"/>
          </a:p>
          <a:p>
            <a:r>
              <a:rPr lang="it-IT" altLang="en-US" dirty="0"/>
              <a:t>Understanding the Design</a:t>
            </a:r>
            <a:endParaRPr lang="en-US" dirty="0"/>
          </a:p>
        </p:txBody>
      </p:sp>
    </p:spTree>
    <p:extLst>
      <p:ext uri="{BB962C8B-B14F-4D97-AF65-F5344CB8AC3E}">
        <p14:creationId xmlns:p14="http://schemas.microsoft.com/office/powerpoint/2010/main" val="3928421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6CAC-33FE-4A19-A06B-4906232ED7DF}"/>
              </a:ext>
            </a:extLst>
          </p:cNvPr>
          <p:cNvSpPr>
            <a:spLocks noGrp="1"/>
          </p:cNvSpPr>
          <p:nvPr>
            <p:ph type="title"/>
          </p:nvPr>
        </p:nvSpPr>
        <p:spPr/>
        <p:txBody>
          <a:bodyPr/>
          <a:lstStyle/>
          <a:p>
            <a:r>
              <a:rPr lang="en-US" dirty="0"/>
              <a:t>Pipeline Diagrams</a:t>
            </a:r>
          </a:p>
        </p:txBody>
      </p:sp>
      <p:sp>
        <p:nvSpPr>
          <p:cNvPr id="3" name="Content Placeholder 2">
            <a:extLst>
              <a:ext uri="{FF2B5EF4-FFF2-40B4-BE49-F238E27FC236}">
                <a16:creationId xmlns:a16="http://schemas.microsoft.com/office/drawing/2014/main" id="{B5825C68-8745-44F8-8A4C-4F95CC4D5051}"/>
              </a:ext>
            </a:extLst>
          </p:cNvPr>
          <p:cNvSpPr>
            <a:spLocks noGrp="1"/>
          </p:cNvSpPr>
          <p:nvPr>
            <p:ph idx="1"/>
          </p:nvPr>
        </p:nvSpPr>
        <p:spPr>
          <a:xfrm>
            <a:off x="838200" y="1825625"/>
            <a:ext cx="10515600" cy="1100455"/>
          </a:xfrm>
        </p:spPr>
        <p:txBody>
          <a:bodyPr/>
          <a:lstStyle/>
          <a:p>
            <a:r>
              <a:rPr lang="en-US" dirty="0"/>
              <a:t>Good for seeing how pipeline stages interact</a:t>
            </a:r>
          </a:p>
          <a:p>
            <a:r>
              <a:rPr lang="en-US" dirty="0"/>
              <a:t>Bypasses and other logic are more easily understood</a:t>
            </a:r>
          </a:p>
          <a:p>
            <a:endParaRPr lang="en-US" dirty="0"/>
          </a:p>
        </p:txBody>
      </p:sp>
      <p:graphicFrame>
        <p:nvGraphicFramePr>
          <p:cNvPr id="4" name="Table 4">
            <a:extLst>
              <a:ext uri="{FF2B5EF4-FFF2-40B4-BE49-F238E27FC236}">
                <a16:creationId xmlns:a16="http://schemas.microsoft.com/office/drawing/2014/main" id="{983E1D2F-D2F3-4FD0-8475-300514A8C412}"/>
              </a:ext>
            </a:extLst>
          </p:cNvPr>
          <p:cNvGraphicFramePr>
            <a:graphicFrameLocks noGrp="1"/>
          </p:cNvGraphicFramePr>
          <p:nvPr>
            <p:extLst>
              <p:ext uri="{D42A27DB-BD31-4B8C-83A1-F6EECF244321}">
                <p14:modId xmlns:p14="http://schemas.microsoft.com/office/powerpoint/2010/main" val="374350878"/>
              </p:ext>
            </p:extLst>
          </p:nvPr>
        </p:nvGraphicFramePr>
        <p:xfrm>
          <a:off x="1108891" y="3190241"/>
          <a:ext cx="8127999" cy="1483360"/>
        </p:xfrm>
        <a:graphic>
          <a:graphicData uri="http://schemas.openxmlformats.org/drawingml/2006/table">
            <a:tbl>
              <a:tblPr firstRow="1" bandRow="1">
                <a:tableStyleId>{5940675A-B579-460E-94D1-54222C63F5DA}</a:tableStyleId>
              </a:tblPr>
              <a:tblGrid>
                <a:gridCol w="903111">
                  <a:extLst>
                    <a:ext uri="{9D8B030D-6E8A-4147-A177-3AD203B41FA5}">
                      <a16:colId xmlns:a16="http://schemas.microsoft.com/office/drawing/2014/main" val="3480671792"/>
                    </a:ext>
                  </a:extLst>
                </a:gridCol>
                <a:gridCol w="903111">
                  <a:extLst>
                    <a:ext uri="{9D8B030D-6E8A-4147-A177-3AD203B41FA5}">
                      <a16:colId xmlns:a16="http://schemas.microsoft.com/office/drawing/2014/main" val="4170922903"/>
                    </a:ext>
                  </a:extLst>
                </a:gridCol>
                <a:gridCol w="903111">
                  <a:extLst>
                    <a:ext uri="{9D8B030D-6E8A-4147-A177-3AD203B41FA5}">
                      <a16:colId xmlns:a16="http://schemas.microsoft.com/office/drawing/2014/main" val="4219946359"/>
                    </a:ext>
                  </a:extLst>
                </a:gridCol>
                <a:gridCol w="903111">
                  <a:extLst>
                    <a:ext uri="{9D8B030D-6E8A-4147-A177-3AD203B41FA5}">
                      <a16:colId xmlns:a16="http://schemas.microsoft.com/office/drawing/2014/main" val="2828073617"/>
                    </a:ext>
                  </a:extLst>
                </a:gridCol>
                <a:gridCol w="903111">
                  <a:extLst>
                    <a:ext uri="{9D8B030D-6E8A-4147-A177-3AD203B41FA5}">
                      <a16:colId xmlns:a16="http://schemas.microsoft.com/office/drawing/2014/main" val="1543102660"/>
                    </a:ext>
                  </a:extLst>
                </a:gridCol>
                <a:gridCol w="1037611">
                  <a:extLst>
                    <a:ext uri="{9D8B030D-6E8A-4147-A177-3AD203B41FA5}">
                      <a16:colId xmlns:a16="http://schemas.microsoft.com/office/drawing/2014/main" val="3422657489"/>
                    </a:ext>
                  </a:extLst>
                </a:gridCol>
                <a:gridCol w="768611">
                  <a:extLst>
                    <a:ext uri="{9D8B030D-6E8A-4147-A177-3AD203B41FA5}">
                      <a16:colId xmlns:a16="http://schemas.microsoft.com/office/drawing/2014/main" val="2386662505"/>
                    </a:ext>
                  </a:extLst>
                </a:gridCol>
                <a:gridCol w="903111">
                  <a:extLst>
                    <a:ext uri="{9D8B030D-6E8A-4147-A177-3AD203B41FA5}">
                      <a16:colId xmlns:a16="http://schemas.microsoft.com/office/drawing/2014/main" val="28255378"/>
                    </a:ext>
                  </a:extLst>
                </a:gridCol>
                <a:gridCol w="903111">
                  <a:extLst>
                    <a:ext uri="{9D8B030D-6E8A-4147-A177-3AD203B41FA5}">
                      <a16:colId xmlns:a16="http://schemas.microsoft.com/office/drawing/2014/main" val="1578334772"/>
                    </a:ext>
                  </a:extLst>
                </a:gridCol>
              </a:tblGrid>
              <a:tr h="370840">
                <a:tc>
                  <a:txBody>
                    <a:bodyPr/>
                    <a:lstStyle/>
                    <a:p>
                      <a:r>
                        <a:rPr lang="en-US" dirty="0"/>
                        <a:t>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t>IFetch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Decode</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dirty="0"/>
                        <a:t>Exe</a:t>
                      </a:r>
                    </a:p>
                  </a:txBody>
                  <a:tcPr/>
                </a:tc>
                <a:tc>
                  <a:txBody>
                    <a:bodyPr/>
                    <a:lstStyle/>
                    <a:p>
                      <a:r>
                        <a:rPr lang="en-US" dirty="0"/>
                        <a:t>Mem</a:t>
                      </a:r>
                    </a:p>
                  </a:txBody>
                  <a:tcPr/>
                </a:tc>
                <a:tc>
                  <a:txBody>
                    <a:bodyPr/>
                    <a:lstStyle/>
                    <a:p>
                      <a:r>
                        <a:rPr lang="en-US" dirty="0" err="1"/>
                        <a:t>RegWB</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81587305"/>
                  </a:ext>
                </a:extLst>
              </a:tr>
              <a:tr h="370840">
                <a:tc>
                  <a:txBody>
                    <a:bodyPr/>
                    <a:lstStyle/>
                    <a:p>
                      <a:r>
                        <a:rPr lang="en-US" dirty="0"/>
                        <a:t>T=1</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IF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ID</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dirty="0"/>
                        <a:t>EX</a:t>
                      </a:r>
                    </a:p>
                  </a:txBody>
                  <a:tcPr/>
                </a:tc>
                <a:tc>
                  <a:txBody>
                    <a:bodyPr/>
                    <a:lstStyle/>
                    <a:p>
                      <a:r>
                        <a:rPr lang="en-US" dirty="0"/>
                        <a:t>MEM</a:t>
                      </a:r>
                    </a:p>
                  </a:txBody>
                  <a:tcPr/>
                </a:tc>
                <a:tc>
                  <a:txBody>
                    <a:bodyPr/>
                    <a:lstStyle/>
                    <a:p>
                      <a:r>
                        <a:rPr lang="en-US" dirty="0"/>
                        <a:t>WB</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494474051"/>
                  </a:ext>
                </a:extLst>
              </a:tr>
              <a:tr h="370840">
                <a:tc>
                  <a:txBody>
                    <a:bodyPr/>
                    <a:lstStyle/>
                    <a:p>
                      <a:r>
                        <a:rPr lang="en-US" dirty="0"/>
                        <a:t>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IF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ID</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dirty="0"/>
                        <a:t>EX</a:t>
                      </a:r>
                    </a:p>
                  </a:txBody>
                  <a:tcPr/>
                </a:tc>
                <a:tc>
                  <a:txBody>
                    <a:bodyPr/>
                    <a:lstStyle/>
                    <a:p>
                      <a:r>
                        <a:rPr lang="en-US" dirty="0"/>
                        <a:t>MEM</a:t>
                      </a:r>
                    </a:p>
                  </a:txBody>
                  <a:tcPr/>
                </a:tc>
                <a:tc>
                  <a:txBody>
                    <a:bodyPr/>
                    <a:lstStyle/>
                    <a:p>
                      <a:r>
                        <a:rPr lang="en-US" dirty="0"/>
                        <a:t>WB</a:t>
                      </a:r>
                    </a:p>
                  </a:txBody>
                  <a:tcPr/>
                </a:tc>
                <a:tc>
                  <a:txBody>
                    <a:bodyPr/>
                    <a:lstStyle/>
                    <a:p>
                      <a:endParaRPr lang="en-US"/>
                    </a:p>
                  </a:txBody>
                  <a:tcPr/>
                </a:tc>
                <a:extLst>
                  <a:ext uri="{0D108BD9-81ED-4DB2-BD59-A6C34878D82A}">
                    <a16:rowId xmlns:a16="http://schemas.microsoft.com/office/drawing/2014/main" val="4101551548"/>
                  </a:ext>
                </a:extLst>
              </a:tr>
              <a:tr h="370840">
                <a:tc>
                  <a:txBody>
                    <a:bodyPr/>
                    <a:lstStyle/>
                    <a:p>
                      <a:r>
                        <a:rPr lang="en-US" dirty="0"/>
                        <a:t>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IF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ID</a:t>
                      </a:r>
                    </a:p>
                  </a:txBody>
                  <a:tcPr>
                    <a:lnL w="12700" cap="flat" cmpd="sng" algn="ctr">
                      <a:solidFill>
                        <a:schemeClr val="tx1"/>
                      </a:solidFill>
                      <a:prstDash val="solid"/>
                      <a:round/>
                      <a:headEnd type="none" w="med" len="med"/>
                      <a:tailEnd type="none" w="med" len="med"/>
                    </a:lnL>
                  </a:tcPr>
                </a:tc>
                <a:tc>
                  <a:txBody>
                    <a:bodyPr/>
                    <a:lstStyle/>
                    <a:p>
                      <a:r>
                        <a:rPr lang="en-US" dirty="0"/>
                        <a:t>EX</a:t>
                      </a:r>
                    </a:p>
                  </a:txBody>
                  <a:tcPr/>
                </a:tc>
                <a:tc>
                  <a:txBody>
                    <a:bodyPr/>
                    <a:lstStyle/>
                    <a:p>
                      <a:r>
                        <a:rPr lang="en-US" dirty="0"/>
                        <a:t>MEM</a:t>
                      </a:r>
                    </a:p>
                  </a:txBody>
                  <a:tcPr/>
                </a:tc>
                <a:tc>
                  <a:txBody>
                    <a:bodyPr/>
                    <a:lstStyle/>
                    <a:p>
                      <a:r>
                        <a:rPr lang="en-US" dirty="0"/>
                        <a:t>WB</a:t>
                      </a:r>
                    </a:p>
                  </a:txBody>
                  <a:tcPr/>
                </a:tc>
                <a:extLst>
                  <a:ext uri="{0D108BD9-81ED-4DB2-BD59-A6C34878D82A}">
                    <a16:rowId xmlns:a16="http://schemas.microsoft.com/office/drawing/2014/main" val="1986795120"/>
                  </a:ext>
                </a:extLst>
              </a:tr>
            </a:tbl>
          </a:graphicData>
        </a:graphic>
      </p:graphicFrame>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E9A6B05F-CF03-4C03-AFCF-C63AC2F17BCF}"/>
                  </a:ext>
                </a:extLst>
              </p14:cNvPr>
              <p14:cNvContentPartPr/>
              <p14:nvPr/>
            </p14:nvContentPartPr>
            <p14:xfrm>
              <a:off x="4466509" y="3495354"/>
              <a:ext cx="204840" cy="271800"/>
            </p14:xfrm>
          </p:contentPart>
        </mc:Choice>
        <mc:Fallback xmlns="">
          <p:pic>
            <p:nvPicPr>
              <p:cNvPr id="7" name="Ink 6">
                <a:extLst>
                  <a:ext uri="{FF2B5EF4-FFF2-40B4-BE49-F238E27FC236}">
                    <a16:creationId xmlns:a16="http://schemas.microsoft.com/office/drawing/2014/main" id="{E9A6B05F-CF03-4C03-AFCF-C63AC2F17BCF}"/>
                  </a:ext>
                </a:extLst>
              </p:cNvPr>
              <p:cNvPicPr/>
              <p:nvPr/>
            </p:nvPicPr>
            <p:blipFill>
              <a:blip r:embed="rId3"/>
              <a:stretch>
                <a:fillRect/>
              </a:stretch>
            </p:blipFill>
            <p:spPr>
              <a:xfrm>
                <a:off x="4403509" y="3432714"/>
                <a:ext cx="330480" cy="397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7DAE0B33-8991-4DA5-A567-08E77494BBD3}"/>
                  </a:ext>
                </a:extLst>
              </p14:cNvPr>
              <p14:cNvContentPartPr/>
              <p14:nvPr/>
            </p14:nvContentPartPr>
            <p14:xfrm>
              <a:off x="4600789" y="3662034"/>
              <a:ext cx="141120" cy="210240"/>
            </p14:xfrm>
          </p:contentPart>
        </mc:Choice>
        <mc:Fallback xmlns="">
          <p:pic>
            <p:nvPicPr>
              <p:cNvPr id="11" name="Ink 10">
                <a:extLst>
                  <a:ext uri="{FF2B5EF4-FFF2-40B4-BE49-F238E27FC236}">
                    <a16:creationId xmlns:a16="http://schemas.microsoft.com/office/drawing/2014/main" id="{7DAE0B33-8991-4DA5-A567-08E77494BBD3}"/>
                  </a:ext>
                </a:extLst>
              </p:cNvPr>
              <p:cNvPicPr/>
              <p:nvPr/>
            </p:nvPicPr>
            <p:blipFill>
              <a:blip r:embed="rId5"/>
              <a:stretch>
                <a:fillRect/>
              </a:stretch>
            </p:blipFill>
            <p:spPr>
              <a:xfrm>
                <a:off x="4582789" y="3644034"/>
                <a:ext cx="17676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CCED6D7E-3848-44A0-8FEE-682C503E0451}"/>
                  </a:ext>
                </a:extLst>
              </p14:cNvPr>
              <p14:cNvContentPartPr/>
              <p14:nvPr/>
            </p14:nvContentPartPr>
            <p14:xfrm>
              <a:off x="6415450" y="3455957"/>
              <a:ext cx="147960" cy="924480"/>
            </p14:xfrm>
          </p:contentPart>
        </mc:Choice>
        <mc:Fallback xmlns="">
          <p:pic>
            <p:nvPicPr>
              <p:cNvPr id="14" name="Ink 13">
                <a:extLst>
                  <a:ext uri="{FF2B5EF4-FFF2-40B4-BE49-F238E27FC236}">
                    <a16:creationId xmlns:a16="http://schemas.microsoft.com/office/drawing/2014/main" id="{CCED6D7E-3848-44A0-8FEE-682C503E0451}"/>
                  </a:ext>
                </a:extLst>
              </p:cNvPr>
              <p:cNvPicPr/>
              <p:nvPr/>
            </p:nvPicPr>
            <p:blipFill>
              <a:blip r:embed="rId7"/>
              <a:stretch>
                <a:fillRect/>
              </a:stretch>
            </p:blipFill>
            <p:spPr>
              <a:xfrm>
                <a:off x="6352450" y="3392957"/>
                <a:ext cx="273600" cy="1050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32A162D1-E8B7-437E-AA34-0875230D3D66}"/>
                  </a:ext>
                </a:extLst>
              </p14:cNvPr>
              <p14:cNvContentPartPr/>
              <p14:nvPr/>
            </p14:nvContentPartPr>
            <p14:xfrm>
              <a:off x="4462810" y="3486917"/>
              <a:ext cx="1165680" cy="579600"/>
            </p14:xfrm>
          </p:contentPart>
        </mc:Choice>
        <mc:Fallback xmlns="">
          <p:pic>
            <p:nvPicPr>
              <p:cNvPr id="16" name="Ink 15">
                <a:extLst>
                  <a:ext uri="{FF2B5EF4-FFF2-40B4-BE49-F238E27FC236}">
                    <a16:creationId xmlns:a16="http://schemas.microsoft.com/office/drawing/2014/main" id="{32A162D1-E8B7-437E-AA34-0875230D3D66}"/>
                  </a:ext>
                </a:extLst>
              </p:cNvPr>
              <p:cNvPicPr/>
              <p:nvPr/>
            </p:nvPicPr>
            <p:blipFill>
              <a:blip r:embed="rId9"/>
              <a:stretch>
                <a:fillRect/>
              </a:stretch>
            </p:blipFill>
            <p:spPr>
              <a:xfrm>
                <a:off x="4400170" y="3424277"/>
                <a:ext cx="1291320" cy="705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AA689D8E-7487-4D6F-9340-2E5B69A645B5}"/>
                  </a:ext>
                </a:extLst>
              </p14:cNvPr>
              <p14:cNvContentPartPr/>
              <p14:nvPr/>
            </p14:nvContentPartPr>
            <p14:xfrm>
              <a:off x="5557930" y="3961397"/>
              <a:ext cx="141120" cy="210240"/>
            </p14:xfrm>
          </p:contentPart>
        </mc:Choice>
        <mc:Fallback xmlns="">
          <p:pic>
            <p:nvPicPr>
              <p:cNvPr id="17" name="Ink 16">
                <a:extLst>
                  <a:ext uri="{FF2B5EF4-FFF2-40B4-BE49-F238E27FC236}">
                    <a16:creationId xmlns:a16="http://schemas.microsoft.com/office/drawing/2014/main" id="{AA689D8E-7487-4D6F-9340-2E5B69A645B5}"/>
                  </a:ext>
                </a:extLst>
              </p:cNvPr>
              <p:cNvPicPr/>
              <p:nvPr/>
            </p:nvPicPr>
            <p:blipFill>
              <a:blip r:embed="rId5"/>
              <a:stretch>
                <a:fillRect/>
              </a:stretch>
            </p:blipFill>
            <p:spPr>
              <a:xfrm>
                <a:off x="5539930" y="3943397"/>
                <a:ext cx="17676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55A8F37A-B4DF-4B59-962C-E1156B22EB02}"/>
                  </a:ext>
                </a:extLst>
              </p14:cNvPr>
              <p14:cNvContentPartPr/>
              <p14:nvPr/>
            </p14:nvContentPartPr>
            <p14:xfrm>
              <a:off x="6492850" y="4275317"/>
              <a:ext cx="141120" cy="210240"/>
            </p14:xfrm>
          </p:contentPart>
        </mc:Choice>
        <mc:Fallback xmlns="">
          <p:pic>
            <p:nvPicPr>
              <p:cNvPr id="18" name="Ink 17">
                <a:extLst>
                  <a:ext uri="{FF2B5EF4-FFF2-40B4-BE49-F238E27FC236}">
                    <a16:creationId xmlns:a16="http://schemas.microsoft.com/office/drawing/2014/main" id="{55A8F37A-B4DF-4B59-962C-E1156B22EB02}"/>
                  </a:ext>
                </a:extLst>
              </p:cNvPr>
              <p:cNvPicPr/>
              <p:nvPr/>
            </p:nvPicPr>
            <p:blipFill>
              <a:blip r:embed="rId5"/>
              <a:stretch>
                <a:fillRect/>
              </a:stretch>
            </p:blipFill>
            <p:spPr>
              <a:xfrm>
                <a:off x="6474850" y="4257317"/>
                <a:ext cx="176760" cy="245880"/>
              </a:xfrm>
              <a:prstGeom prst="rect">
                <a:avLst/>
              </a:prstGeom>
            </p:spPr>
          </p:pic>
        </mc:Fallback>
      </mc:AlternateContent>
    </p:spTree>
    <p:extLst>
      <p:ext uri="{BB962C8B-B14F-4D97-AF65-F5344CB8AC3E}">
        <p14:creationId xmlns:p14="http://schemas.microsoft.com/office/powerpoint/2010/main" val="104115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3E2ED-1A4F-4927-AA77-E6E406890F82}"/>
              </a:ext>
            </a:extLst>
          </p:cNvPr>
          <p:cNvSpPr>
            <a:spLocks noGrp="1"/>
          </p:cNvSpPr>
          <p:nvPr>
            <p:ph type="title"/>
          </p:nvPr>
        </p:nvSpPr>
        <p:spPr/>
        <p:txBody>
          <a:bodyPr/>
          <a:lstStyle/>
          <a:p>
            <a:r>
              <a:rPr lang="en-US" dirty="0"/>
              <a:t>Waveform Diagrams</a:t>
            </a:r>
          </a:p>
        </p:txBody>
      </p:sp>
      <p:sp>
        <p:nvSpPr>
          <p:cNvPr id="3" name="Content Placeholder 2">
            <a:extLst>
              <a:ext uri="{FF2B5EF4-FFF2-40B4-BE49-F238E27FC236}">
                <a16:creationId xmlns:a16="http://schemas.microsoft.com/office/drawing/2014/main" id="{1ABFA261-C587-4632-A5DE-E56A2CEEB28E}"/>
              </a:ext>
            </a:extLst>
          </p:cNvPr>
          <p:cNvSpPr>
            <a:spLocks noGrp="1"/>
          </p:cNvSpPr>
          <p:nvPr>
            <p:ph idx="1"/>
          </p:nvPr>
        </p:nvSpPr>
        <p:spPr>
          <a:xfrm>
            <a:off x="838200" y="1825625"/>
            <a:ext cx="10515600" cy="1603375"/>
          </a:xfrm>
        </p:spPr>
        <p:txBody>
          <a:bodyPr/>
          <a:lstStyle/>
          <a:p>
            <a:r>
              <a:rPr lang="en-US" dirty="0"/>
              <a:t>Draw the sequence of signal transitions</a:t>
            </a:r>
          </a:p>
          <a:p>
            <a:r>
              <a:rPr lang="en-US" dirty="0"/>
              <a:t>See if it makes sense.</a:t>
            </a:r>
          </a:p>
          <a:p>
            <a:r>
              <a:rPr lang="en-US" dirty="0"/>
              <a:t>Use it for writing checkers later.</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BFFB1207-411A-4B14-AB8E-321E4F26BDCF}"/>
                  </a:ext>
                </a:extLst>
              </p14:cNvPr>
              <p14:cNvContentPartPr/>
              <p14:nvPr/>
            </p14:nvContentPartPr>
            <p14:xfrm>
              <a:off x="1522097" y="3737640"/>
              <a:ext cx="366840" cy="360"/>
            </p14:xfrm>
          </p:contentPart>
        </mc:Choice>
        <mc:Fallback xmlns="">
          <p:pic>
            <p:nvPicPr>
              <p:cNvPr id="7" name="Ink 6">
                <a:extLst>
                  <a:ext uri="{FF2B5EF4-FFF2-40B4-BE49-F238E27FC236}">
                    <a16:creationId xmlns:a16="http://schemas.microsoft.com/office/drawing/2014/main" id="{BFFB1207-411A-4B14-AB8E-321E4F26BDCF}"/>
                  </a:ext>
                </a:extLst>
              </p:cNvPr>
              <p:cNvPicPr/>
              <p:nvPr/>
            </p:nvPicPr>
            <p:blipFill>
              <a:blip r:embed="rId4"/>
              <a:stretch>
                <a:fillRect/>
              </a:stretch>
            </p:blipFill>
            <p:spPr>
              <a:xfrm>
                <a:off x="1513457" y="3729000"/>
                <a:ext cx="384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C8E42D4C-4538-4C6F-8192-855A1CBE8396}"/>
                  </a:ext>
                </a:extLst>
              </p14:cNvPr>
              <p14:cNvContentPartPr/>
              <p14:nvPr/>
            </p14:nvContentPartPr>
            <p14:xfrm>
              <a:off x="3473657" y="3737640"/>
              <a:ext cx="363600" cy="360"/>
            </p14:xfrm>
          </p:contentPart>
        </mc:Choice>
        <mc:Fallback xmlns="">
          <p:pic>
            <p:nvPicPr>
              <p:cNvPr id="11" name="Ink 10">
                <a:extLst>
                  <a:ext uri="{FF2B5EF4-FFF2-40B4-BE49-F238E27FC236}">
                    <a16:creationId xmlns:a16="http://schemas.microsoft.com/office/drawing/2014/main" id="{C8E42D4C-4538-4C6F-8192-855A1CBE8396}"/>
                  </a:ext>
                </a:extLst>
              </p:cNvPr>
              <p:cNvPicPr/>
              <p:nvPr/>
            </p:nvPicPr>
            <p:blipFill>
              <a:blip r:embed="rId6"/>
              <a:stretch>
                <a:fillRect/>
              </a:stretch>
            </p:blipFill>
            <p:spPr>
              <a:xfrm>
                <a:off x="3464657" y="3729000"/>
                <a:ext cx="381240" cy="18000"/>
              </a:xfrm>
              <a:prstGeom prst="rect">
                <a:avLst/>
              </a:prstGeom>
            </p:spPr>
          </p:pic>
        </mc:Fallback>
      </mc:AlternateContent>
      <p:grpSp>
        <p:nvGrpSpPr>
          <p:cNvPr id="16" name="Group 15">
            <a:extLst>
              <a:ext uri="{FF2B5EF4-FFF2-40B4-BE49-F238E27FC236}">
                <a16:creationId xmlns:a16="http://schemas.microsoft.com/office/drawing/2014/main" id="{F79FA84E-D02A-48B6-A777-756AC490CFBB}"/>
              </a:ext>
            </a:extLst>
          </p:cNvPr>
          <p:cNvGrpSpPr/>
          <p:nvPr/>
        </p:nvGrpSpPr>
        <p:grpSpPr>
          <a:xfrm>
            <a:off x="4158017" y="3737640"/>
            <a:ext cx="1607400" cy="360"/>
            <a:chOff x="4158017" y="3737640"/>
            <a:chExt cx="1607400" cy="360"/>
          </a:xfrm>
        </p:grpSpPr>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03E5E18B-D762-4CA5-8B58-973F40963F5C}"/>
                    </a:ext>
                  </a:extLst>
                </p14:cNvPr>
                <p14:cNvContentPartPr/>
                <p14:nvPr/>
              </p14:nvContentPartPr>
              <p14:xfrm>
                <a:off x="4158017" y="3737640"/>
                <a:ext cx="327960" cy="360"/>
              </p14:xfrm>
            </p:contentPart>
          </mc:Choice>
          <mc:Fallback xmlns="">
            <p:pic>
              <p:nvPicPr>
                <p:cNvPr id="12" name="Ink 11">
                  <a:extLst>
                    <a:ext uri="{FF2B5EF4-FFF2-40B4-BE49-F238E27FC236}">
                      <a16:creationId xmlns:a16="http://schemas.microsoft.com/office/drawing/2014/main" id="{03E5E18B-D762-4CA5-8B58-973F40963F5C}"/>
                    </a:ext>
                  </a:extLst>
                </p:cNvPr>
                <p:cNvPicPr/>
                <p:nvPr/>
              </p:nvPicPr>
              <p:blipFill>
                <a:blip r:embed="rId8"/>
                <a:stretch>
                  <a:fillRect/>
                </a:stretch>
              </p:blipFill>
              <p:spPr>
                <a:xfrm>
                  <a:off x="4149017" y="3729000"/>
                  <a:ext cx="345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7AA60EFF-766B-4EC3-9FE0-1068D0828B15}"/>
                    </a:ext>
                  </a:extLst>
                </p14:cNvPr>
                <p14:cNvContentPartPr/>
                <p14:nvPr/>
              </p14:nvContentPartPr>
              <p14:xfrm>
                <a:off x="4776857" y="3737640"/>
                <a:ext cx="379080" cy="360"/>
              </p14:xfrm>
            </p:contentPart>
          </mc:Choice>
          <mc:Fallback xmlns="">
            <p:pic>
              <p:nvPicPr>
                <p:cNvPr id="13" name="Ink 12">
                  <a:extLst>
                    <a:ext uri="{FF2B5EF4-FFF2-40B4-BE49-F238E27FC236}">
                      <a16:creationId xmlns:a16="http://schemas.microsoft.com/office/drawing/2014/main" id="{7AA60EFF-766B-4EC3-9FE0-1068D0828B15}"/>
                    </a:ext>
                  </a:extLst>
                </p:cNvPr>
                <p:cNvPicPr/>
                <p:nvPr/>
              </p:nvPicPr>
              <p:blipFill>
                <a:blip r:embed="rId10"/>
                <a:stretch>
                  <a:fillRect/>
                </a:stretch>
              </p:blipFill>
              <p:spPr>
                <a:xfrm>
                  <a:off x="4768217" y="3729000"/>
                  <a:ext cx="3967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CC3FB401-6137-4B3D-9A9E-EBAF492E30B5}"/>
                    </a:ext>
                  </a:extLst>
                </p14:cNvPr>
                <p14:cNvContentPartPr/>
                <p14:nvPr/>
              </p14:nvContentPartPr>
              <p14:xfrm>
                <a:off x="5465897" y="3737640"/>
                <a:ext cx="299520" cy="360"/>
              </p14:xfrm>
            </p:contentPart>
          </mc:Choice>
          <mc:Fallback xmlns="">
            <p:pic>
              <p:nvPicPr>
                <p:cNvPr id="15" name="Ink 14">
                  <a:extLst>
                    <a:ext uri="{FF2B5EF4-FFF2-40B4-BE49-F238E27FC236}">
                      <a16:creationId xmlns:a16="http://schemas.microsoft.com/office/drawing/2014/main" id="{CC3FB401-6137-4B3D-9A9E-EBAF492E30B5}"/>
                    </a:ext>
                  </a:extLst>
                </p:cNvPr>
                <p:cNvPicPr/>
                <p:nvPr/>
              </p:nvPicPr>
              <p:blipFill>
                <a:blip r:embed="rId12"/>
                <a:stretch>
                  <a:fillRect/>
                </a:stretch>
              </p:blipFill>
              <p:spPr>
                <a:xfrm>
                  <a:off x="5456897" y="3729000"/>
                  <a:ext cx="31716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D664DE0D-B915-45A7-A907-20A8F2AB9D0B}"/>
                  </a:ext>
                </a:extLst>
              </p14:cNvPr>
              <p14:cNvContentPartPr/>
              <p14:nvPr/>
            </p14:nvContentPartPr>
            <p14:xfrm>
              <a:off x="6111737" y="3737640"/>
              <a:ext cx="330480" cy="360"/>
            </p14:xfrm>
          </p:contentPart>
        </mc:Choice>
        <mc:Fallback xmlns="">
          <p:pic>
            <p:nvPicPr>
              <p:cNvPr id="19" name="Ink 18">
                <a:extLst>
                  <a:ext uri="{FF2B5EF4-FFF2-40B4-BE49-F238E27FC236}">
                    <a16:creationId xmlns:a16="http://schemas.microsoft.com/office/drawing/2014/main" id="{D664DE0D-B915-45A7-A907-20A8F2AB9D0B}"/>
                  </a:ext>
                </a:extLst>
              </p:cNvPr>
              <p:cNvPicPr/>
              <p:nvPr/>
            </p:nvPicPr>
            <p:blipFill>
              <a:blip r:embed="rId8"/>
              <a:stretch>
                <a:fillRect/>
              </a:stretch>
            </p:blipFill>
            <p:spPr>
              <a:xfrm>
                <a:off x="6102737" y="3729000"/>
                <a:ext cx="3481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B7EFBCD6-13CE-4502-A39D-D625D4BCC327}"/>
                  </a:ext>
                </a:extLst>
              </p14:cNvPr>
              <p14:cNvContentPartPr/>
              <p14:nvPr/>
            </p14:nvContentPartPr>
            <p14:xfrm>
              <a:off x="6751817" y="3737640"/>
              <a:ext cx="325440" cy="360"/>
            </p14:xfrm>
          </p:contentPart>
        </mc:Choice>
        <mc:Fallback xmlns="">
          <p:pic>
            <p:nvPicPr>
              <p:cNvPr id="20" name="Ink 19">
                <a:extLst>
                  <a:ext uri="{FF2B5EF4-FFF2-40B4-BE49-F238E27FC236}">
                    <a16:creationId xmlns:a16="http://schemas.microsoft.com/office/drawing/2014/main" id="{B7EFBCD6-13CE-4502-A39D-D625D4BCC327}"/>
                  </a:ext>
                </a:extLst>
              </p:cNvPr>
              <p:cNvPicPr/>
              <p:nvPr/>
            </p:nvPicPr>
            <p:blipFill>
              <a:blip r:embed="rId15"/>
              <a:stretch>
                <a:fillRect/>
              </a:stretch>
            </p:blipFill>
            <p:spPr>
              <a:xfrm>
                <a:off x="6742817" y="3729000"/>
                <a:ext cx="343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1" name="Ink 20">
                <a:extLst>
                  <a:ext uri="{FF2B5EF4-FFF2-40B4-BE49-F238E27FC236}">
                    <a16:creationId xmlns:a16="http://schemas.microsoft.com/office/drawing/2014/main" id="{BD8A7ECB-4BE2-409E-9BAA-1CE99DCD4F72}"/>
                  </a:ext>
                </a:extLst>
              </p14:cNvPr>
              <p14:cNvContentPartPr/>
              <p14:nvPr/>
            </p14:nvContentPartPr>
            <p14:xfrm>
              <a:off x="7376777" y="3737640"/>
              <a:ext cx="347040" cy="360"/>
            </p14:xfrm>
          </p:contentPart>
        </mc:Choice>
        <mc:Fallback xmlns="">
          <p:pic>
            <p:nvPicPr>
              <p:cNvPr id="21" name="Ink 20">
                <a:extLst>
                  <a:ext uri="{FF2B5EF4-FFF2-40B4-BE49-F238E27FC236}">
                    <a16:creationId xmlns:a16="http://schemas.microsoft.com/office/drawing/2014/main" id="{BD8A7ECB-4BE2-409E-9BAA-1CE99DCD4F72}"/>
                  </a:ext>
                </a:extLst>
              </p:cNvPr>
              <p:cNvPicPr/>
              <p:nvPr/>
            </p:nvPicPr>
            <p:blipFill>
              <a:blip r:embed="rId17"/>
              <a:stretch>
                <a:fillRect/>
              </a:stretch>
            </p:blipFill>
            <p:spPr>
              <a:xfrm>
                <a:off x="7367777" y="3729000"/>
                <a:ext cx="364680" cy="18000"/>
              </a:xfrm>
              <a:prstGeom prst="rect">
                <a:avLst/>
              </a:prstGeom>
            </p:spPr>
          </p:pic>
        </mc:Fallback>
      </mc:AlternateContent>
      <p:grpSp>
        <p:nvGrpSpPr>
          <p:cNvPr id="28" name="Group 27">
            <a:extLst>
              <a:ext uri="{FF2B5EF4-FFF2-40B4-BE49-F238E27FC236}">
                <a16:creationId xmlns:a16="http://schemas.microsoft.com/office/drawing/2014/main" id="{74F6F8D1-AB5F-4071-B86A-E7F2A273EE4F}"/>
              </a:ext>
            </a:extLst>
          </p:cNvPr>
          <p:cNvGrpSpPr/>
          <p:nvPr/>
        </p:nvGrpSpPr>
        <p:grpSpPr>
          <a:xfrm>
            <a:off x="8044937" y="3737640"/>
            <a:ext cx="2959200" cy="360"/>
            <a:chOff x="8044937" y="3737640"/>
            <a:chExt cx="2959200" cy="360"/>
          </a:xfrm>
        </p:grpSpPr>
        <mc:AlternateContent xmlns:mc="http://schemas.openxmlformats.org/markup-compatibility/2006" xmlns:p14="http://schemas.microsoft.com/office/powerpoint/2010/main">
          <mc:Choice Requires="p14">
            <p:contentPart p14:bwMode="auto" r:id="rId18">
              <p14:nvContentPartPr>
                <p14:cNvPr id="22" name="Ink 21">
                  <a:extLst>
                    <a:ext uri="{FF2B5EF4-FFF2-40B4-BE49-F238E27FC236}">
                      <a16:creationId xmlns:a16="http://schemas.microsoft.com/office/drawing/2014/main" id="{F1D99566-C8BA-4618-93C1-CBB762952B6D}"/>
                    </a:ext>
                  </a:extLst>
                </p14:cNvPr>
                <p14:cNvContentPartPr/>
                <p14:nvPr/>
              </p14:nvContentPartPr>
              <p14:xfrm>
                <a:off x="8044937" y="3737640"/>
                <a:ext cx="332640" cy="360"/>
              </p14:xfrm>
            </p:contentPart>
          </mc:Choice>
          <mc:Fallback xmlns="">
            <p:pic>
              <p:nvPicPr>
                <p:cNvPr id="22" name="Ink 21">
                  <a:extLst>
                    <a:ext uri="{FF2B5EF4-FFF2-40B4-BE49-F238E27FC236}">
                      <a16:creationId xmlns:a16="http://schemas.microsoft.com/office/drawing/2014/main" id="{F1D99566-C8BA-4618-93C1-CBB762952B6D}"/>
                    </a:ext>
                  </a:extLst>
                </p:cNvPr>
                <p:cNvPicPr/>
                <p:nvPr/>
              </p:nvPicPr>
              <p:blipFill>
                <a:blip r:embed="rId19"/>
                <a:stretch>
                  <a:fillRect/>
                </a:stretch>
              </p:blipFill>
              <p:spPr>
                <a:xfrm>
                  <a:off x="8036297" y="3729000"/>
                  <a:ext cx="350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3" name="Ink 22">
                  <a:extLst>
                    <a:ext uri="{FF2B5EF4-FFF2-40B4-BE49-F238E27FC236}">
                      <a16:creationId xmlns:a16="http://schemas.microsoft.com/office/drawing/2014/main" id="{2230FB01-A412-4B4B-85BC-784CDCB7D93B}"/>
                    </a:ext>
                  </a:extLst>
                </p14:cNvPr>
                <p14:cNvContentPartPr/>
                <p14:nvPr/>
              </p14:nvContentPartPr>
              <p14:xfrm>
                <a:off x="8703017" y="3737640"/>
                <a:ext cx="337680" cy="360"/>
              </p14:xfrm>
            </p:contentPart>
          </mc:Choice>
          <mc:Fallback xmlns="">
            <p:pic>
              <p:nvPicPr>
                <p:cNvPr id="23" name="Ink 22">
                  <a:extLst>
                    <a:ext uri="{FF2B5EF4-FFF2-40B4-BE49-F238E27FC236}">
                      <a16:creationId xmlns:a16="http://schemas.microsoft.com/office/drawing/2014/main" id="{2230FB01-A412-4B4B-85BC-784CDCB7D93B}"/>
                    </a:ext>
                  </a:extLst>
                </p:cNvPr>
                <p:cNvPicPr/>
                <p:nvPr/>
              </p:nvPicPr>
              <p:blipFill>
                <a:blip r:embed="rId21"/>
                <a:stretch>
                  <a:fillRect/>
                </a:stretch>
              </p:blipFill>
              <p:spPr>
                <a:xfrm>
                  <a:off x="8694377" y="3729000"/>
                  <a:ext cx="3553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4" name="Ink 23">
                  <a:extLst>
                    <a:ext uri="{FF2B5EF4-FFF2-40B4-BE49-F238E27FC236}">
                      <a16:creationId xmlns:a16="http://schemas.microsoft.com/office/drawing/2014/main" id="{9953F152-A0EE-47E6-A840-293EAF720F67}"/>
                    </a:ext>
                  </a:extLst>
                </p14:cNvPr>
                <p14:cNvContentPartPr/>
                <p14:nvPr/>
              </p14:nvContentPartPr>
              <p14:xfrm>
                <a:off x="9356057" y="3737640"/>
                <a:ext cx="321840" cy="360"/>
              </p14:xfrm>
            </p:contentPart>
          </mc:Choice>
          <mc:Fallback xmlns="">
            <p:pic>
              <p:nvPicPr>
                <p:cNvPr id="24" name="Ink 23">
                  <a:extLst>
                    <a:ext uri="{FF2B5EF4-FFF2-40B4-BE49-F238E27FC236}">
                      <a16:creationId xmlns:a16="http://schemas.microsoft.com/office/drawing/2014/main" id="{9953F152-A0EE-47E6-A840-293EAF720F67}"/>
                    </a:ext>
                  </a:extLst>
                </p:cNvPr>
                <p:cNvPicPr/>
                <p:nvPr/>
              </p:nvPicPr>
              <p:blipFill>
                <a:blip r:embed="rId23"/>
                <a:stretch>
                  <a:fillRect/>
                </a:stretch>
              </p:blipFill>
              <p:spPr>
                <a:xfrm>
                  <a:off x="9347417" y="3729000"/>
                  <a:ext cx="339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6" name="Ink 25">
                  <a:extLst>
                    <a:ext uri="{FF2B5EF4-FFF2-40B4-BE49-F238E27FC236}">
                      <a16:creationId xmlns:a16="http://schemas.microsoft.com/office/drawing/2014/main" id="{6DA49242-6345-4E83-B66D-377CCE619639}"/>
                    </a:ext>
                  </a:extLst>
                </p14:cNvPr>
                <p14:cNvContentPartPr/>
                <p14:nvPr/>
              </p14:nvContentPartPr>
              <p14:xfrm>
                <a:off x="10017737" y="3737640"/>
                <a:ext cx="326880" cy="360"/>
              </p14:xfrm>
            </p:contentPart>
          </mc:Choice>
          <mc:Fallback xmlns="">
            <p:pic>
              <p:nvPicPr>
                <p:cNvPr id="26" name="Ink 25">
                  <a:extLst>
                    <a:ext uri="{FF2B5EF4-FFF2-40B4-BE49-F238E27FC236}">
                      <a16:creationId xmlns:a16="http://schemas.microsoft.com/office/drawing/2014/main" id="{6DA49242-6345-4E83-B66D-377CCE619639}"/>
                    </a:ext>
                  </a:extLst>
                </p:cNvPr>
                <p:cNvPicPr/>
                <p:nvPr/>
              </p:nvPicPr>
              <p:blipFill>
                <a:blip r:embed="rId8"/>
                <a:stretch>
                  <a:fillRect/>
                </a:stretch>
              </p:blipFill>
              <p:spPr>
                <a:xfrm>
                  <a:off x="10009097" y="3729000"/>
                  <a:ext cx="3445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7" name="Ink 26">
                  <a:extLst>
                    <a:ext uri="{FF2B5EF4-FFF2-40B4-BE49-F238E27FC236}">
                      <a16:creationId xmlns:a16="http://schemas.microsoft.com/office/drawing/2014/main" id="{C5658468-61A9-40A9-B334-0F602D7AF2B9}"/>
                    </a:ext>
                  </a:extLst>
                </p14:cNvPr>
                <p14:cNvContentPartPr/>
                <p14:nvPr/>
              </p14:nvContentPartPr>
              <p14:xfrm>
                <a:off x="10651337" y="3737640"/>
                <a:ext cx="352800" cy="360"/>
              </p14:xfrm>
            </p:contentPart>
          </mc:Choice>
          <mc:Fallback xmlns="">
            <p:pic>
              <p:nvPicPr>
                <p:cNvPr id="27" name="Ink 26">
                  <a:extLst>
                    <a:ext uri="{FF2B5EF4-FFF2-40B4-BE49-F238E27FC236}">
                      <a16:creationId xmlns:a16="http://schemas.microsoft.com/office/drawing/2014/main" id="{C5658468-61A9-40A9-B334-0F602D7AF2B9}"/>
                    </a:ext>
                  </a:extLst>
                </p:cNvPr>
                <p:cNvPicPr/>
                <p:nvPr/>
              </p:nvPicPr>
              <p:blipFill>
                <a:blip r:embed="rId26"/>
                <a:stretch>
                  <a:fillRect/>
                </a:stretch>
              </p:blipFill>
              <p:spPr>
                <a:xfrm>
                  <a:off x="10642697" y="3729000"/>
                  <a:ext cx="37044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7">
            <p14:nvContentPartPr>
              <p14:cNvPr id="29" name="Ink 28">
                <a:extLst>
                  <a:ext uri="{FF2B5EF4-FFF2-40B4-BE49-F238E27FC236}">
                    <a16:creationId xmlns:a16="http://schemas.microsoft.com/office/drawing/2014/main" id="{5284E477-7A67-4FC8-9791-1D7760FD6562}"/>
                  </a:ext>
                </a:extLst>
              </p14:cNvPr>
              <p14:cNvContentPartPr/>
              <p14:nvPr/>
            </p14:nvContentPartPr>
            <p14:xfrm>
              <a:off x="1888937" y="3977126"/>
              <a:ext cx="366840" cy="360"/>
            </p14:xfrm>
          </p:contentPart>
        </mc:Choice>
        <mc:Fallback xmlns="">
          <p:pic>
            <p:nvPicPr>
              <p:cNvPr id="29" name="Ink 28">
                <a:extLst>
                  <a:ext uri="{FF2B5EF4-FFF2-40B4-BE49-F238E27FC236}">
                    <a16:creationId xmlns:a16="http://schemas.microsoft.com/office/drawing/2014/main" id="{5284E477-7A67-4FC8-9791-1D7760FD6562}"/>
                  </a:ext>
                </a:extLst>
              </p:cNvPr>
              <p:cNvPicPr/>
              <p:nvPr/>
            </p:nvPicPr>
            <p:blipFill>
              <a:blip r:embed="rId4"/>
              <a:stretch>
                <a:fillRect/>
              </a:stretch>
            </p:blipFill>
            <p:spPr>
              <a:xfrm>
                <a:off x="1880297" y="3968486"/>
                <a:ext cx="384480" cy="18000"/>
              </a:xfrm>
              <a:prstGeom prst="rect">
                <a:avLst/>
              </a:prstGeom>
            </p:spPr>
          </p:pic>
        </mc:Fallback>
      </mc:AlternateContent>
      <p:grpSp>
        <p:nvGrpSpPr>
          <p:cNvPr id="30" name="Group 29">
            <a:extLst>
              <a:ext uri="{FF2B5EF4-FFF2-40B4-BE49-F238E27FC236}">
                <a16:creationId xmlns:a16="http://schemas.microsoft.com/office/drawing/2014/main" id="{9CABB736-18F1-4D36-93D1-4B8D6DBCC5D5}"/>
              </a:ext>
            </a:extLst>
          </p:cNvPr>
          <p:cNvGrpSpPr/>
          <p:nvPr/>
        </p:nvGrpSpPr>
        <p:grpSpPr>
          <a:xfrm>
            <a:off x="2516057" y="3977126"/>
            <a:ext cx="1019880" cy="360"/>
            <a:chOff x="2149217" y="3737640"/>
            <a:chExt cx="1019880" cy="360"/>
          </a:xfrm>
        </p:grpSpPr>
        <mc:AlternateContent xmlns:mc="http://schemas.openxmlformats.org/markup-compatibility/2006" xmlns:p14="http://schemas.microsoft.com/office/powerpoint/2010/main">
          <mc:Choice Requires="p14">
            <p:contentPart p14:bwMode="auto" r:id="rId28">
              <p14:nvContentPartPr>
                <p14:cNvPr id="31" name="Ink 30">
                  <a:extLst>
                    <a:ext uri="{FF2B5EF4-FFF2-40B4-BE49-F238E27FC236}">
                      <a16:creationId xmlns:a16="http://schemas.microsoft.com/office/drawing/2014/main" id="{45B5C4D2-91A2-46C5-AB9D-2DE7DE1DD703}"/>
                    </a:ext>
                  </a:extLst>
                </p14:cNvPr>
                <p14:cNvContentPartPr/>
                <p14:nvPr/>
              </p14:nvContentPartPr>
              <p14:xfrm>
                <a:off x="2149217" y="3737640"/>
                <a:ext cx="388080" cy="360"/>
              </p14:xfrm>
            </p:contentPart>
          </mc:Choice>
          <mc:Fallback xmlns="">
            <p:pic>
              <p:nvPicPr>
                <p:cNvPr id="31" name="Ink 30">
                  <a:extLst>
                    <a:ext uri="{FF2B5EF4-FFF2-40B4-BE49-F238E27FC236}">
                      <a16:creationId xmlns:a16="http://schemas.microsoft.com/office/drawing/2014/main" id="{45B5C4D2-91A2-46C5-AB9D-2DE7DE1DD703}"/>
                    </a:ext>
                  </a:extLst>
                </p:cNvPr>
                <p:cNvPicPr/>
                <p:nvPr/>
              </p:nvPicPr>
              <p:blipFill>
                <a:blip r:embed="rId29"/>
                <a:stretch>
                  <a:fillRect/>
                </a:stretch>
              </p:blipFill>
              <p:spPr>
                <a:xfrm>
                  <a:off x="2140577" y="3729000"/>
                  <a:ext cx="4057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2" name="Ink 31">
                  <a:extLst>
                    <a:ext uri="{FF2B5EF4-FFF2-40B4-BE49-F238E27FC236}">
                      <a16:creationId xmlns:a16="http://schemas.microsoft.com/office/drawing/2014/main" id="{0C1D720A-CEC5-4C0A-A62F-5689B463E656}"/>
                    </a:ext>
                  </a:extLst>
                </p14:cNvPr>
                <p14:cNvContentPartPr/>
                <p14:nvPr/>
              </p14:nvContentPartPr>
              <p14:xfrm>
                <a:off x="2808377" y="3737640"/>
                <a:ext cx="360720" cy="360"/>
              </p14:xfrm>
            </p:contentPart>
          </mc:Choice>
          <mc:Fallback xmlns="">
            <p:pic>
              <p:nvPicPr>
                <p:cNvPr id="32" name="Ink 31">
                  <a:extLst>
                    <a:ext uri="{FF2B5EF4-FFF2-40B4-BE49-F238E27FC236}">
                      <a16:creationId xmlns:a16="http://schemas.microsoft.com/office/drawing/2014/main" id="{0C1D720A-CEC5-4C0A-A62F-5689B463E656}"/>
                    </a:ext>
                  </a:extLst>
                </p:cNvPr>
                <p:cNvPicPr/>
                <p:nvPr/>
              </p:nvPicPr>
              <p:blipFill>
                <a:blip r:embed="rId31"/>
                <a:stretch>
                  <a:fillRect/>
                </a:stretch>
              </p:blipFill>
              <p:spPr>
                <a:xfrm>
                  <a:off x="2799377" y="3729000"/>
                  <a:ext cx="37836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2">
            <p14:nvContentPartPr>
              <p14:cNvPr id="33" name="Ink 32">
                <a:extLst>
                  <a:ext uri="{FF2B5EF4-FFF2-40B4-BE49-F238E27FC236}">
                    <a16:creationId xmlns:a16="http://schemas.microsoft.com/office/drawing/2014/main" id="{D5EF0B18-92A9-4AAB-AE9A-4F53125155D8}"/>
                  </a:ext>
                </a:extLst>
              </p14:cNvPr>
              <p14:cNvContentPartPr/>
              <p14:nvPr/>
            </p14:nvContentPartPr>
            <p14:xfrm>
              <a:off x="3840497" y="3977126"/>
              <a:ext cx="363600" cy="360"/>
            </p14:xfrm>
          </p:contentPart>
        </mc:Choice>
        <mc:Fallback xmlns="">
          <p:pic>
            <p:nvPicPr>
              <p:cNvPr id="33" name="Ink 32">
                <a:extLst>
                  <a:ext uri="{FF2B5EF4-FFF2-40B4-BE49-F238E27FC236}">
                    <a16:creationId xmlns:a16="http://schemas.microsoft.com/office/drawing/2014/main" id="{D5EF0B18-92A9-4AAB-AE9A-4F53125155D8}"/>
                  </a:ext>
                </a:extLst>
              </p:cNvPr>
              <p:cNvPicPr/>
              <p:nvPr/>
            </p:nvPicPr>
            <p:blipFill>
              <a:blip r:embed="rId6"/>
              <a:stretch>
                <a:fillRect/>
              </a:stretch>
            </p:blipFill>
            <p:spPr>
              <a:xfrm>
                <a:off x="3831497" y="3968486"/>
                <a:ext cx="381240" cy="18000"/>
              </a:xfrm>
              <a:prstGeom prst="rect">
                <a:avLst/>
              </a:prstGeom>
            </p:spPr>
          </p:pic>
        </mc:Fallback>
      </mc:AlternateContent>
      <p:grpSp>
        <p:nvGrpSpPr>
          <p:cNvPr id="34" name="Group 33">
            <a:extLst>
              <a:ext uri="{FF2B5EF4-FFF2-40B4-BE49-F238E27FC236}">
                <a16:creationId xmlns:a16="http://schemas.microsoft.com/office/drawing/2014/main" id="{75E5B58A-35BD-429C-AA56-DFC51845C3B8}"/>
              </a:ext>
            </a:extLst>
          </p:cNvPr>
          <p:cNvGrpSpPr/>
          <p:nvPr/>
        </p:nvGrpSpPr>
        <p:grpSpPr>
          <a:xfrm>
            <a:off x="4524857" y="3977126"/>
            <a:ext cx="1607400" cy="360"/>
            <a:chOff x="4158017" y="3737640"/>
            <a:chExt cx="1607400" cy="360"/>
          </a:xfrm>
        </p:grpSpPr>
        <mc:AlternateContent xmlns:mc="http://schemas.openxmlformats.org/markup-compatibility/2006" xmlns:p14="http://schemas.microsoft.com/office/powerpoint/2010/main">
          <mc:Choice Requires="p14">
            <p:contentPart p14:bwMode="auto" r:id="rId33">
              <p14:nvContentPartPr>
                <p14:cNvPr id="35" name="Ink 34">
                  <a:extLst>
                    <a:ext uri="{FF2B5EF4-FFF2-40B4-BE49-F238E27FC236}">
                      <a16:creationId xmlns:a16="http://schemas.microsoft.com/office/drawing/2014/main" id="{0FAD8D62-66AF-4CBE-916F-76BED3B014E2}"/>
                    </a:ext>
                  </a:extLst>
                </p14:cNvPr>
                <p14:cNvContentPartPr/>
                <p14:nvPr/>
              </p14:nvContentPartPr>
              <p14:xfrm>
                <a:off x="4158017" y="3737640"/>
                <a:ext cx="327960" cy="360"/>
              </p14:xfrm>
            </p:contentPart>
          </mc:Choice>
          <mc:Fallback xmlns="">
            <p:pic>
              <p:nvPicPr>
                <p:cNvPr id="35" name="Ink 34">
                  <a:extLst>
                    <a:ext uri="{FF2B5EF4-FFF2-40B4-BE49-F238E27FC236}">
                      <a16:creationId xmlns:a16="http://schemas.microsoft.com/office/drawing/2014/main" id="{0FAD8D62-66AF-4CBE-916F-76BED3B014E2}"/>
                    </a:ext>
                  </a:extLst>
                </p:cNvPr>
                <p:cNvPicPr/>
                <p:nvPr/>
              </p:nvPicPr>
              <p:blipFill>
                <a:blip r:embed="rId8"/>
                <a:stretch>
                  <a:fillRect/>
                </a:stretch>
              </p:blipFill>
              <p:spPr>
                <a:xfrm>
                  <a:off x="4149017" y="3729000"/>
                  <a:ext cx="345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6" name="Ink 35">
                  <a:extLst>
                    <a:ext uri="{FF2B5EF4-FFF2-40B4-BE49-F238E27FC236}">
                      <a16:creationId xmlns:a16="http://schemas.microsoft.com/office/drawing/2014/main" id="{8E96614A-7D84-4D06-9879-336C1381B1C2}"/>
                    </a:ext>
                  </a:extLst>
                </p14:cNvPr>
                <p14:cNvContentPartPr/>
                <p14:nvPr/>
              </p14:nvContentPartPr>
              <p14:xfrm>
                <a:off x="4776857" y="3737640"/>
                <a:ext cx="379080" cy="360"/>
              </p14:xfrm>
            </p:contentPart>
          </mc:Choice>
          <mc:Fallback xmlns="">
            <p:pic>
              <p:nvPicPr>
                <p:cNvPr id="36" name="Ink 35">
                  <a:extLst>
                    <a:ext uri="{FF2B5EF4-FFF2-40B4-BE49-F238E27FC236}">
                      <a16:creationId xmlns:a16="http://schemas.microsoft.com/office/drawing/2014/main" id="{8E96614A-7D84-4D06-9879-336C1381B1C2}"/>
                    </a:ext>
                  </a:extLst>
                </p:cNvPr>
                <p:cNvPicPr/>
                <p:nvPr/>
              </p:nvPicPr>
              <p:blipFill>
                <a:blip r:embed="rId10"/>
                <a:stretch>
                  <a:fillRect/>
                </a:stretch>
              </p:blipFill>
              <p:spPr>
                <a:xfrm>
                  <a:off x="4768217" y="3729000"/>
                  <a:ext cx="3967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7" name="Ink 36">
                  <a:extLst>
                    <a:ext uri="{FF2B5EF4-FFF2-40B4-BE49-F238E27FC236}">
                      <a16:creationId xmlns:a16="http://schemas.microsoft.com/office/drawing/2014/main" id="{3F5DB272-3F3F-4894-8E27-D4ADE7125232}"/>
                    </a:ext>
                  </a:extLst>
                </p14:cNvPr>
                <p14:cNvContentPartPr/>
                <p14:nvPr/>
              </p14:nvContentPartPr>
              <p14:xfrm>
                <a:off x="5465897" y="3737640"/>
                <a:ext cx="299520" cy="360"/>
              </p14:xfrm>
            </p:contentPart>
          </mc:Choice>
          <mc:Fallback xmlns="">
            <p:pic>
              <p:nvPicPr>
                <p:cNvPr id="37" name="Ink 36">
                  <a:extLst>
                    <a:ext uri="{FF2B5EF4-FFF2-40B4-BE49-F238E27FC236}">
                      <a16:creationId xmlns:a16="http://schemas.microsoft.com/office/drawing/2014/main" id="{3F5DB272-3F3F-4894-8E27-D4ADE7125232}"/>
                    </a:ext>
                  </a:extLst>
                </p:cNvPr>
                <p:cNvPicPr/>
                <p:nvPr/>
              </p:nvPicPr>
              <p:blipFill>
                <a:blip r:embed="rId12"/>
                <a:stretch>
                  <a:fillRect/>
                </a:stretch>
              </p:blipFill>
              <p:spPr>
                <a:xfrm>
                  <a:off x="5456897" y="3729000"/>
                  <a:ext cx="31716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6">
            <p14:nvContentPartPr>
              <p14:cNvPr id="38" name="Ink 37">
                <a:extLst>
                  <a:ext uri="{FF2B5EF4-FFF2-40B4-BE49-F238E27FC236}">
                    <a16:creationId xmlns:a16="http://schemas.microsoft.com/office/drawing/2014/main" id="{5F4A1C08-AC0A-4FE7-9576-387A161F7E0E}"/>
                  </a:ext>
                </a:extLst>
              </p14:cNvPr>
              <p14:cNvContentPartPr/>
              <p14:nvPr/>
            </p14:nvContentPartPr>
            <p14:xfrm>
              <a:off x="6478577" y="3977126"/>
              <a:ext cx="330480" cy="360"/>
            </p14:xfrm>
          </p:contentPart>
        </mc:Choice>
        <mc:Fallback xmlns="">
          <p:pic>
            <p:nvPicPr>
              <p:cNvPr id="38" name="Ink 37">
                <a:extLst>
                  <a:ext uri="{FF2B5EF4-FFF2-40B4-BE49-F238E27FC236}">
                    <a16:creationId xmlns:a16="http://schemas.microsoft.com/office/drawing/2014/main" id="{5F4A1C08-AC0A-4FE7-9576-387A161F7E0E}"/>
                  </a:ext>
                </a:extLst>
              </p:cNvPr>
              <p:cNvPicPr/>
              <p:nvPr/>
            </p:nvPicPr>
            <p:blipFill>
              <a:blip r:embed="rId8"/>
              <a:stretch>
                <a:fillRect/>
              </a:stretch>
            </p:blipFill>
            <p:spPr>
              <a:xfrm>
                <a:off x="6469577" y="3968486"/>
                <a:ext cx="3481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9" name="Ink 38">
                <a:extLst>
                  <a:ext uri="{FF2B5EF4-FFF2-40B4-BE49-F238E27FC236}">
                    <a16:creationId xmlns:a16="http://schemas.microsoft.com/office/drawing/2014/main" id="{80FB9BD6-4A33-4ED1-BED0-9E037AAF11B4}"/>
                  </a:ext>
                </a:extLst>
              </p14:cNvPr>
              <p14:cNvContentPartPr/>
              <p14:nvPr/>
            </p14:nvContentPartPr>
            <p14:xfrm>
              <a:off x="7118657" y="3977126"/>
              <a:ext cx="325440" cy="360"/>
            </p14:xfrm>
          </p:contentPart>
        </mc:Choice>
        <mc:Fallback xmlns="">
          <p:pic>
            <p:nvPicPr>
              <p:cNvPr id="39" name="Ink 38">
                <a:extLst>
                  <a:ext uri="{FF2B5EF4-FFF2-40B4-BE49-F238E27FC236}">
                    <a16:creationId xmlns:a16="http://schemas.microsoft.com/office/drawing/2014/main" id="{80FB9BD6-4A33-4ED1-BED0-9E037AAF11B4}"/>
                  </a:ext>
                </a:extLst>
              </p:cNvPr>
              <p:cNvPicPr/>
              <p:nvPr/>
            </p:nvPicPr>
            <p:blipFill>
              <a:blip r:embed="rId15"/>
              <a:stretch>
                <a:fillRect/>
              </a:stretch>
            </p:blipFill>
            <p:spPr>
              <a:xfrm>
                <a:off x="7109657" y="3968486"/>
                <a:ext cx="343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0" name="Ink 39">
                <a:extLst>
                  <a:ext uri="{FF2B5EF4-FFF2-40B4-BE49-F238E27FC236}">
                    <a16:creationId xmlns:a16="http://schemas.microsoft.com/office/drawing/2014/main" id="{D8606FA9-BB9D-4E57-8BF0-B31C991E0DDA}"/>
                  </a:ext>
                </a:extLst>
              </p14:cNvPr>
              <p14:cNvContentPartPr/>
              <p14:nvPr/>
            </p14:nvContentPartPr>
            <p14:xfrm>
              <a:off x="7743617" y="3977126"/>
              <a:ext cx="347040" cy="360"/>
            </p14:xfrm>
          </p:contentPart>
        </mc:Choice>
        <mc:Fallback xmlns="">
          <p:pic>
            <p:nvPicPr>
              <p:cNvPr id="40" name="Ink 39">
                <a:extLst>
                  <a:ext uri="{FF2B5EF4-FFF2-40B4-BE49-F238E27FC236}">
                    <a16:creationId xmlns:a16="http://schemas.microsoft.com/office/drawing/2014/main" id="{D8606FA9-BB9D-4E57-8BF0-B31C991E0DDA}"/>
                  </a:ext>
                </a:extLst>
              </p:cNvPr>
              <p:cNvPicPr/>
              <p:nvPr/>
            </p:nvPicPr>
            <p:blipFill>
              <a:blip r:embed="rId17"/>
              <a:stretch>
                <a:fillRect/>
              </a:stretch>
            </p:blipFill>
            <p:spPr>
              <a:xfrm>
                <a:off x="7734617" y="3968486"/>
                <a:ext cx="364680" cy="18000"/>
              </a:xfrm>
              <a:prstGeom prst="rect">
                <a:avLst/>
              </a:prstGeom>
            </p:spPr>
          </p:pic>
        </mc:Fallback>
      </mc:AlternateContent>
      <p:grpSp>
        <p:nvGrpSpPr>
          <p:cNvPr id="41" name="Group 40">
            <a:extLst>
              <a:ext uri="{FF2B5EF4-FFF2-40B4-BE49-F238E27FC236}">
                <a16:creationId xmlns:a16="http://schemas.microsoft.com/office/drawing/2014/main" id="{38B662CA-0E3F-44E3-AC51-20EC868F87AC}"/>
              </a:ext>
            </a:extLst>
          </p:cNvPr>
          <p:cNvGrpSpPr/>
          <p:nvPr/>
        </p:nvGrpSpPr>
        <p:grpSpPr>
          <a:xfrm>
            <a:off x="8411777" y="3977126"/>
            <a:ext cx="2959200" cy="360"/>
            <a:chOff x="8044937" y="3737640"/>
            <a:chExt cx="2959200" cy="360"/>
          </a:xfrm>
        </p:grpSpPr>
        <mc:AlternateContent xmlns:mc="http://schemas.openxmlformats.org/markup-compatibility/2006" xmlns:p14="http://schemas.microsoft.com/office/powerpoint/2010/main">
          <mc:Choice Requires="p14">
            <p:contentPart p14:bwMode="auto" r:id="rId39">
              <p14:nvContentPartPr>
                <p14:cNvPr id="42" name="Ink 41">
                  <a:extLst>
                    <a:ext uri="{FF2B5EF4-FFF2-40B4-BE49-F238E27FC236}">
                      <a16:creationId xmlns:a16="http://schemas.microsoft.com/office/drawing/2014/main" id="{F8A48BA5-7FAE-4670-943D-80AC8260CD6D}"/>
                    </a:ext>
                  </a:extLst>
                </p14:cNvPr>
                <p14:cNvContentPartPr/>
                <p14:nvPr/>
              </p14:nvContentPartPr>
              <p14:xfrm>
                <a:off x="8044937" y="3737640"/>
                <a:ext cx="332640" cy="360"/>
              </p14:xfrm>
            </p:contentPart>
          </mc:Choice>
          <mc:Fallback xmlns="">
            <p:pic>
              <p:nvPicPr>
                <p:cNvPr id="42" name="Ink 41">
                  <a:extLst>
                    <a:ext uri="{FF2B5EF4-FFF2-40B4-BE49-F238E27FC236}">
                      <a16:creationId xmlns:a16="http://schemas.microsoft.com/office/drawing/2014/main" id="{F8A48BA5-7FAE-4670-943D-80AC8260CD6D}"/>
                    </a:ext>
                  </a:extLst>
                </p:cNvPr>
                <p:cNvPicPr/>
                <p:nvPr/>
              </p:nvPicPr>
              <p:blipFill>
                <a:blip r:embed="rId19"/>
                <a:stretch>
                  <a:fillRect/>
                </a:stretch>
              </p:blipFill>
              <p:spPr>
                <a:xfrm>
                  <a:off x="8036297" y="3729000"/>
                  <a:ext cx="350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3" name="Ink 42">
                  <a:extLst>
                    <a:ext uri="{FF2B5EF4-FFF2-40B4-BE49-F238E27FC236}">
                      <a16:creationId xmlns:a16="http://schemas.microsoft.com/office/drawing/2014/main" id="{23F2FEE8-A762-40A3-BF4F-67A44D9684E6}"/>
                    </a:ext>
                  </a:extLst>
                </p14:cNvPr>
                <p14:cNvContentPartPr/>
                <p14:nvPr/>
              </p14:nvContentPartPr>
              <p14:xfrm>
                <a:off x="8703017" y="3737640"/>
                <a:ext cx="337680" cy="360"/>
              </p14:xfrm>
            </p:contentPart>
          </mc:Choice>
          <mc:Fallback xmlns="">
            <p:pic>
              <p:nvPicPr>
                <p:cNvPr id="43" name="Ink 42">
                  <a:extLst>
                    <a:ext uri="{FF2B5EF4-FFF2-40B4-BE49-F238E27FC236}">
                      <a16:creationId xmlns:a16="http://schemas.microsoft.com/office/drawing/2014/main" id="{23F2FEE8-A762-40A3-BF4F-67A44D9684E6}"/>
                    </a:ext>
                  </a:extLst>
                </p:cNvPr>
                <p:cNvPicPr/>
                <p:nvPr/>
              </p:nvPicPr>
              <p:blipFill>
                <a:blip r:embed="rId21"/>
                <a:stretch>
                  <a:fillRect/>
                </a:stretch>
              </p:blipFill>
              <p:spPr>
                <a:xfrm>
                  <a:off x="8694377" y="3729000"/>
                  <a:ext cx="3553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4" name="Ink 43">
                  <a:extLst>
                    <a:ext uri="{FF2B5EF4-FFF2-40B4-BE49-F238E27FC236}">
                      <a16:creationId xmlns:a16="http://schemas.microsoft.com/office/drawing/2014/main" id="{ED501269-4323-4409-AEAB-E4FCAE746E61}"/>
                    </a:ext>
                  </a:extLst>
                </p14:cNvPr>
                <p14:cNvContentPartPr/>
                <p14:nvPr/>
              </p14:nvContentPartPr>
              <p14:xfrm>
                <a:off x="9356057" y="3737640"/>
                <a:ext cx="321840" cy="360"/>
              </p14:xfrm>
            </p:contentPart>
          </mc:Choice>
          <mc:Fallback xmlns="">
            <p:pic>
              <p:nvPicPr>
                <p:cNvPr id="44" name="Ink 43">
                  <a:extLst>
                    <a:ext uri="{FF2B5EF4-FFF2-40B4-BE49-F238E27FC236}">
                      <a16:creationId xmlns:a16="http://schemas.microsoft.com/office/drawing/2014/main" id="{ED501269-4323-4409-AEAB-E4FCAE746E61}"/>
                    </a:ext>
                  </a:extLst>
                </p:cNvPr>
                <p:cNvPicPr/>
                <p:nvPr/>
              </p:nvPicPr>
              <p:blipFill>
                <a:blip r:embed="rId23"/>
                <a:stretch>
                  <a:fillRect/>
                </a:stretch>
              </p:blipFill>
              <p:spPr>
                <a:xfrm>
                  <a:off x="9347417" y="3729000"/>
                  <a:ext cx="339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5" name="Ink 44">
                  <a:extLst>
                    <a:ext uri="{FF2B5EF4-FFF2-40B4-BE49-F238E27FC236}">
                      <a16:creationId xmlns:a16="http://schemas.microsoft.com/office/drawing/2014/main" id="{1F0E4D77-8DF0-4641-8F2D-E7DDC617F809}"/>
                    </a:ext>
                  </a:extLst>
                </p14:cNvPr>
                <p14:cNvContentPartPr/>
                <p14:nvPr/>
              </p14:nvContentPartPr>
              <p14:xfrm>
                <a:off x="10017737" y="3737640"/>
                <a:ext cx="326880" cy="360"/>
              </p14:xfrm>
            </p:contentPart>
          </mc:Choice>
          <mc:Fallback xmlns="">
            <p:pic>
              <p:nvPicPr>
                <p:cNvPr id="45" name="Ink 44">
                  <a:extLst>
                    <a:ext uri="{FF2B5EF4-FFF2-40B4-BE49-F238E27FC236}">
                      <a16:creationId xmlns:a16="http://schemas.microsoft.com/office/drawing/2014/main" id="{1F0E4D77-8DF0-4641-8F2D-E7DDC617F809}"/>
                    </a:ext>
                  </a:extLst>
                </p:cNvPr>
                <p:cNvPicPr/>
                <p:nvPr/>
              </p:nvPicPr>
              <p:blipFill>
                <a:blip r:embed="rId8"/>
                <a:stretch>
                  <a:fillRect/>
                </a:stretch>
              </p:blipFill>
              <p:spPr>
                <a:xfrm>
                  <a:off x="10009097" y="3729000"/>
                  <a:ext cx="3445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6" name="Ink 45">
                  <a:extLst>
                    <a:ext uri="{FF2B5EF4-FFF2-40B4-BE49-F238E27FC236}">
                      <a16:creationId xmlns:a16="http://schemas.microsoft.com/office/drawing/2014/main" id="{41E4B2E1-2C31-46E5-94F8-2A0464FB9DDB}"/>
                    </a:ext>
                  </a:extLst>
                </p14:cNvPr>
                <p14:cNvContentPartPr/>
                <p14:nvPr/>
              </p14:nvContentPartPr>
              <p14:xfrm>
                <a:off x="10651337" y="3737640"/>
                <a:ext cx="352800" cy="360"/>
              </p14:xfrm>
            </p:contentPart>
          </mc:Choice>
          <mc:Fallback xmlns="">
            <p:pic>
              <p:nvPicPr>
                <p:cNvPr id="46" name="Ink 45">
                  <a:extLst>
                    <a:ext uri="{FF2B5EF4-FFF2-40B4-BE49-F238E27FC236}">
                      <a16:creationId xmlns:a16="http://schemas.microsoft.com/office/drawing/2014/main" id="{41E4B2E1-2C31-46E5-94F8-2A0464FB9DDB}"/>
                    </a:ext>
                  </a:extLst>
                </p:cNvPr>
                <p:cNvPicPr/>
                <p:nvPr/>
              </p:nvPicPr>
              <p:blipFill>
                <a:blip r:embed="rId26"/>
                <a:stretch>
                  <a:fillRect/>
                </a:stretch>
              </p:blipFill>
              <p:spPr>
                <a:xfrm>
                  <a:off x="10642697" y="3729000"/>
                  <a:ext cx="37044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4">
            <p14:nvContentPartPr>
              <p14:cNvPr id="48" name="Ink 47">
                <a:extLst>
                  <a:ext uri="{FF2B5EF4-FFF2-40B4-BE49-F238E27FC236}">
                    <a16:creationId xmlns:a16="http://schemas.microsoft.com/office/drawing/2014/main" id="{19389881-0C48-4D8C-BA30-7D76387A7367}"/>
                  </a:ext>
                </a:extLst>
              </p14:cNvPr>
              <p14:cNvContentPartPr/>
              <p14:nvPr/>
            </p14:nvContentPartPr>
            <p14:xfrm>
              <a:off x="1893977" y="3734760"/>
              <a:ext cx="360" cy="249480"/>
            </p14:xfrm>
          </p:contentPart>
        </mc:Choice>
        <mc:Fallback xmlns="">
          <p:pic>
            <p:nvPicPr>
              <p:cNvPr id="48" name="Ink 47">
                <a:extLst>
                  <a:ext uri="{FF2B5EF4-FFF2-40B4-BE49-F238E27FC236}">
                    <a16:creationId xmlns:a16="http://schemas.microsoft.com/office/drawing/2014/main" id="{19389881-0C48-4D8C-BA30-7D76387A7367}"/>
                  </a:ext>
                </a:extLst>
              </p:cNvPr>
              <p:cNvPicPr/>
              <p:nvPr/>
            </p:nvPicPr>
            <p:blipFill>
              <a:blip r:embed="rId45"/>
              <a:stretch>
                <a:fillRect/>
              </a:stretch>
            </p:blipFill>
            <p:spPr>
              <a:xfrm>
                <a:off x="1884977" y="3725760"/>
                <a:ext cx="1800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9" name="Ink 48">
                <a:extLst>
                  <a:ext uri="{FF2B5EF4-FFF2-40B4-BE49-F238E27FC236}">
                    <a16:creationId xmlns:a16="http://schemas.microsoft.com/office/drawing/2014/main" id="{06A0C673-DA44-45E5-AD0C-6EED7F8B0462}"/>
                  </a:ext>
                </a:extLst>
              </p14:cNvPr>
              <p14:cNvContentPartPr/>
              <p14:nvPr/>
            </p14:nvContentPartPr>
            <p14:xfrm>
              <a:off x="2198537" y="3750960"/>
              <a:ext cx="360" cy="231120"/>
            </p14:xfrm>
          </p:contentPart>
        </mc:Choice>
        <mc:Fallback xmlns="">
          <p:pic>
            <p:nvPicPr>
              <p:cNvPr id="49" name="Ink 48">
                <a:extLst>
                  <a:ext uri="{FF2B5EF4-FFF2-40B4-BE49-F238E27FC236}">
                    <a16:creationId xmlns:a16="http://schemas.microsoft.com/office/drawing/2014/main" id="{06A0C673-DA44-45E5-AD0C-6EED7F8B0462}"/>
                  </a:ext>
                </a:extLst>
              </p:cNvPr>
              <p:cNvPicPr/>
              <p:nvPr/>
            </p:nvPicPr>
            <p:blipFill>
              <a:blip r:embed="rId47"/>
              <a:stretch>
                <a:fillRect/>
              </a:stretch>
            </p:blipFill>
            <p:spPr>
              <a:xfrm>
                <a:off x="2189897" y="3741960"/>
                <a:ext cx="18000" cy="248760"/>
              </a:xfrm>
              <a:prstGeom prst="rect">
                <a:avLst/>
              </a:prstGeom>
            </p:spPr>
          </p:pic>
        </mc:Fallback>
      </mc:AlternateContent>
      <p:grpSp>
        <p:nvGrpSpPr>
          <p:cNvPr id="51" name="Group 50">
            <a:extLst>
              <a:ext uri="{FF2B5EF4-FFF2-40B4-BE49-F238E27FC236}">
                <a16:creationId xmlns:a16="http://schemas.microsoft.com/office/drawing/2014/main" id="{1C692015-25B0-4CF6-961C-3DA17959C78A}"/>
              </a:ext>
            </a:extLst>
          </p:cNvPr>
          <p:cNvGrpSpPr/>
          <p:nvPr/>
        </p:nvGrpSpPr>
        <p:grpSpPr>
          <a:xfrm>
            <a:off x="2149217" y="3737640"/>
            <a:ext cx="1019880" cy="245520"/>
            <a:chOff x="2149217" y="3737640"/>
            <a:chExt cx="1019880" cy="245520"/>
          </a:xfrm>
        </p:grpSpPr>
        <mc:AlternateContent xmlns:mc="http://schemas.openxmlformats.org/markup-compatibility/2006" xmlns:p14="http://schemas.microsoft.com/office/powerpoint/2010/main">
          <mc:Choice Requires="p14">
            <p:contentPart p14:bwMode="auto" r:id="rId48">
              <p14:nvContentPartPr>
                <p14:cNvPr id="8" name="Ink 7">
                  <a:extLst>
                    <a:ext uri="{FF2B5EF4-FFF2-40B4-BE49-F238E27FC236}">
                      <a16:creationId xmlns:a16="http://schemas.microsoft.com/office/drawing/2014/main" id="{35260698-3CE2-4F2F-8076-3227042F6BC2}"/>
                    </a:ext>
                  </a:extLst>
                </p14:cNvPr>
                <p14:cNvContentPartPr/>
                <p14:nvPr/>
              </p14:nvContentPartPr>
              <p14:xfrm>
                <a:off x="2149217" y="3737640"/>
                <a:ext cx="388080" cy="360"/>
              </p14:xfrm>
            </p:contentPart>
          </mc:Choice>
          <mc:Fallback xmlns="">
            <p:pic>
              <p:nvPicPr>
                <p:cNvPr id="8" name="Ink 7">
                  <a:extLst>
                    <a:ext uri="{FF2B5EF4-FFF2-40B4-BE49-F238E27FC236}">
                      <a16:creationId xmlns:a16="http://schemas.microsoft.com/office/drawing/2014/main" id="{35260698-3CE2-4F2F-8076-3227042F6BC2}"/>
                    </a:ext>
                  </a:extLst>
                </p:cNvPr>
                <p:cNvPicPr/>
                <p:nvPr/>
              </p:nvPicPr>
              <p:blipFill>
                <a:blip r:embed="rId29"/>
                <a:stretch>
                  <a:fillRect/>
                </a:stretch>
              </p:blipFill>
              <p:spPr>
                <a:xfrm>
                  <a:off x="2140577" y="3729000"/>
                  <a:ext cx="4057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9" name="Ink 8">
                  <a:extLst>
                    <a:ext uri="{FF2B5EF4-FFF2-40B4-BE49-F238E27FC236}">
                      <a16:creationId xmlns:a16="http://schemas.microsoft.com/office/drawing/2014/main" id="{3B18EF2B-01DB-4F0A-8FEE-BE8531940917}"/>
                    </a:ext>
                  </a:extLst>
                </p14:cNvPr>
                <p14:cNvContentPartPr/>
                <p14:nvPr/>
              </p14:nvContentPartPr>
              <p14:xfrm>
                <a:off x="2808377" y="3737640"/>
                <a:ext cx="360720" cy="360"/>
              </p14:xfrm>
            </p:contentPart>
          </mc:Choice>
          <mc:Fallback xmlns="">
            <p:pic>
              <p:nvPicPr>
                <p:cNvPr id="9" name="Ink 8">
                  <a:extLst>
                    <a:ext uri="{FF2B5EF4-FFF2-40B4-BE49-F238E27FC236}">
                      <a16:creationId xmlns:a16="http://schemas.microsoft.com/office/drawing/2014/main" id="{3B18EF2B-01DB-4F0A-8FEE-BE8531940917}"/>
                    </a:ext>
                  </a:extLst>
                </p:cNvPr>
                <p:cNvPicPr/>
                <p:nvPr/>
              </p:nvPicPr>
              <p:blipFill>
                <a:blip r:embed="rId31"/>
                <a:stretch>
                  <a:fillRect/>
                </a:stretch>
              </p:blipFill>
              <p:spPr>
                <a:xfrm>
                  <a:off x="2799377" y="3729000"/>
                  <a:ext cx="3783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0" name="Ink 49">
                  <a:extLst>
                    <a:ext uri="{FF2B5EF4-FFF2-40B4-BE49-F238E27FC236}">
                      <a16:creationId xmlns:a16="http://schemas.microsoft.com/office/drawing/2014/main" id="{09232EF4-B1E6-413A-94DB-62E7F845D08C}"/>
                    </a:ext>
                  </a:extLst>
                </p14:cNvPr>
                <p14:cNvContentPartPr/>
                <p14:nvPr/>
              </p14:nvContentPartPr>
              <p14:xfrm>
                <a:off x="2529377" y="3752400"/>
                <a:ext cx="360" cy="230760"/>
              </p14:xfrm>
            </p:contentPart>
          </mc:Choice>
          <mc:Fallback xmlns="">
            <p:pic>
              <p:nvPicPr>
                <p:cNvPr id="50" name="Ink 49">
                  <a:extLst>
                    <a:ext uri="{FF2B5EF4-FFF2-40B4-BE49-F238E27FC236}">
                      <a16:creationId xmlns:a16="http://schemas.microsoft.com/office/drawing/2014/main" id="{09232EF4-B1E6-413A-94DB-62E7F845D08C}"/>
                    </a:ext>
                  </a:extLst>
                </p:cNvPr>
                <p:cNvPicPr/>
                <p:nvPr/>
              </p:nvPicPr>
              <p:blipFill>
                <a:blip r:embed="rId47"/>
                <a:stretch>
                  <a:fillRect/>
                </a:stretch>
              </p:blipFill>
              <p:spPr>
                <a:xfrm>
                  <a:off x="2520737" y="3743400"/>
                  <a:ext cx="18000" cy="248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1">
            <p14:nvContentPartPr>
              <p14:cNvPr id="52" name="Ink 51">
                <a:extLst>
                  <a:ext uri="{FF2B5EF4-FFF2-40B4-BE49-F238E27FC236}">
                    <a16:creationId xmlns:a16="http://schemas.microsoft.com/office/drawing/2014/main" id="{7C8AFB70-5579-4FAD-9692-F99C135A265B}"/>
                  </a:ext>
                </a:extLst>
              </p14:cNvPr>
              <p14:cNvContentPartPr/>
              <p14:nvPr/>
            </p14:nvContentPartPr>
            <p14:xfrm>
              <a:off x="2825657" y="3772560"/>
              <a:ext cx="360" cy="214560"/>
            </p14:xfrm>
          </p:contentPart>
        </mc:Choice>
        <mc:Fallback xmlns="">
          <p:pic>
            <p:nvPicPr>
              <p:cNvPr id="52" name="Ink 51">
                <a:extLst>
                  <a:ext uri="{FF2B5EF4-FFF2-40B4-BE49-F238E27FC236}">
                    <a16:creationId xmlns:a16="http://schemas.microsoft.com/office/drawing/2014/main" id="{7C8AFB70-5579-4FAD-9692-F99C135A265B}"/>
                  </a:ext>
                </a:extLst>
              </p:cNvPr>
              <p:cNvPicPr/>
              <p:nvPr/>
            </p:nvPicPr>
            <p:blipFill>
              <a:blip r:embed="rId52"/>
              <a:stretch>
                <a:fillRect/>
              </a:stretch>
            </p:blipFill>
            <p:spPr>
              <a:xfrm>
                <a:off x="2816657" y="3763920"/>
                <a:ext cx="1800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3" name="Ink 52">
                <a:extLst>
                  <a:ext uri="{FF2B5EF4-FFF2-40B4-BE49-F238E27FC236}">
                    <a16:creationId xmlns:a16="http://schemas.microsoft.com/office/drawing/2014/main" id="{D9719935-C6A1-4BF8-B4DF-954E1C534BF3}"/>
                  </a:ext>
                </a:extLst>
              </p14:cNvPr>
              <p14:cNvContentPartPr/>
              <p14:nvPr/>
            </p14:nvContentPartPr>
            <p14:xfrm>
              <a:off x="3165137" y="3761040"/>
              <a:ext cx="360" cy="229680"/>
            </p14:xfrm>
          </p:contentPart>
        </mc:Choice>
        <mc:Fallback xmlns="">
          <p:pic>
            <p:nvPicPr>
              <p:cNvPr id="53" name="Ink 52">
                <a:extLst>
                  <a:ext uri="{FF2B5EF4-FFF2-40B4-BE49-F238E27FC236}">
                    <a16:creationId xmlns:a16="http://schemas.microsoft.com/office/drawing/2014/main" id="{D9719935-C6A1-4BF8-B4DF-954E1C534BF3}"/>
                  </a:ext>
                </a:extLst>
              </p:cNvPr>
              <p:cNvPicPr/>
              <p:nvPr/>
            </p:nvPicPr>
            <p:blipFill>
              <a:blip r:embed="rId54"/>
              <a:stretch>
                <a:fillRect/>
              </a:stretch>
            </p:blipFill>
            <p:spPr>
              <a:xfrm>
                <a:off x="3156497" y="3752400"/>
                <a:ext cx="1800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4" name="Ink 53">
                <a:extLst>
                  <a:ext uri="{FF2B5EF4-FFF2-40B4-BE49-F238E27FC236}">
                    <a16:creationId xmlns:a16="http://schemas.microsoft.com/office/drawing/2014/main" id="{D865936C-265B-44EB-BA71-0D89544D24EB}"/>
                  </a:ext>
                </a:extLst>
              </p14:cNvPr>
              <p14:cNvContentPartPr/>
              <p14:nvPr/>
            </p14:nvContentPartPr>
            <p14:xfrm>
              <a:off x="3496337" y="3756720"/>
              <a:ext cx="360" cy="215280"/>
            </p14:xfrm>
          </p:contentPart>
        </mc:Choice>
        <mc:Fallback xmlns="">
          <p:pic>
            <p:nvPicPr>
              <p:cNvPr id="54" name="Ink 53">
                <a:extLst>
                  <a:ext uri="{FF2B5EF4-FFF2-40B4-BE49-F238E27FC236}">
                    <a16:creationId xmlns:a16="http://schemas.microsoft.com/office/drawing/2014/main" id="{D865936C-265B-44EB-BA71-0D89544D24EB}"/>
                  </a:ext>
                </a:extLst>
              </p:cNvPr>
              <p:cNvPicPr/>
              <p:nvPr/>
            </p:nvPicPr>
            <p:blipFill>
              <a:blip r:embed="rId52"/>
              <a:stretch>
                <a:fillRect/>
              </a:stretch>
            </p:blipFill>
            <p:spPr>
              <a:xfrm>
                <a:off x="3487337" y="3748080"/>
                <a:ext cx="18000" cy="232920"/>
              </a:xfrm>
              <a:prstGeom prst="rect">
                <a:avLst/>
              </a:prstGeom>
            </p:spPr>
          </p:pic>
        </mc:Fallback>
      </mc:AlternateContent>
      <p:grpSp>
        <p:nvGrpSpPr>
          <p:cNvPr id="57" name="Group 56">
            <a:extLst>
              <a:ext uri="{FF2B5EF4-FFF2-40B4-BE49-F238E27FC236}">
                <a16:creationId xmlns:a16="http://schemas.microsoft.com/office/drawing/2014/main" id="{8D0C9C64-37CA-4E93-852C-A9B60576BD2B}"/>
              </a:ext>
            </a:extLst>
          </p:cNvPr>
          <p:cNvGrpSpPr/>
          <p:nvPr/>
        </p:nvGrpSpPr>
        <p:grpSpPr>
          <a:xfrm>
            <a:off x="3835817" y="3780480"/>
            <a:ext cx="360" cy="226800"/>
            <a:chOff x="3835817" y="3780480"/>
            <a:chExt cx="360" cy="226800"/>
          </a:xfrm>
        </p:grpSpPr>
        <mc:AlternateContent xmlns:mc="http://schemas.openxmlformats.org/markup-compatibility/2006" xmlns:p14="http://schemas.microsoft.com/office/powerpoint/2010/main">
          <mc:Choice Requires="p14">
            <p:contentPart p14:bwMode="auto" r:id="rId56">
              <p14:nvContentPartPr>
                <p14:cNvPr id="55" name="Ink 54">
                  <a:extLst>
                    <a:ext uri="{FF2B5EF4-FFF2-40B4-BE49-F238E27FC236}">
                      <a16:creationId xmlns:a16="http://schemas.microsoft.com/office/drawing/2014/main" id="{46E52A11-CC3E-4931-968F-772248799585}"/>
                    </a:ext>
                  </a:extLst>
                </p14:cNvPr>
                <p14:cNvContentPartPr/>
                <p14:nvPr/>
              </p14:nvContentPartPr>
              <p14:xfrm>
                <a:off x="3835817" y="3786240"/>
                <a:ext cx="360" cy="221040"/>
              </p14:xfrm>
            </p:contentPart>
          </mc:Choice>
          <mc:Fallback xmlns="">
            <p:pic>
              <p:nvPicPr>
                <p:cNvPr id="55" name="Ink 54">
                  <a:extLst>
                    <a:ext uri="{FF2B5EF4-FFF2-40B4-BE49-F238E27FC236}">
                      <a16:creationId xmlns:a16="http://schemas.microsoft.com/office/drawing/2014/main" id="{46E52A11-CC3E-4931-968F-772248799585}"/>
                    </a:ext>
                  </a:extLst>
                </p:cNvPr>
                <p:cNvPicPr/>
                <p:nvPr/>
              </p:nvPicPr>
              <p:blipFill>
                <a:blip r:embed="rId57"/>
                <a:stretch>
                  <a:fillRect/>
                </a:stretch>
              </p:blipFill>
              <p:spPr>
                <a:xfrm>
                  <a:off x="3826817" y="3777600"/>
                  <a:ext cx="1800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6" name="Ink 55">
                  <a:extLst>
                    <a:ext uri="{FF2B5EF4-FFF2-40B4-BE49-F238E27FC236}">
                      <a16:creationId xmlns:a16="http://schemas.microsoft.com/office/drawing/2014/main" id="{9BD8BE6F-C68E-4709-9ED3-85A75CB3CA0E}"/>
                    </a:ext>
                  </a:extLst>
                </p14:cNvPr>
                <p14:cNvContentPartPr/>
                <p14:nvPr/>
              </p14:nvContentPartPr>
              <p14:xfrm>
                <a:off x="3835817" y="3780480"/>
                <a:ext cx="360" cy="190080"/>
              </p14:xfrm>
            </p:contentPart>
          </mc:Choice>
          <mc:Fallback xmlns="">
            <p:pic>
              <p:nvPicPr>
                <p:cNvPr id="56" name="Ink 55">
                  <a:extLst>
                    <a:ext uri="{FF2B5EF4-FFF2-40B4-BE49-F238E27FC236}">
                      <a16:creationId xmlns:a16="http://schemas.microsoft.com/office/drawing/2014/main" id="{9BD8BE6F-C68E-4709-9ED3-85A75CB3CA0E}"/>
                    </a:ext>
                  </a:extLst>
                </p:cNvPr>
                <p:cNvPicPr/>
                <p:nvPr/>
              </p:nvPicPr>
              <p:blipFill>
                <a:blip r:embed="rId59"/>
                <a:stretch>
                  <a:fillRect/>
                </a:stretch>
              </p:blipFill>
              <p:spPr>
                <a:xfrm>
                  <a:off x="3826817" y="3771840"/>
                  <a:ext cx="18000" cy="207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0">
            <p14:nvContentPartPr>
              <p14:cNvPr id="58" name="Ink 57">
                <a:extLst>
                  <a:ext uri="{FF2B5EF4-FFF2-40B4-BE49-F238E27FC236}">
                    <a16:creationId xmlns:a16="http://schemas.microsoft.com/office/drawing/2014/main" id="{D19AE5BD-3E3C-43E4-9D54-5BEE03931330}"/>
                  </a:ext>
                </a:extLst>
              </p14:cNvPr>
              <p14:cNvContentPartPr/>
              <p14:nvPr/>
            </p14:nvContentPartPr>
            <p14:xfrm>
              <a:off x="4175297" y="3759600"/>
              <a:ext cx="360" cy="225360"/>
            </p14:xfrm>
          </p:contentPart>
        </mc:Choice>
        <mc:Fallback xmlns="">
          <p:pic>
            <p:nvPicPr>
              <p:cNvPr id="58" name="Ink 57">
                <a:extLst>
                  <a:ext uri="{FF2B5EF4-FFF2-40B4-BE49-F238E27FC236}">
                    <a16:creationId xmlns:a16="http://schemas.microsoft.com/office/drawing/2014/main" id="{D19AE5BD-3E3C-43E4-9D54-5BEE03931330}"/>
                  </a:ext>
                </a:extLst>
              </p:cNvPr>
              <p:cNvPicPr/>
              <p:nvPr/>
            </p:nvPicPr>
            <p:blipFill>
              <a:blip r:embed="rId57"/>
              <a:stretch>
                <a:fillRect/>
              </a:stretch>
            </p:blipFill>
            <p:spPr>
              <a:xfrm>
                <a:off x="4166657" y="3750960"/>
                <a:ext cx="1800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9" name="Ink 58">
                <a:extLst>
                  <a:ext uri="{FF2B5EF4-FFF2-40B4-BE49-F238E27FC236}">
                    <a16:creationId xmlns:a16="http://schemas.microsoft.com/office/drawing/2014/main" id="{E7B374E2-4B31-4EE3-83BE-1CBA439A2B12}"/>
                  </a:ext>
                </a:extLst>
              </p14:cNvPr>
              <p14:cNvContentPartPr/>
              <p14:nvPr/>
            </p14:nvContentPartPr>
            <p14:xfrm>
              <a:off x="4175297" y="3766080"/>
              <a:ext cx="360" cy="248760"/>
            </p14:xfrm>
          </p:contentPart>
        </mc:Choice>
        <mc:Fallback xmlns="">
          <p:pic>
            <p:nvPicPr>
              <p:cNvPr id="59" name="Ink 58">
                <a:extLst>
                  <a:ext uri="{FF2B5EF4-FFF2-40B4-BE49-F238E27FC236}">
                    <a16:creationId xmlns:a16="http://schemas.microsoft.com/office/drawing/2014/main" id="{E7B374E2-4B31-4EE3-83BE-1CBA439A2B12}"/>
                  </a:ext>
                </a:extLst>
              </p:cNvPr>
              <p:cNvPicPr/>
              <p:nvPr/>
            </p:nvPicPr>
            <p:blipFill>
              <a:blip r:embed="rId62"/>
              <a:stretch>
                <a:fillRect/>
              </a:stretch>
            </p:blipFill>
            <p:spPr>
              <a:xfrm>
                <a:off x="4166657" y="3757440"/>
                <a:ext cx="1800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3" name="Ink 62">
                <a:extLst>
                  <a:ext uri="{FF2B5EF4-FFF2-40B4-BE49-F238E27FC236}">
                    <a16:creationId xmlns:a16="http://schemas.microsoft.com/office/drawing/2014/main" id="{E14E8724-E57A-4D56-87BB-9DC25CCAFAEA}"/>
                  </a:ext>
                </a:extLst>
              </p14:cNvPr>
              <p14:cNvContentPartPr/>
              <p14:nvPr/>
            </p14:nvContentPartPr>
            <p14:xfrm>
              <a:off x="4497497" y="3768960"/>
              <a:ext cx="360" cy="200160"/>
            </p14:xfrm>
          </p:contentPart>
        </mc:Choice>
        <mc:Fallback xmlns="">
          <p:pic>
            <p:nvPicPr>
              <p:cNvPr id="63" name="Ink 62">
                <a:extLst>
                  <a:ext uri="{FF2B5EF4-FFF2-40B4-BE49-F238E27FC236}">
                    <a16:creationId xmlns:a16="http://schemas.microsoft.com/office/drawing/2014/main" id="{E14E8724-E57A-4D56-87BB-9DC25CCAFAEA}"/>
                  </a:ext>
                </a:extLst>
              </p:cNvPr>
              <p:cNvPicPr/>
              <p:nvPr/>
            </p:nvPicPr>
            <p:blipFill>
              <a:blip r:embed="rId64"/>
              <a:stretch>
                <a:fillRect/>
              </a:stretch>
            </p:blipFill>
            <p:spPr>
              <a:xfrm>
                <a:off x="4488857" y="3760320"/>
                <a:ext cx="1800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4" name="Ink 63">
                <a:extLst>
                  <a:ext uri="{FF2B5EF4-FFF2-40B4-BE49-F238E27FC236}">
                    <a16:creationId xmlns:a16="http://schemas.microsoft.com/office/drawing/2014/main" id="{4350CE43-2256-4C2F-A3DD-D4446EE17ADA}"/>
                  </a:ext>
                </a:extLst>
              </p14:cNvPr>
              <p14:cNvContentPartPr/>
              <p14:nvPr/>
            </p14:nvContentPartPr>
            <p14:xfrm>
              <a:off x="4767497" y="3768960"/>
              <a:ext cx="360" cy="212760"/>
            </p14:xfrm>
          </p:contentPart>
        </mc:Choice>
        <mc:Fallback xmlns="">
          <p:pic>
            <p:nvPicPr>
              <p:cNvPr id="64" name="Ink 63">
                <a:extLst>
                  <a:ext uri="{FF2B5EF4-FFF2-40B4-BE49-F238E27FC236}">
                    <a16:creationId xmlns:a16="http://schemas.microsoft.com/office/drawing/2014/main" id="{4350CE43-2256-4C2F-A3DD-D4446EE17ADA}"/>
                  </a:ext>
                </a:extLst>
              </p:cNvPr>
              <p:cNvPicPr/>
              <p:nvPr/>
            </p:nvPicPr>
            <p:blipFill>
              <a:blip r:embed="rId52"/>
              <a:stretch>
                <a:fillRect/>
              </a:stretch>
            </p:blipFill>
            <p:spPr>
              <a:xfrm>
                <a:off x="4758857" y="3760320"/>
                <a:ext cx="18000" cy="230400"/>
              </a:xfrm>
              <a:prstGeom prst="rect">
                <a:avLst/>
              </a:prstGeom>
            </p:spPr>
          </p:pic>
        </mc:Fallback>
      </mc:AlternateContent>
      <p:grpSp>
        <p:nvGrpSpPr>
          <p:cNvPr id="67" name="Group 66">
            <a:extLst>
              <a:ext uri="{FF2B5EF4-FFF2-40B4-BE49-F238E27FC236}">
                <a16:creationId xmlns:a16="http://schemas.microsoft.com/office/drawing/2014/main" id="{7AD3E2B5-5C39-45AE-A106-D3CA23098460}"/>
              </a:ext>
            </a:extLst>
          </p:cNvPr>
          <p:cNvGrpSpPr/>
          <p:nvPr/>
        </p:nvGrpSpPr>
        <p:grpSpPr>
          <a:xfrm>
            <a:off x="5168177" y="3736560"/>
            <a:ext cx="360" cy="264600"/>
            <a:chOff x="5168177" y="3736560"/>
            <a:chExt cx="360" cy="264600"/>
          </a:xfrm>
        </p:grpSpPr>
        <mc:AlternateContent xmlns:mc="http://schemas.openxmlformats.org/markup-compatibility/2006" xmlns:p14="http://schemas.microsoft.com/office/powerpoint/2010/main">
          <mc:Choice Requires="p14">
            <p:contentPart p14:bwMode="auto" r:id="rId66">
              <p14:nvContentPartPr>
                <p14:cNvPr id="65" name="Ink 64">
                  <a:extLst>
                    <a:ext uri="{FF2B5EF4-FFF2-40B4-BE49-F238E27FC236}">
                      <a16:creationId xmlns:a16="http://schemas.microsoft.com/office/drawing/2014/main" id="{E494A829-FA20-455D-BAFC-F37D8B62EBCC}"/>
                    </a:ext>
                  </a:extLst>
                </p14:cNvPr>
                <p14:cNvContentPartPr/>
                <p14:nvPr/>
              </p14:nvContentPartPr>
              <p14:xfrm>
                <a:off x="5168177" y="3790560"/>
                <a:ext cx="360" cy="41400"/>
              </p14:xfrm>
            </p:contentPart>
          </mc:Choice>
          <mc:Fallback xmlns="">
            <p:pic>
              <p:nvPicPr>
                <p:cNvPr id="65" name="Ink 64">
                  <a:extLst>
                    <a:ext uri="{FF2B5EF4-FFF2-40B4-BE49-F238E27FC236}">
                      <a16:creationId xmlns:a16="http://schemas.microsoft.com/office/drawing/2014/main" id="{E494A829-FA20-455D-BAFC-F37D8B62EBCC}"/>
                    </a:ext>
                  </a:extLst>
                </p:cNvPr>
                <p:cNvPicPr/>
                <p:nvPr/>
              </p:nvPicPr>
              <p:blipFill>
                <a:blip r:embed="rId67"/>
                <a:stretch>
                  <a:fillRect/>
                </a:stretch>
              </p:blipFill>
              <p:spPr>
                <a:xfrm>
                  <a:off x="5159537" y="3781920"/>
                  <a:ext cx="1800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66" name="Ink 65">
                  <a:extLst>
                    <a:ext uri="{FF2B5EF4-FFF2-40B4-BE49-F238E27FC236}">
                      <a16:creationId xmlns:a16="http://schemas.microsoft.com/office/drawing/2014/main" id="{283DFB88-270B-4071-9D72-EB8B202E9CF5}"/>
                    </a:ext>
                  </a:extLst>
                </p14:cNvPr>
                <p14:cNvContentPartPr/>
                <p14:nvPr/>
              </p14:nvContentPartPr>
              <p14:xfrm>
                <a:off x="5168177" y="3736560"/>
                <a:ext cx="360" cy="264600"/>
              </p14:xfrm>
            </p:contentPart>
          </mc:Choice>
          <mc:Fallback xmlns="">
            <p:pic>
              <p:nvPicPr>
                <p:cNvPr id="66" name="Ink 65">
                  <a:extLst>
                    <a:ext uri="{FF2B5EF4-FFF2-40B4-BE49-F238E27FC236}">
                      <a16:creationId xmlns:a16="http://schemas.microsoft.com/office/drawing/2014/main" id="{283DFB88-270B-4071-9D72-EB8B202E9CF5}"/>
                    </a:ext>
                  </a:extLst>
                </p:cNvPr>
                <p:cNvPicPr/>
                <p:nvPr/>
              </p:nvPicPr>
              <p:blipFill>
                <a:blip r:embed="rId69"/>
                <a:stretch>
                  <a:fillRect/>
                </a:stretch>
              </p:blipFill>
              <p:spPr>
                <a:xfrm>
                  <a:off x="5159537" y="3727920"/>
                  <a:ext cx="18000" cy="282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0">
            <p14:nvContentPartPr>
              <p14:cNvPr id="68" name="Ink 67">
                <a:extLst>
                  <a:ext uri="{FF2B5EF4-FFF2-40B4-BE49-F238E27FC236}">
                    <a16:creationId xmlns:a16="http://schemas.microsoft.com/office/drawing/2014/main" id="{610F35B5-3826-4877-BA72-47705DB0FB16}"/>
                  </a:ext>
                </a:extLst>
              </p14:cNvPr>
              <p14:cNvContentPartPr/>
              <p14:nvPr/>
            </p14:nvContentPartPr>
            <p14:xfrm>
              <a:off x="5464457" y="3772920"/>
              <a:ext cx="360" cy="176760"/>
            </p14:xfrm>
          </p:contentPart>
        </mc:Choice>
        <mc:Fallback xmlns="">
          <p:pic>
            <p:nvPicPr>
              <p:cNvPr id="68" name="Ink 67">
                <a:extLst>
                  <a:ext uri="{FF2B5EF4-FFF2-40B4-BE49-F238E27FC236}">
                    <a16:creationId xmlns:a16="http://schemas.microsoft.com/office/drawing/2014/main" id="{610F35B5-3826-4877-BA72-47705DB0FB16}"/>
                  </a:ext>
                </a:extLst>
              </p:cNvPr>
              <p:cNvPicPr/>
              <p:nvPr/>
            </p:nvPicPr>
            <p:blipFill>
              <a:blip r:embed="rId71"/>
              <a:stretch>
                <a:fillRect/>
              </a:stretch>
            </p:blipFill>
            <p:spPr>
              <a:xfrm>
                <a:off x="5455457" y="3764280"/>
                <a:ext cx="1800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9" name="Ink 68">
                <a:extLst>
                  <a:ext uri="{FF2B5EF4-FFF2-40B4-BE49-F238E27FC236}">
                    <a16:creationId xmlns:a16="http://schemas.microsoft.com/office/drawing/2014/main" id="{5951BCF2-A1D8-434F-98B5-A18465ABEAE5}"/>
                  </a:ext>
                </a:extLst>
              </p14:cNvPr>
              <p14:cNvContentPartPr/>
              <p14:nvPr/>
            </p14:nvContentPartPr>
            <p14:xfrm>
              <a:off x="5830217" y="3766800"/>
              <a:ext cx="360" cy="188640"/>
            </p14:xfrm>
          </p:contentPart>
        </mc:Choice>
        <mc:Fallback xmlns="">
          <p:pic>
            <p:nvPicPr>
              <p:cNvPr id="69" name="Ink 68">
                <a:extLst>
                  <a:ext uri="{FF2B5EF4-FFF2-40B4-BE49-F238E27FC236}">
                    <a16:creationId xmlns:a16="http://schemas.microsoft.com/office/drawing/2014/main" id="{5951BCF2-A1D8-434F-98B5-A18465ABEAE5}"/>
                  </a:ext>
                </a:extLst>
              </p:cNvPr>
              <p:cNvPicPr/>
              <p:nvPr/>
            </p:nvPicPr>
            <p:blipFill>
              <a:blip r:embed="rId59"/>
              <a:stretch>
                <a:fillRect/>
              </a:stretch>
            </p:blipFill>
            <p:spPr>
              <a:xfrm>
                <a:off x="5821217" y="3758160"/>
                <a:ext cx="1800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70" name="Ink 69">
                <a:extLst>
                  <a:ext uri="{FF2B5EF4-FFF2-40B4-BE49-F238E27FC236}">
                    <a16:creationId xmlns:a16="http://schemas.microsoft.com/office/drawing/2014/main" id="{04642F26-A22E-4DEE-B58C-43466E5C4B97}"/>
                  </a:ext>
                </a:extLst>
              </p14:cNvPr>
              <p14:cNvContentPartPr/>
              <p14:nvPr/>
            </p14:nvContentPartPr>
            <p14:xfrm>
              <a:off x="6134777" y="3742320"/>
              <a:ext cx="360" cy="226800"/>
            </p14:xfrm>
          </p:contentPart>
        </mc:Choice>
        <mc:Fallback xmlns="">
          <p:pic>
            <p:nvPicPr>
              <p:cNvPr id="70" name="Ink 69">
                <a:extLst>
                  <a:ext uri="{FF2B5EF4-FFF2-40B4-BE49-F238E27FC236}">
                    <a16:creationId xmlns:a16="http://schemas.microsoft.com/office/drawing/2014/main" id="{04642F26-A22E-4DEE-B58C-43466E5C4B97}"/>
                  </a:ext>
                </a:extLst>
              </p:cNvPr>
              <p:cNvPicPr/>
              <p:nvPr/>
            </p:nvPicPr>
            <p:blipFill>
              <a:blip r:embed="rId74"/>
              <a:stretch>
                <a:fillRect/>
              </a:stretch>
            </p:blipFill>
            <p:spPr>
              <a:xfrm>
                <a:off x="6126137" y="3733320"/>
                <a:ext cx="1800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71" name="Ink 70">
                <a:extLst>
                  <a:ext uri="{FF2B5EF4-FFF2-40B4-BE49-F238E27FC236}">
                    <a16:creationId xmlns:a16="http://schemas.microsoft.com/office/drawing/2014/main" id="{9DB2D9E7-FB8D-4993-BE46-05249C63AE76}"/>
                  </a:ext>
                </a:extLst>
              </p14:cNvPr>
              <p14:cNvContentPartPr/>
              <p14:nvPr/>
            </p14:nvContentPartPr>
            <p14:xfrm>
              <a:off x="6448337" y="3732240"/>
              <a:ext cx="360" cy="250200"/>
            </p14:xfrm>
          </p:contentPart>
        </mc:Choice>
        <mc:Fallback xmlns="">
          <p:pic>
            <p:nvPicPr>
              <p:cNvPr id="71" name="Ink 70">
                <a:extLst>
                  <a:ext uri="{FF2B5EF4-FFF2-40B4-BE49-F238E27FC236}">
                    <a16:creationId xmlns:a16="http://schemas.microsoft.com/office/drawing/2014/main" id="{9DB2D9E7-FB8D-4993-BE46-05249C63AE76}"/>
                  </a:ext>
                </a:extLst>
              </p:cNvPr>
              <p:cNvPicPr/>
              <p:nvPr/>
            </p:nvPicPr>
            <p:blipFill>
              <a:blip r:embed="rId45"/>
              <a:stretch>
                <a:fillRect/>
              </a:stretch>
            </p:blipFill>
            <p:spPr>
              <a:xfrm>
                <a:off x="6439697" y="3723240"/>
                <a:ext cx="1800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72" name="Ink 71">
                <a:extLst>
                  <a:ext uri="{FF2B5EF4-FFF2-40B4-BE49-F238E27FC236}">
                    <a16:creationId xmlns:a16="http://schemas.microsoft.com/office/drawing/2014/main" id="{064ECF9D-1A4D-41F0-9806-12582C1AB196}"/>
                  </a:ext>
                </a:extLst>
              </p14:cNvPr>
              <p14:cNvContentPartPr/>
              <p14:nvPr/>
            </p14:nvContentPartPr>
            <p14:xfrm>
              <a:off x="6761897" y="3735480"/>
              <a:ext cx="360" cy="219240"/>
            </p14:xfrm>
          </p:contentPart>
        </mc:Choice>
        <mc:Fallback xmlns="">
          <p:pic>
            <p:nvPicPr>
              <p:cNvPr id="72" name="Ink 71">
                <a:extLst>
                  <a:ext uri="{FF2B5EF4-FFF2-40B4-BE49-F238E27FC236}">
                    <a16:creationId xmlns:a16="http://schemas.microsoft.com/office/drawing/2014/main" id="{064ECF9D-1A4D-41F0-9806-12582C1AB196}"/>
                  </a:ext>
                </a:extLst>
              </p:cNvPr>
              <p:cNvPicPr/>
              <p:nvPr/>
            </p:nvPicPr>
            <p:blipFill>
              <a:blip r:embed="rId77"/>
              <a:stretch>
                <a:fillRect/>
              </a:stretch>
            </p:blipFill>
            <p:spPr>
              <a:xfrm>
                <a:off x="6752897" y="3726480"/>
                <a:ext cx="1800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73" name="Ink 72">
                <a:extLst>
                  <a:ext uri="{FF2B5EF4-FFF2-40B4-BE49-F238E27FC236}">
                    <a16:creationId xmlns:a16="http://schemas.microsoft.com/office/drawing/2014/main" id="{1CAC6EFB-909C-4EF7-8CEF-70322EE792EE}"/>
                  </a:ext>
                </a:extLst>
              </p14:cNvPr>
              <p14:cNvContentPartPr/>
              <p14:nvPr/>
            </p14:nvContentPartPr>
            <p14:xfrm>
              <a:off x="7084097" y="3749520"/>
              <a:ext cx="360" cy="218880"/>
            </p14:xfrm>
          </p:contentPart>
        </mc:Choice>
        <mc:Fallback xmlns="">
          <p:pic>
            <p:nvPicPr>
              <p:cNvPr id="73" name="Ink 72">
                <a:extLst>
                  <a:ext uri="{FF2B5EF4-FFF2-40B4-BE49-F238E27FC236}">
                    <a16:creationId xmlns:a16="http://schemas.microsoft.com/office/drawing/2014/main" id="{1CAC6EFB-909C-4EF7-8CEF-70322EE792EE}"/>
                  </a:ext>
                </a:extLst>
              </p:cNvPr>
              <p:cNvPicPr/>
              <p:nvPr/>
            </p:nvPicPr>
            <p:blipFill>
              <a:blip r:embed="rId77"/>
              <a:stretch>
                <a:fillRect/>
              </a:stretch>
            </p:blipFill>
            <p:spPr>
              <a:xfrm>
                <a:off x="7075457" y="3740520"/>
                <a:ext cx="1800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74" name="Ink 73">
                <a:extLst>
                  <a:ext uri="{FF2B5EF4-FFF2-40B4-BE49-F238E27FC236}">
                    <a16:creationId xmlns:a16="http://schemas.microsoft.com/office/drawing/2014/main" id="{95156188-7614-4821-9B49-DA7A64403EBC}"/>
                  </a:ext>
                </a:extLst>
              </p14:cNvPr>
              <p14:cNvContentPartPr/>
              <p14:nvPr/>
            </p14:nvContentPartPr>
            <p14:xfrm>
              <a:off x="7406297" y="3738000"/>
              <a:ext cx="360" cy="230400"/>
            </p14:xfrm>
          </p:contentPart>
        </mc:Choice>
        <mc:Fallback xmlns="">
          <p:pic>
            <p:nvPicPr>
              <p:cNvPr id="74" name="Ink 73">
                <a:extLst>
                  <a:ext uri="{FF2B5EF4-FFF2-40B4-BE49-F238E27FC236}">
                    <a16:creationId xmlns:a16="http://schemas.microsoft.com/office/drawing/2014/main" id="{95156188-7614-4821-9B49-DA7A64403EBC}"/>
                  </a:ext>
                </a:extLst>
              </p:cNvPr>
              <p:cNvPicPr/>
              <p:nvPr/>
            </p:nvPicPr>
            <p:blipFill>
              <a:blip r:embed="rId47"/>
              <a:stretch>
                <a:fillRect/>
              </a:stretch>
            </p:blipFill>
            <p:spPr>
              <a:xfrm>
                <a:off x="7397657" y="3729000"/>
                <a:ext cx="1800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75" name="Ink 74">
                <a:extLst>
                  <a:ext uri="{FF2B5EF4-FFF2-40B4-BE49-F238E27FC236}">
                    <a16:creationId xmlns:a16="http://schemas.microsoft.com/office/drawing/2014/main" id="{73198E61-5D95-44AE-88B5-48A8CF181DE9}"/>
                  </a:ext>
                </a:extLst>
              </p14:cNvPr>
              <p14:cNvContentPartPr/>
              <p14:nvPr/>
            </p14:nvContentPartPr>
            <p14:xfrm>
              <a:off x="7728497" y="3727200"/>
              <a:ext cx="360" cy="245880"/>
            </p14:xfrm>
          </p:contentPart>
        </mc:Choice>
        <mc:Fallback xmlns="">
          <p:pic>
            <p:nvPicPr>
              <p:cNvPr id="75" name="Ink 74">
                <a:extLst>
                  <a:ext uri="{FF2B5EF4-FFF2-40B4-BE49-F238E27FC236}">
                    <a16:creationId xmlns:a16="http://schemas.microsoft.com/office/drawing/2014/main" id="{73198E61-5D95-44AE-88B5-48A8CF181DE9}"/>
                  </a:ext>
                </a:extLst>
              </p:cNvPr>
              <p:cNvPicPr/>
              <p:nvPr/>
            </p:nvPicPr>
            <p:blipFill>
              <a:blip r:embed="rId81"/>
              <a:stretch>
                <a:fillRect/>
              </a:stretch>
            </p:blipFill>
            <p:spPr>
              <a:xfrm>
                <a:off x="7719857" y="3718200"/>
                <a:ext cx="1800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76" name="Ink 75">
                <a:extLst>
                  <a:ext uri="{FF2B5EF4-FFF2-40B4-BE49-F238E27FC236}">
                    <a16:creationId xmlns:a16="http://schemas.microsoft.com/office/drawing/2014/main" id="{C8C7525A-B9CB-4CC9-B1EE-6D517F4C4633}"/>
                  </a:ext>
                </a:extLst>
              </p14:cNvPr>
              <p14:cNvContentPartPr/>
              <p14:nvPr/>
            </p14:nvContentPartPr>
            <p14:xfrm>
              <a:off x="8033417" y="3752400"/>
              <a:ext cx="360" cy="249480"/>
            </p14:xfrm>
          </p:contentPart>
        </mc:Choice>
        <mc:Fallback xmlns="">
          <p:pic>
            <p:nvPicPr>
              <p:cNvPr id="76" name="Ink 75">
                <a:extLst>
                  <a:ext uri="{FF2B5EF4-FFF2-40B4-BE49-F238E27FC236}">
                    <a16:creationId xmlns:a16="http://schemas.microsoft.com/office/drawing/2014/main" id="{C8C7525A-B9CB-4CC9-B1EE-6D517F4C4633}"/>
                  </a:ext>
                </a:extLst>
              </p:cNvPr>
              <p:cNvPicPr/>
              <p:nvPr/>
            </p:nvPicPr>
            <p:blipFill>
              <a:blip r:embed="rId45"/>
              <a:stretch>
                <a:fillRect/>
              </a:stretch>
            </p:blipFill>
            <p:spPr>
              <a:xfrm>
                <a:off x="8024417" y="3743760"/>
                <a:ext cx="1800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77" name="Ink 76">
                <a:extLst>
                  <a:ext uri="{FF2B5EF4-FFF2-40B4-BE49-F238E27FC236}">
                    <a16:creationId xmlns:a16="http://schemas.microsoft.com/office/drawing/2014/main" id="{8E0EC162-8C9C-496C-96F0-60D28EFB4062}"/>
                  </a:ext>
                </a:extLst>
              </p14:cNvPr>
              <p14:cNvContentPartPr/>
              <p14:nvPr/>
            </p14:nvContentPartPr>
            <p14:xfrm>
              <a:off x="8390537" y="3754560"/>
              <a:ext cx="360" cy="221760"/>
            </p14:xfrm>
          </p:contentPart>
        </mc:Choice>
        <mc:Fallback xmlns="">
          <p:pic>
            <p:nvPicPr>
              <p:cNvPr id="77" name="Ink 76">
                <a:extLst>
                  <a:ext uri="{FF2B5EF4-FFF2-40B4-BE49-F238E27FC236}">
                    <a16:creationId xmlns:a16="http://schemas.microsoft.com/office/drawing/2014/main" id="{8E0EC162-8C9C-496C-96F0-60D28EFB4062}"/>
                  </a:ext>
                </a:extLst>
              </p:cNvPr>
              <p:cNvPicPr/>
              <p:nvPr/>
            </p:nvPicPr>
            <p:blipFill>
              <a:blip r:embed="rId57"/>
              <a:stretch>
                <a:fillRect/>
              </a:stretch>
            </p:blipFill>
            <p:spPr>
              <a:xfrm>
                <a:off x="8381537" y="3745920"/>
                <a:ext cx="1800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78" name="Ink 77">
                <a:extLst>
                  <a:ext uri="{FF2B5EF4-FFF2-40B4-BE49-F238E27FC236}">
                    <a16:creationId xmlns:a16="http://schemas.microsoft.com/office/drawing/2014/main" id="{47999ACD-1E9B-4E64-B796-6B686BDECEC3}"/>
                  </a:ext>
                </a:extLst>
              </p14:cNvPr>
              <p14:cNvContentPartPr/>
              <p14:nvPr/>
            </p14:nvContentPartPr>
            <p14:xfrm>
              <a:off x="8703737" y="3768960"/>
              <a:ext cx="360" cy="212400"/>
            </p14:xfrm>
          </p:contentPart>
        </mc:Choice>
        <mc:Fallback xmlns="">
          <p:pic>
            <p:nvPicPr>
              <p:cNvPr id="78" name="Ink 77">
                <a:extLst>
                  <a:ext uri="{FF2B5EF4-FFF2-40B4-BE49-F238E27FC236}">
                    <a16:creationId xmlns:a16="http://schemas.microsoft.com/office/drawing/2014/main" id="{47999ACD-1E9B-4E64-B796-6B686BDECEC3}"/>
                  </a:ext>
                </a:extLst>
              </p:cNvPr>
              <p:cNvPicPr/>
              <p:nvPr/>
            </p:nvPicPr>
            <p:blipFill>
              <a:blip r:embed="rId52"/>
              <a:stretch>
                <a:fillRect/>
              </a:stretch>
            </p:blipFill>
            <p:spPr>
              <a:xfrm>
                <a:off x="8695097" y="3760320"/>
                <a:ext cx="1800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79" name="Ink 78">
                <a:extLst>
                  <a:ext uri="{FF2B5EF4-FFF2-40B4-BE49-F238E27FC236}">
                    <a16:creationId xmlns:a16="http://schemas.microsoft.com/office/drawing/2014/main" id="{9C4F0F00-1E54-4693-9645-7EEBCC72306D}"/>
                  </a:ext>
                </a:extLst>
              </p14:cNvPr>
              <p14:cNvContentPartPr/>
              <p14:nvPr/>
            </p14:nvContentPartPr>
            <p14:xfrm>
              <a:off x="9034937" y="3748080"/>
              <a:ext cx="360" cy="234000"/>
            </p14:xfrm>
          </p:contentPart>
        </mc:Choice>
        <mc:Fallback xmlns="">
          <p:pic>
            <p:nvPicPr>
              <p:cNvPr id="79" name="Ink 78">
                <a:extLst>
                  <a:ext uri="{FF2B5EF4-FFF2-40B4-BE49-F238E27FC236}">
                    <a16:creationId xmlns:a16="http://schemas.microsoft.com/office/drawing/2014/main" id="{9C4F0F00-1E54-4693-9645-7EEBCC72306D}"/>
                  </a:ext>
                </a:extLst>
              </p:cNvPr>
              <p:cNvPicPr/>
              <p:nvPr/>
            </p:nvPicPr>
            <p:blipFill>
              <a:blip r:embed="rId47"/>
              <a:stretch>
                <a:fillRect/>
              </a:stretch>
            </p:blipFill>
            <p:spPr>
              <a:xfrm>
                <a:off x="9025937" y="3739080"/>
                <a:ext cx="1800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80" name="Ink 79">
                <a:extLst>
                  <a:ext uri="{FF2B5EF4-FFF2-40B4-BE49-F238E27FC236}">
                    <a16:creationId xmlns:a16="http://schemas.microsoft.com/office/drawing/2014/main" id="{1B824034-C541-438E-A969-FFDD4EDA6D32}"/>
                  </a:ext>
                </a:extLst>
              </p14:cNvPr>
              <p14:cNvContentPartPr/>
              <p14:nvPr/>
            </p14:nvContentPartPr>
            <p14:xfrm>
              <a:off x="9357137" y="3748080"/>
              <a:ext cx="360" cy="251640"/>
            </p14:xfrm>
          </p:contentPart>
        </mc:Choice>
        <mc:Fallback xmlns="">
          <p:pic>
            <p:nvPicPr>
              <p:cNvPr id="80" name="Ink 79">
                <a:extLst>
                  <a:ext uri="{FF2B5EF4-FFF2-40B4-BE49-F238E27FC236}">
                    <a16:creationId xmlns:a16="http://schemas.microsoft.com/office/drawing/2014/main" id="{1B824034-C541-438E-A969-FFDD4EDA6D32}"/>
                  </a:ext>
                </a:extLst>
              </p:cNvPr>
              <p:cNvPicPr/>
              <p:nvPr/>
            </p:nvPicPr>
            <p:blipFill>
              <a:blip r:embed="rId45"/>
              <a:stretch>
                <a:fillRect/>
              </a:stretch>
            </p:blipFill>
            <p:spPr>
              <a:xfrm>
                <a:off x="9348137" y="3739080"/>
                <a:ext cx="1800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81" name="Ink 80">
                <a:extLst>
                  <a:ext uri="{FF2B5EF4-FFF2-40B4-BE49-F238E27FC236}">
                    <a16:creationId xmlns:a16="http://schemas.microsoft.com/office/drawing/2014/main" id="{6A2374C5-0759-4978-95CC-D26635E203A7}"/>
                  </a:ext>
                </a:extLst>
              </p14:cNvPr>
              <p14:cNvContentPartPr/>
              <p14:nvPr/>
            </p14:nvContentPartPr>
            <p14:xfrm>
              <a:off x="9670697" y="3727920"/>
              <a:ext cx="360" cy="254880"/>
            </p14:xfrm>
          </p:contentPart>
        </mc:Choice>
        <mc:Fallback xmlns="">
          <p:pic>
            <p:nvPicPr>
              <p:cNvPr id="81" name="Ink 80">
                <a:extLst>
                  <a:ext uri="{FF2B5EF4-FFF2-40B4-BE49-F238E27FC236}">
                    <a16:creationId xmlns:a16="http://schemas.microsoft.com/office/drawing/2014/main" id="{6A2374C5-0759-4978-95CC-D26635E203A7}"/>
                  </a:ext>
                </a:extLst>
              </p:cNvPr>
              <p:cNvPicPr/>
              <p:nvPr/>
            </p:nvPicPr>
            <p:blipFill>
              <a:blip r:embed="rId88"/>
              <a:stretch>
                <a:fillRect/>
              </a:stretch>
            </p:blipFill>
            <p:spPr>
              <a:xfrm>
                <a:off x="9661697" y="3718920"/>
                <a:ext cx="1800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82" name="Ink 81">
                <a:extLst>
                  <a:ext uri="{FF2B5EF4-FFF2-40B4-BE49-F238E27FC236}">
                    <a16:creationId xmlns:a16="http://schemas.microsoft.com/office/drawing/2014/main" id="{C77132F1-72FD-4CCC-9284-E9E178D83321}"/>
                  </a:ext>
                </a:extLst>
              </p14:cNvPr>
              <p14:cNvContentPartPr/>
              <p14:nvPr/>
            </p14:nvContentPartPr>
            <p14:xfrm>
              <a:off x="10045097" y="3758880"/>
              <a:ext cx="360" cy="225720"/>
            </p14:xfrm>
          </p:contentPart>
        </mc:Choice>
        <mc:Fallback xmlns="">
          <p:pic>
            <p:nvPicPr>
              <p:cNvPr id="82" name="Ink 81">
                <a:extLst>
                  <a:ext uri="{FF2B5EF4-FFF2-40B4-BE49-F238E27FC236}">
                    <a16:creationId xmlns:a16="http://schemas.microsoft.com/office/drawing/2014/main" id="{C77132F1-72FD-4CCC-9284-E9E178D83321}"/>
                  </a:ext>
                </a:extLst>
              </p:cNvPr>
              <p:cNvPicPr/>
              <p:nvPr/>
            </p:nvPicPr>
            <p:blipFill>
              <a:blip r:embed="rId74"/>
              <a:stretch>
                <a:fillRect/>
              </a:stretch>
            </p:blipFill>
            <p:spPr>
              <a:xfrm>
                <a:off x="10036097" y="3750240"/>
                <a:ext cx="180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83" name="Ink 82">
                <a:extLst>
                  <a:ext uri="{FF2B5EF4-FFF2-40B4-BE49-F238E27FC236}">
                    <a16:creationId xmlns:a16="http://schemas.microsoft.com/office/drawing/2014/main" id="{0A551E9C-6FF3-4F4D-B29C-6484D8F8DEB8}"/>
                  </a:ext>
                </a:extLst>
              </p14:cNvPr>
              <p14:cNvContentPartPr/>
              <p14:nvPr/>
            </p14:nvContentPartPr>
            <p14:xfrm>
              <a:off x="10358657" y="3718560"/>
              <a:ext cx="360" cy="254520"/>
            </p14:xfrm>
          </p:contentPart>
        </mc:Choice>
        <mc:Fallback xmlns="">
          <p:pic>
            <p:nvPicPr>
              <p:cNvPr id="83" name="Ink 82">
                <a:extLst>
                  <a:ext uri="{FF2B5EF4-FFF2-40B4-BE49-F238E27FC236}">
                    <a16:creationId xmlns:a16="http://schemas.microsoft.com/office/drawing/2014/main" id="{0A551E9C-6FF3-4F4D-B29C-6484D8F8DEB8}"/>
                  </a:ext>
                </a:extLst>
              </p:cNvPr>
              <p:cNvPicPr/>
              <p:nvPr/>
            </p:nvPicPr>
            <p:blipFill>
              <a:blip r:embed="rId88"/>
              <a:stretch>
                <a:fillRect/>
              </a:stretch>
            </p:blipFill>
            <p:spPr>
              <a:xfrm>
                <a:off x="10349657" y="3709560"/>
                <a:ext cx="1800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84" name="Ink 83">
                <a:extLst>
                  <a:ext uri="{FF2B5EF4-FFF2-40B4-BE49-F238E27FC236}">
                    <a16:creationId xmlns:a16="http://schemas.microsoft.com/office/drawing/2014/main" id="{5D15DE29-9DCF-4C10-BB81-24CA079FAF8B}"/>
                  </a:ext>
                </a:extLst>
              </p14:cNvPr>
              <p14:cNvContentPartPr/>
              <p14:nvPr/>
            </p14:nvContentPartPr>
            <p14:xfrm>
              <a:off x="10645937" y="3751320"/>
              <a:ext cx="360" cy="252720"/>
            </p14:xfrm>
          </p:contentPart>
        </mc:Choice>
        <mc:Fallback xmlns="">
          <p:pic>
            <p:nvPicPr>
              <p:cNvPr id="84" name="Ink 83">
                <a:extLst>
                  <a:ext uri="{FF2B5EF4-FFF2-40B4-BE49-F238E27FC236}">
                    <a16:creationId xmlns:a16="http://schemas.microsoft.com/office/drawing/2014/main" id="{5D15DE29-9DCF-4C10-BB81-24CA079FAF8B}"/>
                  </a:ext>
                </a:extLst>
              </p:cNvPr>
              <p:cNvPicPr/>
              <p:nvPr/>
            </p:nvPicPr>
            <p:blipFill>
              <a:blip r:embed="rId45"/>
              <a:stretch>
                <a:fillRect/>
              </a:stretch>
            </p:blipFill>
            <p:spPr>
              <a:xfrm>
                <a:off x="10636937" y="3742320"/>
                <a:ext cx="1800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85" name="Ink 84">
                <a:extLst>
                  <a:ext uri="{FF2B5EF4-FFF2-40B4-BE49-F238E27FC236}">
                    <a16:creationId xmlns:a16="http://schemas.microsoft.com/office/drawing/2014/main" id="{1954CBCF-115E-4B44-837A-E884EA29574F}"/>
                  </a:ext>
                </a:extLst>
              </p14:cNvPr>
              <p14:cNvContentPartPr/>
              <p14:nvPr/>
            </p14:nvContentPartPr>
            <p14:xfrm>
              <a:off x="11011697" y="3738000"/>
              <a:ext cx="360" cy="257040"/>
            </p14:xfrm>
          </p:contentPart>
        </mc:Choice>
        <mc:Fallback xmlns="">
          <p:pic>
            <p:nvPicPr>
              <p:cNvPr id="85" name="Ink 84">
                <a:extLst>
                  <a:ext uri="{FF2B5EF4-FFF2-40B4-BE49-F238E27FC236}">
                    <a16:creationId xmlns:a16="http://schemas.microsoft.com/office/drawing/2014/main" id="{1954CBCF-115E-4B44-837A-E884EA29574F}"/>
                  </a:ext>
                </a:extLst>
              </p:cNvPr>
              <p:cNvPicPr/>
              <p:nvPr/>
            </p:nvPicPr>
            <p:blipFill>
              <a:blip r:embed="rId88"/>
              <a:stretch>
                <a:fillRect/>
              </a:stretch>
            </p:blipFill>
            <p:spPr>
              <a:xfrm>
                <a:off x="11002697" y="3729000"/>
                <a:ext cx="1800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86" name="Ink 85">
                <a:extLst>
                  <a:ext uri="{FF2B5EF4-FFF2-40B4-BE49-F238E27FC236}">
                    <a16:creationId xmlns:a16="http://schemas.microsoft.com/office/drawing/2014/main" id="{04E974AA-5726-489E-BA93-A715A9935985}"/>
                  </a:ext>
                </a:extLst>
              </p14:cNvPr>
              <p14:cNvContentPartPr/>
              <p14:nvPr/>
            </p14:nvContentPartPr>
            <p14:xfrm>
              <a:off x="1528217" y="3734400"/>
              <a:ext cx="360" cy="270720"/>
            </p14:xfrm>
          </p:contentPart>
        </mc:Choice>
        <mc:Fallback xmlns="">
          <p:pic>
            <p:nvPicPr>
              <p:cNvPr id="86" name="Ink 85">
                <a:extLst>
                  <a:ext uri="{FF2B5EF4-FFF2-40B4-BE49-F238E27FC236}">
                    <a16:creationId xmlns:a16="http://schemas.microsoft.com/office/drawing/2014/main" id="{04E974AA-5726-489E-BA93-A715A9935985}"/>
                  </a:ext>
                </a:extLst>
              </p:cNvPr>
              <p:cNvPicPr/>
              <p:nvPr/>
            </p:nvPicPr>
            <p:blipFill>
              <a:blip r:embed="rId94"/>
              <a:stretch>
                <a:fillRect/>
              </a:stretch>
            </p:blipFill>
            <p:spPr>
              <a:xfrm>
                <a:off x="1519217" y="3725400"/>
                <a:ext cx="18000"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87" name="Ink 86">
                <a:extLst>
                  <a:ext uri="{FF2B5EF4-FFF2-40B4-BE49-F238E27FC236}">
                    <a16:creationId xmlns:a16="http://schemas.microsoft.com/office/drawing/2014/main" id="{4741367B-E799-4F2B-9C9B-1869B5170A66}"/>
                  </a:ext>
                </a:extLst>
              </p14:cNvPr>
              <p14:cNvContentPartPr/>
              <p14:nvPr/>
            </p14:nvContentPartPr>
            <p14:xfrm>
              <a:off x="3504977" y="4167120"/>
              <a:ext cx="7885440" cy="360"/>
            </p14:xfrm>
          </p:contentPart>
        </mc:Choice>
        <mc:Fallback xmlns="">
          <p:pic>
            <p:nvPicPr>
              <p:cNvPr id="87" name="Ink 86">
                <a:extLst>
                  <a:ext uri="{FF2B5EF4-FFF2-40B4-BE49-F238E27FC236}">
                    <a16:creationId xmlns:a16="http://schemas.microsoft.com/office/drawing/2014/main" id="{4741367B-E799-4F2B-9C9B-1869B5170A66}"/>
                  </a:ext>
                </a:extLst>
              </p:cNvPr>
              <p:cNvPicPr/>
              <p:nvPr/>
            </p:nvPicPr>
            <p:blipFill>
              <a:blip r:embed="rId96"/>
              <a:stretch>
                <a:fillRect/>
              </a:stretch>
            </p:blipFill>
            <p:spPr>
              <a:xfrm>
                <a:off x="3496337" y="4158120"/>
                <a:ext cx="7903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88" name="Ink 87">
                <a:extLst>
                  <a:ext uri="{FF2B5EF4-FFF2-40B4-BE49-F238E27FC236}">
                    <a16:creationId xmlns:a16="http://schemas.microsoft.com/office/drawing/2014/main" id="{C1D39C7F-DFCF-4189-AED4-D0C5A7CF2947}"/>
                  </a:ext>
                </a:extLst>
              </p14:cNvPr>
              <p14:cNvContentPartPr/>
              <p14:nvPr/>
            </p14:nvContentPartPr>
            <p14:xfrm>
              <a:off x="1506977" y="4463040"/>
              <a:ext cx="3960" cy="360"/>
            </p14:xfrm>
          </p:contentPart>
        </mc:Choice>
        <mc:Fallback xmlns="">
          <p:pic>
            <p:nvPicPr>
              <p:cNvPr id="88" name="Ink 87">
                <a:extLst>
                  <a:ext uri="{FF2B5EF4-FFF2-40B4-BE49-F238E27FC236}">
                    <a16:creationId xmlns:a16="http://schemas.microsoft.com/office/drawing/2014/main" id="{C1D39C7F-DFCF-4189-AED4-D0C5A7CF2947}"/>
                  </a:ext>
                </a:extLst>
              </p:cNvPr>
              <p:cNvPicPr/>
              <p:nvPr/>
            </p:nvPicPr>
            <p:blipFill>
              <a:blip r:embed="rId98"/>
              <a:stretch>
                <a:fillRect/>
              </a:stretch>
            </p:blipFill>
            <p:spPr>
              <a:xfrm>
                <a:off x="1498337" y="4454400"/>
                <a:ext cx="21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89" name="Ink 88">
                <a:extLst>
                  <a:ext uri="{FF2B5EF4-FFF2-40B4-BE49-F238E27FC236}">
                    <a16:creationId xmlns:a16="http://schemas.microsoft.com/office/drawing/2014/main" id="{C32F8178-D576-4475-A5E9-D2C081A7BED4}"/>
                  </a:ext>
                </a:extLst>
              </p14:cNvPr>
              <p14:cNvContentPartPr/>
              <p14:nvPr/>
            </p14:nvContentPartPr>
            <p14:xfrm>
              <a:off x="1478177" y="4463040"/>
              <a:ext cx="1693800" cy="360"/>
            </p14:xfrm>
          </p:contentPart>
        </mc:Choice>
        <mc:Fallback xmlns="">
          <p:pic>
            <p:nvPicPr>
              <p:cNvPr id="89" name="Ink 88">
                <a:extLst>
                  <a:ext uri="{FF2B5EF4-FFF2-40B4-BE49-F238E27FC236}">
                    <a16:creationId xmlns:a16="http://schemas.microsoft.com/office/drawing/2014/main" id="{C32F8178-D576-4475-A5E9-D2C081A7BED4}"/>
                  </a:ext>
                </a:extLst>
              </p:cNvPr>
              <p:cNvPicPr/>
              <p:nvPr/>
            </p:nvPicPr>
            <p:blipFill>
              <a:blip r:embed="rId100"/>
              <a:stretch>
                <a:fillRect/>
              </a:stretch>
            </p:blipFill>
            <p:spPr>
              <a:xfrm>
                <a:off x="1469177" y="4454400"/>
                <a:ext cx="1711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90" name="Ink 89">
                <a:extLst>
                  <a:ext uri="{FF2B5EF4-FFF2-40B4-BE49-F238E27FC236}">
                    <a16:creationId xmlns:a16="http://schemas.microsoft.com/office/drawing/2014/main" id="{8CF6FB9C-2B6D-4F20-A1F7-04FE957CAA72}"/>
                  </a:ext>
                </a:extLst>
              </p14:cNvPr>
              <p14:cNvContentPartPr/>
              <p14:nvPr/>
            </p14:nvContentPartPr>
            <p14:xfrm>
              <a:off x="3125177" y="4463040"/>
              <a:ext cx="203760" cy="360"/>
            </p14:xfrm>
          </p:contentPart>
        </mc:Choice>
        <mc:Fallback xmlns="">
          <p:pic>
            <p:nvPicPr>
              <p:cNvPr id="90" name="Ink 89">
                <a:extLst>
                  <a:ext uri="{FF2B5EF4-FFF2-40B4-BE49-F238E27FC236}">
                    <a16:creationId xmlns:a16="http://schemas.microsoft.com/office/drawing/2014/main" id="{8CF6FB9C-2B6D-4F20-A1F7-04FE957CAA72}"/>
                  </a:ext>
                </a:extLst>
              </p:cNvPr>
              <p:cNvPicPr/>
              <p:nvPr/>
            </p:nvPicPr>
            <p:blipFill>
              <a:blip r:embed="rId102"/>
              <a:stretch>
                <a:fillRect/>
              </a:stretch>
            </p:blipFill>
            <p:spPr>
              <a:xfrm>
                <a:off x="3116537" y="4454400"/>
                <a:ext cx="2214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91" name="Ink 90">
                <a:extLst>
                  <a:ext uri="{FF2B5EF4-FFF2-40B4-BE49-F238E27FC236}">
                    <a16:creationId xmlns:a16="http://schemas.microsoft.com/office/drawing/2014/main" id="{13D46F21-8F71-4988-9AE3-EB3F0D1D663E}"/>
                  </a:ext>
                </a:extLst>
              </p14:cNvPr>
              <p14:cNvContentPartPr/>
              <p14:nvPr/>
            </p14:nvContentPartPr>
            <p14:xfrm>
              <a:off x="5460857" y="4706760"/>
              <a:ext cx="5928480" cy="360"/>
            </p14:xfrm>
          </p:contentPart>
        </mc:Choice>
        <mc:Fallback xmlns="">
          <p:pic>
            <p:nvPicPr>
              <p:cNvPr id="91" name="Ink 90">
                <a:extLst>
                  <a:ext uri="{FF2B5EF4-FFF2-40B4-BE49-F238E27FC236}">
                    <a16:creationId xmlns:a16="http://schemas.microsoft.com/office/drawing/2014/main" id="{13D46F21-8F71-4988-9AE3-EB3F0D1D663E}"/>
                  </a:ext>
                </a:extLst>
              </p:cNvPr>
              <p:cNvPicPr/>
              <p:nvPr/>
            </p:nvPicPr>
            <p:blipFill>
              <a:blip r:embed="rId104"/>
              <a:stretch>
                <a:fillRect/>
              </a:stretch>
            </p:blipFill>
            <p:spPr>
              <a:xfrm>
                <a:off x="5451857" y="4698120"/>
                <a:ext cx="59461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92" name="Ink 91">
                <a:extLst>
                  <a:ext uri="{FF2B5EF4-FFF2-40B4-BE49-F238E27FC236}">
                    <a16:creationId xmlns:a16="http://schemas.microsoft.com/office/drawing/2014/main" id="{238EA13A-1D7F-44E3-90DA-43A53623C106}"/>
                  </a:ext>
                </a:extLst>
              </p14:cNvPr>
              <p14:cNvContentPartPr/>
              <p14:nvPr/>
            </p14:nvContentPartPr>
            <p14:xfrm>
              <a:off x="1438217" y="5011680"/>
              <a:ext cx="3913200" cy="360"/>
            </p14:xfrm>
          </p:contentPart>
        </mc:Choice>
        <mc:Fallback xmlns="">
          <p:pic>
            <p:nvPicPr>
              <p:cNvPr id="92" name="Ink 91">
                <a:extLst>
                  <a:ext uri="{FF2B5EF4-FFF2-40B4-BE49-F238E27FC236}">
                    <a16:creationId xmlns:a16="http://schemas.microsoft.com/office/drawing/2014/main" id="{238EA13A-1D7F-44E3-90DA-43A53623C106}"/>
                  </a:ext>
                </a:extLst>
              </p:cNvPr>
              <p:cNvPicPr/>
              <p:nvPr/>
            </p:nvPicPr>
            <p:blipFill>
              <a:blip r:embed="rId106"/>
              <a:stretch>
                <a:fillRect/>
              </a:stretch>
            </p:blipFill>
            <p:spPr>
              <a:xfrm>
                <a:off x="1429577" y="5003040"/>
                <a:ext cx="39308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95" name="Ink 94">
                <a:extLst>
                  <a:ext uri="{FF2B5EF4-FFF2-40B4-BE49-F238E27FC236}">
                    <a16:creationId xmlns:a16="http://schemas.microsoft.com/office/drawing/2014/main" id="{619852A1-B1F7-4157-87D0-DE4EAB0C3502}"/>
                  </a:ext>
                </a:extLst>
              </p14:cNvPr>
              <p14:cNvContentPartPr/>
              <p14:nvPr/>
            </p14:nvContentPartPr>
            <p14:xfrm>
              <a:off x="1433537" y="5621160"/>
              <a:ext cx="5502240" cy="360"/>
            </p14:xfrm>
          </p:contentPart>
        </mc:Choice>
        <mc:Fallback xmlns="">
          <p:pic>
            <p:nvPicPr>
              <p:cNvPr id="95" name="Ink 94">
                <a:extLst>
                  <a:ext uri="{FF2B5EF4-FFF2-40B4-BE49-F238E27FC236}">
                    <a16:creationId xmlns:a16="http://schemas.microsoft.com/office/drawing/2014/main" id="{619852A1-B1F7-4157-87D0-DE4EAB0C3502}"/>
                  </a:ext>
                </a:extLst>
              </p:cNvPr>
              <p:cNvPicPr/>
              <p:nvPr/>
            </p:nvPicPr>
            <p:blipFill>
              <a:blip r:embed="rId108"/>
              <a:stretch>
                <a:fillRect/>
              </a:stretch>
            </p:blipFill>
            <p:spPr>
              <a:xfrm>
                <a:off x="1424897" y="5612520"/>
                <a:ext cx="55198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97" name="Ink 96">
                <a:extLst>
                  <a:ext uri="{FF2B5EF4-FFF2-40B4-BE49-F238E27FC236}">
                    <a16:creationId xmlns:a16="http://schemas.microsoft.com/office/drawing/2014/main" id="{79E3C0A0-571B-4C2C-A44C-22CEF0EDDA58}"/>
                  </a:ext>
                </a:extLst>
              </p14:cNvPr>
              <p14:cNvContentPartPr/>
              <p14:nvPr/>
            </p14:nvContentPartPr>
            <p14:xfrm>
              <a:off x="1329857" y="6143880"/>
              <a:ext cx="2000880" cy="360"/>
            </p14:xfrm>
          </p:contentPart>
        </mc:Choice>
        <mc:Fallback xmlns="">
          <p:pic>
            <p:nvPicPr>
              <p:cNvPr id="97" name="Ink 96">
                <a:extLst>
                  <a:ext uri="{FF2B5EF4-FFF2-40B4-BE49-F238E27FC236}">
                    <a16:creationId xmlns:a16="http://schemas.microsoft.com/office/drawing/2014/main" id="{79E3C0A0-571B-4C2C-A44C-22CEF0EDDA58}"/>
                  </a:ext>
                </a:extLst>
              </p:cNvPr>
              <p:cNvPicPr/>
              <p:nvPr/>
            </p:nvPicPr>
            <p:blipFill>
              <a:blip r:embed="rId110"/>
              <a:stretch>
                <a:fillRect/>
              </a:stretch>
            </p:blipFill>
            <p:spPr>
              <a:xfrm>
                <a:off x="1320857" y="6134880"/>
                <a:ext cx="20185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99" name="Ink 98">
                <a:extLst>
                  <a:ext uri="{FF2B5EF4-FFF2-40B4-BE49-F238E27FC236}">
                    <a16:creationId xmlns:a16="http://schemas.microsoft.com/office/drawing/2014/main" id="{5971DCD4-F150-40AC-94A0-207570EBA9F1}"/>
                  </a:ext>
                </a:extLst>
              </p14:cNvPr>
              <p14:cNvContentPartPr/>
              <p14:nvPr/>
            </p14:nvContentPartPr>
            <p14:xfrm>
              <a:off x="6880697" y="5621160"/>
              <a:ext cx="330480" cy="360"/>
            </p14:xfrm>
          </p:contentPart>
        </mc:Choice>
        <mc:Fallback xmlns="">
          <p:pic>
            <p:nvPicPr>
              <p:cNvPr id="99" name="Ink 98">
                <a:extLst>
                  <a:ext uri="{FF2B5EF4-FFF2-40B4-BE49-F238E27FC236}">
                    <a16:creationId xmlns:a16="http://schemas.microsoft.com/office/drawing/2014/main" id="{5971DCD4-F150-40AC-94A0-207570EBA9F1}"/>
                  </a:ext>
                </a:extLst>
              </p:cNvPr>
              <p:cNvPicPr/>
              <p:nvPr/>
            </p:nvPicPr>
            <p:blipFill>
              <a:blip r:embed="rId8"/>
              <a:stretch>
                <a:fillRect/>
              </a:stretch>
            </p:blipFill>
            <p:spPr>
              <a:xfrm>
                <a:off x="6871697" y="5612520"/>
                <a:ext cx="3481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00" name="Ink 99">
                <a:extLst>
                  <a:ext uri="{FF2B5EF4-FFF2-40B4-BE49-F238E27FC236}">
                    <a16:creationId xmlns:a16="http://schemas.microsoft.com/office/drawing/2014/main" id="{70A01DC9-DA50-4CDB-9F82-12E9A2C0A14A}"/>
                  </a:ext>
                </a:extLst>
              </p14:cNvPr>
              <p14:cNvContentPartPr/>
              <p14:nvPr/>
            </p14:nvContentPartPr>
            <p14:xfrm>
              <a:off x="7405937" y="5264400"/>
              <a:ext cx="4018680" cy="360"/>
            </p14:xfrm>
          </p:contentPart>
        </mc:Choice>
        <mc:Fallback xmlns="">
          <p:pic>
            <p:nvPicPr>
              <p:cNvPr id="100" name="Ink 99">
                <a:extLst>
                  <a:ext uri="{FF2B5EF4-FFF2-40B4-BE49-F238E27FC236}">
                    <a16:creationId xmlns:a16="http://schemas.microsoft.com/office/drawing/2014/main" id="{70A01DC9-DA50-4CDB-9F82-12E9A2C0A14A}"/>
                  </a:ext>
                </a:extLst>
              </p:cNvPr>
              <p:cNvPicPr/>
              <p:nvPr/>
            </p:nvPicPr>
            <p:blipFill>
              <a:blip r:embed="rId113"/>
              <a:stretch>
                <a:fillRect/>
              </a:stretch>
            </p:blipFill>
            <p:spPr>
              <a:xfrm>
                <a:off x="7396937" y="5255400"/>
                <a:ext cx="40363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01" name="Ink 100">
                <a:extLst>
                  <a:ext uri="{FF2B5EF4-FFF2-40B4-BE49-F238E27FC236}">
                    <a16:creationId xmlns:a16="http://schemas.microsoft.com/office/drawing/2014/main" id="{3A31F527-4FB0-43DE-BC2D-56BA71595D18}"/>
                  </a:ext>
                </a:extLst>
              </p14:cNvPr>
              <p14:cNvContentPartPr/>
              <p14:nvPr/>
            </p14:nvContentPartPr>
            <p14:xfrm>
              <a:off x="7454177" y="6143880"/>
              <a:ext cx="4041000" cy="360"/>
            </p14:xfrm>
          </p:contentPart>
        </mc:Choice>
        <mc:Fallback xmlns="">
          <p:pic>
            <p:nvPicPr>
              <p:cNvPr id="101" name="Ink 100">
                <a:extLst>
                  <a:ext uri="{FF2B5EF4-FFF2-40B4-BE49-F238E27FC236}">
                    <a16:creationId xmlns:a16="http://schemas.microsoft.com/office/drawing/2014/main" id="{3A31F527-4FB0-43DE-BC2D-56BA71595D18}"/>
                  </a:ext>
                </a:extLst>
              </p:cNvPr>
              <p:cNvPicPr/>
              <p:nvPr/>
            </p:nvPicPr>
            <p:blipFill>
              <a:blip r:embed="rId115"/>
              <a:stretch>
                <a:fillRect/>
              </a:stretch>
            </p:blipFill>
            <p:spPr>
              <a:xfrm>
                <a:off x="7445537" y="6134880"/>
                <a:ext cx="40586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02" name="Ink 101">
                <a:extLst>
                  <a:ext uri="{FF2B5EF4-FFF2-40B4-BE49-F238E27FC236}">
                    <a16:creationId xmlns:a16="http://schemas.microsoft.com/office/drawing/2014/main" id="{258AE25F-FB73-4151-99A5-56233E23D2DC}"/>
                  </a:ext>
                </a:extLst>
              </p14:cNvPr>
              <p14:cNvContentPartPr/>
              <p14:nvPr/>
            </p14:nvContentPartPr>
            <p14:xfrm>
              <a:off x="3528377" y="5769480"/>
              <a:ext cx="3792600" cy="360"/>
            </p14:xfrm>
          </p:contentPart>
        </mc:Choice>
        <mc:Fallback xmlns="">
          <p:pic>
            <p:nvPicPr>
              <p:cNvPr id="102" name="Ink 101">
                <a:extLst>
                  <a:ext uri="{FF2B5EF4-FFF2-40B4-BE49-F238E27FC236}">
                    <a16:creationId xmlns:a16="http://schemas.microsoft.com/office/drawing/2014/main" id="{258AE25F-FB73-4151-99A5-56233E23D2DC}"/>
                  </a:ext>
                </a:extLst>
              </p:cNvPr>
              <p:cNvPicPr/>
              <p:nvPr/>
            </p:nvPicPr>
            <p:blipFill>
              <a:blip r:embed="rId117"/>
              <a:stretch>
                <a:fillRect/>
              </a:stretch>
            </p:blipFill>
            <p:spPr>
              <a:xfrm>
                <a:off x="3519377" y="5760480"/>
                <a:ext cx="38102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03" name="Ink 102">
                <a:extLst>
                  <a:ext uri="{FF2B5EF4-FFF2-40B4-BE49-F238E27FC236}">
                    <a16:creationId xmlns:a16="http://schemas.microsoft.com/office/drawing/2014/main" id="{9E304CA4-53CE-423C-8A4B-A14D5060817E}"/>
                  </a:ext>
                </a:extLst>
              </p14:cNvPr>
              <p14:cNvContentPartPr/>
              <p14:nvPr/>
            </p14:nvContentPartPr>
            <p14:xfrm>
              <a:off x="7352657" y="5796120"/>
              <a:ext cx="64080" cy="360720"/>
            </p14:xfrm>
          </p:contentPart>
        </mc:Choice>
        <mc:Fallback xmlns="">
          <p:pic>
            <p:nvPicPr>
              <p:cNvPr id="103" name="Ink 102">
                <a:extLst>
                  <a:ext uri="{FF2B5EF4-FFF2-40B4-BE49-F238E27FC236}">
                    <a16:creationId xmlns:a16="http://schemas.microsoft.com/office/drawing/2014/main" id="{9E304CA4-53CE-423C-8A4B-A14D5060817E}"/>
                  </a:ext>
                </a:extLst>
              </p:cNvPr>
              <p:cNvPicPr/>
              <p:nvPr/>
            </p:nvPicPr>
            <p:blipFill>
              <a:blip r:embed="rId119"/>
              <a:stretch>
                <a:fillRect/>
              </a:stretch>
            </p:blipFill>
            <p:spPr>
              <a:xfrm>
                <a:off x="7343657" y="5787480"/>
                <a:ext cx="8172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04" name="Ink 103">
                <a:extLst>
                  <a:ext uri="{FF2B5EF4-FFF2-40B4-BE49-F238E27FC236}">
                    <a16:creationId xmlns:a16="http://schemas.microsoft.com/office/drawing/2014/main" id="{8114C4F3-F10B-4D3F-85CE-558C16AFB600}"/>
                  </a:ext>
                </a:extLst>
              </p14:cNvPr>
              <p14:cNvContentPartPr/>
              <p14:nvPr/>
            </p14:nvContentPartPr>
            <p14:xfrm>
              <a:off x="3407057" y="4149120"/>
              <a:ext cx="63720" cy="359280"/>
            </p14:xfrm>
          </p:contentPart>
        </mc:Choice>
        <mc:Fallback xmlns="">
          <p:pic>
            <p:nvPicPr>
              <p:cNvPr id="104" name="Ink 103">
                <a:extLst>
                  <a:ext uri="{FF2B5EF4-FFF2-40B4-BE49-F238E27FC236}">
                    <a16:creationId xmlns:a16="http://schemas.microsoft.com/office/drawing/2014/main" id="{8114C4F3-F10B-4D3F-85CE-558C16AFB600}"/>
                  </a:ext>
                </a:extLst>
              </p:cNvPr>
              <p:cNvPicPr/>
              <p:nvPr/>
            </p:nvPicPr>
            <p:blipFill>
              <a:blip r:embed="rId121"/>
              <a:stretch>
                <a:fillRect/>
              </a:stretch>
            </p:blipFill>
            <p:spPr>
              <a:xfrm>
                <a:off x="3398057" y="4140120"/>
                <a:ext cx="81360" cy="3769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05" name="Ink 104">
                <a:extLst>
                  <a:ext uri="{FF2B5EF4-FFF2-40B4-BE49-F238E27FC236}">
                    <a16:creationId xmlns:a16="http://schemas.microsoft.com/office/drawing/2014/main" id="{BE4E2AC7-5EEA-4BFB-9488-9028ED33429B}"/>
                  </a:ext>
                </a:extLst>
              </p14:cNvPr>
              <p14:cNvContentPartPr/>
              <p14:nvPr/>
            </p14:nvContentPartPr>
            <p14:xfrm>
              <a:off x="5396417" y="4666440"/>
              <a:ext cx="63720" cy="359280"/>
            </p14:xfrm>
          </p:contentPart>
        </mc:Choice>
        <mc:Fallback xmlns="">
          <p:pic>
            <p:nvPicPr>
              <p:cNvPr id="105" name="Ink 104">
                <a:extLst>
                  <a:ext uri="{FF2B5EF4-FFF2-40B4-BE49-F238E27FC236}">
                    <a16:creationId xmlns:a16="http://schemas.microsoft.com/office/drawing/2014/main" id="{BE4E2AC7-5EEA-4BFB-9488-9028ED33429B}"/>
                  </a:ext>
                </a:extLst>
              </p:cNvPr>
              <p:cNvPicPr/>
              <p:nvPr/>
            </p:nvPicPr>
            <p:blipFill>
              <a:blip r:embed="rId123"/>
              <a:stretch>
                <a:fillRect/>
              </a:stretch>
            </p:blipFill>
            <p:spPr>
              <a:xfrm>
                <a:off x="5387777" y="4657440"/>
                <a:ext cx="81360" cy="3769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06" name="Ink 105">
                <a:extLst>
                  <a:ext uri="{FF2B5EF4-FFF2-40B4-BE49-F238E27FC236}">
                    <a16:creationId xmlns:a16="http://schemas.microsoft.com/office/drawing/2014/main" id="{4514C7DB-4407-4B93-A585-74B0A220F117}"/>
                  </a:ext>
                </a:extLst>
              </p14:cNvPr>
              <p14:cNvContentPartPr/>
              <p14:nvPr/>
            </p14:nvContentPartPr>
            <p14:xfrm>
              <a:off x="7298657" y="5277720"/>
              <a:ext cx="66600" cy="375480"/>
            </p14:xfrm>
          </p:contentPart>
        </mc:Choice>
        <mc:Fallback xmlns="">
          <p:pic>
            <p:nvPicPr>
              <p:cNvPr id="106" name="Ink 105">
                <a:extLst>
                  <a:ext uri="{FF2B5EF4-FFF2-40B4-BE49-F238E27FC236}">
                    <a16:creationId xmlns:a16="http://schemas.microsoft.com/office/drawing/2014/main" id="{4514C7DB-4407-4B93-A585-74B0A220F117}"/>
                  </a:ext>
                </a:extLst>
              </p:cNvPr>
              <p:cNvPicPr/>
              <p:nvPr/>
            </p:nvPicPr>
            <p:blipFill>
              <a:blip r:embed="rId125"/>
              <a:stretch>
                <a:fillRect/>
              </a:stretch>
            </p:blipFill>
            <p:spPr>
              <a:xfrm>
                <a:off x="7289657" y="5269080"/>
                <a:ext cx="84240" cy="3931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07" name="Ink 106">
                <a:extLst>
                  <a:ext uri="{FF2B5EF4-FFF2-40B4-BE49-F238E27FC236}">
                    <a16:creationId xmlns:a16="http://schemas.microsoft.com/office/drawing/2014/main" id="{B2792DB2-6A0F-4D7C-A43E-9D31146253E4}"/>
                  </a:ext>
                </a:extLst>
              </p14:cNvPr>
              <p14:cNvContentPartPr/>
              <p14:nvPr/>
            </p14:nvContentPartPr>
            <p14:xfrm>
              <a:off x="3419657" y="5762640"/>
              <a:ext cx="66240" cy="372960"/>
            </p14:xfrm>
          </p:contentPart>
        </mc:Choice>
        <mc:Fallback xmlns="">
          <p:pic>
            <p:nvPicPr>
              <p:cNvPr id="107" name="Ink 106">
                <a:extLst>
                  <a:ext uri="{FF2B5EF4-FFF2-40B4-BE49-F238E27FC236}">
                    <a16:creationId xmlns:a16="http://schemas.microsoft.com/office/drawing/2014/main" id="{B2792DB2-6A0F-4D7C-A43E-9D31146253E4}"/>
                  </a:ext>
                </a:extLst>
              </p:cNvPr>
              <p:cNvPicPr/>
              <p:nvPr/>
            </p:nvPicPr>
            <p:blipFill>
              <a:blip r:embed="rId127"/>
              <a:stretch>
                <a:fillRect/>
              </a:stretch>
            </p:blipFill>
            <p:spPr>
              <a:xfrm>
                <a:off x="3411017" y="5753640"/>
                <a:ext cx="83880" cy="3906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08" name="Ink 107">
                <a:extLst>
                  <a:ext uri="{FF2B5EF4-FFF2-40B4-BE49-F238E27FC236}">
                    <a16:creationId xmlns:a16="http://schemas.microsoft.com/office/drawing/2014/main" id="{61BC09D0-69DF-4840-A93C-1BA466689326}"/>
                  </a:ext>
                </a:extLst>
              </p14:cNvPr>
              <p14:cNvContentPartPr/>
              <p14:nvPr/>
            </p14:nvContentPartPr>
            <p14:xfrm>
              <a:off x="3198617" y="4324800"/>
              <a:ext cx="364320" cy="1634760"/>
            </p14:xfrm>
          </p:contentPart>
        </mc:Choice>
        <mc:Fallback xmlns="">
          <p:pic>
            <p:nvPicPr>
              <p:cNvPr id="108" name="Ink 107">
                <a:extLst>
                  <a:ext uri="{FF2B5EF4-FFF2-40B4-BE49-F238E27FC236}">
                    <a16:creationId xmlns:a16="http://schemas.microsoft.com/office/drawing/2014/main" id="{61BC09D0-69DF-4840-A93C-1BA466689326}"/>
                  </a:ext>
                </a:extLst>
              </p:cNvPr>
              <p:cNvPicPr/>
              <p:nvPr/>
            </p:nvPicPr>
            <p:blipFill>
              <a:blip r:embed="rId129"/>
              <a:stretch>
                <a:fillRect/>
              </a:stretch>
            </p:blipFill>
            <p:spPr>
              <a:xfrm>
                <a:off x="3180977" y="4306800"/>
                <a:ext cx="399960" cy="16704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09" name="Ink 108">
                <a:extLst>
                  <a:ext uri="{FF2B5EF4-FFF2-40B4-BE49-F238E27FC236}">
                    <a16:creationId xmlns:a16="http://schemas.microsoft.com/office/drawing/2014/main" id="{62BCD9B5-A17C-4896-A337-F892D1203282}"/>
                  </a:ext>
                </a:extLst>
              </p14:cNvPr>
              <p14:cNvContentPartPr/>
              <p14:nvPr/>
            </p14:nvContentPartPr>
            <p14:xfrm>
              <a:off x="3405257" y="4309320"/>
              <a:ext cx="1880280" cy="604080"/>
            </p14:xfrm>
          </p:contentPart>
        </mc:Choice>
        <mc:Fallback xmlns="">
          <p:pic>
            <p:nvPicPr>
              <p:cNvPr id="109" name="Ink 108">
                <a:extLst>
                  <a:ext uri="{FF2B5EF4-FFF2-40B4-BE49-F238E27FC236}">
                    <a16:creationId xmlns:a16="http://schemas.microsoft.com/office/drawing/2014/main" id="{62BCD9B5-A17C-4896-A337-F892D1203282}"/>
                  </a:ext>
                </a:extLst>
              </p:cNvPr>
              <p:cNvPicPr/>
              <p:nvPr/>
            </p:nvPicPr>
            <p:blipFill>
              <a:blip r:embed="rId131"/>
              <a:stretch>
                <a:fillRect/>
              </a:stretch>
            </p:blipFill>
            <p:spPr>
              <a:xfrm>
                <a:off x="3387617" y="4291680"/>
                <a:ext cx="1915920" cy="6397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10" name="Ink 109">
                <a:extLst>
                  <a:ext uri="{FF2B5EF4-FFF2-40B4-BE49-F238E27FC236}">
                    <a16:creationId xmlns:a16="http://schemas.microsoft.com/office/drawing/2014/main" id="{FEB0A4F6-D1FC-4325-97E8-62CEAC7ECDD1}"/>
                  </a:ext>
                </a:extLst>
              </p14:cNvPr>
              <p14:cNvContentPartPr/>
              <p14:nvPr/>
            </p14:nvContentPartPr>
            <p14:xfrm>
              <a:off x="5495777" y="4878480"/>
              <a:ext cx="1744200" cy="697680"/>
            </p14:xfrm>
          </p:contentPart>
        </mc:Choice>
        <mc:Fallback xmlns="">
          <p:pic>
            <p:nvPicPr>
              <p:cNvPr id="110" name="Ink 109">
                <a:extLst>
                  <a:ext uri="{FF2B5EF4-FFF2-40B4-BE49-F238E27FC236}">
                    <a16:creationId xmlns:a16="http://schemas.microsoft.com/office/drawing/2014/main" id="{FEB0A4F6-D1FC-4325-97E8-62CEAC7ECDD1}"/>
                  </a:ext>
                </a:extLst>
              </p:cNvPr>
              <p:cNvPicPr/>
              <p:nvPr/>
            </p:nvPicPr>
            <p:blipFill>
              <a:blip r:embed="rId133"/>
              <a:stretch>
                <a:fillRect/>
              </a:stretch>
            </p:blipFill>
            <p:spPr>
              <a:xfrm>
                <a:off x="5477777" y="4860840"/>
                <a:ext cx="1779840" cy="7333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11" name="Ink 110">
                <a:extLst>
                  <a:ext uri="{FF2B5EF4-FFF2-40B4-BE49-F238E27FC236}">
                    <a16:creationId xmlns:a16="http://schemas.microsoft.com/office/drawing/2014/main" id="{32EDFD16-5F55-494E-8140-8AD65EBF95D0}"/>
                  </a:ext>
                </a:extLst>
              </p14:cNvPr>
              <p14:cNvContentPartPr/>
              <p14:nvPr/>
            </p14:nvContentPartPr>
            <p14:xfrm>
              <a:off x="7200737" y="5413440"/>
              <a:ext cx="201960" cy="666720"/>
            </p14:xfrm>
          </p:contentPart>
        </mc:Choice>
        <mc:Fallback xmlns="">
          <p:pic>
            <p:nvPicPr>
              <p:cNvPr id="111" name="Ink 110">
                <a:extLst>
                  <a:ext uri="{FF2B5EF4-FFF2-40B4-BE49-F238E27FC236}">
                    <a16:creationId xmlns:a16="http://schemas.microsoft.com/office/drawing/2014/main" id="{32EDFD16-5F55-494E-8140-8AD65EBF95D0}"/>
                  </a:ext>
                </a:extLst>
              </p:cNvPr>
              <p:cNvPicPr/>
              <p:nvPr/>
            </p:nvPicPr>
            <p:blipFill>
              <a:blip r:embed="rId135"/>
              <a:stretch>
                <a:fillRect/>
              </a:stretch>
            </p:blipFill>
            <p:spPr>
              <a:xfrm>
                <a:off x="7182737" y="5395800"/>
                <a:ext cx="237600" cy="702360"/>
              </a:xfrm>
              <a:prstGeom prst="rect">
                <a:avLst/>
              </a:prstGeom>
            </p:spPr>
          </p:pic>
        </mc:Fallback>
      </mc:AlternateContent>
      <p:sp>
        <p:nvSpPr>
          <p:cNvPr id="112" name="TextBox 111">
            <a:extLst>
              <a:ext uri="{FF2B5EF4-FFF2-40B4-BE49-F238E27FC236}">
                <a16:creationId xmlns:a16="http://schemas.microsoft.com/office/drawing/2014/main" id="{BDE3CDA9-95DF-4F53-887C-FB2D655A3BD9}"/>
              </a:ext>
            </a:extLst>
          </p:cNvPr>
          <p:cNvSpPr txBox="1"/>
          <p:nvPr/>
        </p:nvSpPr>
        <p:spPr>
          <a:xfrm>
            <a:off x="776257" y="4160364"/>
            <a:ext cx="317716" cy="369332"/>
          </a:xfrm>
          <a:prstGeom prst="rect">
            <a:avLst/>
          </a:prstGeom>
          <a:noFill/>
        </p:spPr>
        <p:txBody>
          <a:bodyPr wrap="none" rtlCol="0">
            <a:spAutoFit/>
          </a:bodyPr>
          <a:lstStyle/>
          <a:p>
            <a:r>
              <a:rPr lang="en-US" dirty="0"/>
              <a:t>A</a:t>
            </a:r>
          </a:p>
        </p:txBody>
      </p:sp>
      <p:sp>
        <p:nvSpPr>
          <p:cNvPr id="113" name="TextBox 112">
            <a:extLst>
              <a:ext uri="{FF2B5EF4-FFF2-40B4-BE49-F238E27FC236}">
                <a16:creationId xmlns:a16="http://schemas.microsoft.com/office/drawing/2014/main" id="{7EAFC561-5C2B-494B-B72D-A7741A2D5080}"/>
              </a:ext>
            </a:extLst>
          </p:cNvPr>
          <p:cNvSpPr txBox="1"/>
          <p:nvPr/>
        </p:nvSpPr>
        <p:spPr>
          <a:xfrm>
            <a:off x="802663" y="4696817"/>
            <a:ext cx="309700" cy="369332"/>
          </a:xfrm>
          <a:prstGeom prst="rect">
            <a:avLst/>
          </a:prstGeom>
          <a:noFill/>
        </p:spPr>
        <p:txBody>
          <a:bodyPr wrap="none" rtlCol="0">
            <a:spAutoFit/>
          </a:bodyPr>
          <a:lstStyle/>
          <a:p>
            <a:r>
              <a:rPr lang="en-US" dirty="0"/>
              <a:t>B</a:t>
            </a:r>
          </a:p>
        </p:txBody>
      </p:sp>
      <p:sp>
        <p:nvSpPr>
          <p:cNvPr id="114" name="TextBox 113">
            <a:extLst>
              <a:ext uri="{FF2B5EF4-FFF2-40B4-BE49-F238E27FC236}">
                <a16:creationId xmlns:a16="http://schemas.microsoft.com/office/drawing/2014/main" id="{B3B59A8E-2805-4C8D-B8FE-D8842C34C247}"/>
              </a:ext>
            </a:extLst>
          </p:cNvPr>
          <p:cNvSpPr txBox="1"/>
          <p:nvPr/>
        </p:nvSpPr>
        <p:spPr>
          <a:xfrm>
            <a:off x="785875" y="5292807"/>
            <a:ext cx="308098" cy="369332"/>
          </a:xfrm>
          <a:prstGeom prst="rect">
            <a:avLst/>
          </a:prstGeom>
          <a:noFill/>
        </p:spPr>
        <p:txBody>
          <a:bodyPr wrap="none" rtlCol="0">
            <a:spAutoFit/>
          </a:bodyPr>
          <a:lstStyle/>
          <a:p>
            <a:r>
              <a:rPr lang="en-US" dirty="0"/>
              <a:t>C</a:t>
            </a:r>
          </a:p>
        </p:txBody>
      </p:sp>
      <p:sp>
        <p:nvSpPr>
          <p:cNvPr id="115" name="TextBox 114">
            <a:extLst>
              <a:ext uri="{FF2B5EF4-FFF2-40B4-BE49-F238E27FC236}">
                <a16:creationId xmlns:a16="http://schemas.microsoft.com/office/drawing/2014/main" id="{7DAFFE17-5C43-4F4A-9F0B-8AA2EE25E9D9}"/>
              </a:ext>
            </a:extLst>
          </p:cNvPr>
          <p:cNvSpPr txBox="1"/>
          <p:nvPr/>
        </p:nvSpPr>
        <p:spPr>
          <a:xfrm>
            <a:off x="794433" y="5801266"/>
            <a:ext cx="327334" cy="369332"/>
          </a:xfrm>
          <a:prstGeom prst="rect">
            <a:avLst/>
          </a:prstGeom>
          <a:noFill/>
        </p:spPr>
        <p:txBody>
          <a:bodyPr wrap="none" rtlCol="0">
            <a:spAutoFit/>
          </a:bodyPr>
          <a:lstStyle/>
          <a:p>
            <a:r>
              <a:rPr lang="en-US" dirty="0"/>
              <a:t>D</a:t>
            </a:r>
          </a:p>
        </p:txBody>
      </p:sp>
    </p:spTree>
    <p:extLst>
      <p:ext uri="{BB962C8B-B14F-4D97-AF65-F5344CB8AC3E}">
        <p14:creationId xmlns:p14="http://schemas.microsoft.com/office/powerpoint/2010/main" val="3278378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93F07-A07E-4F4F-913E-9F11EE656758}"/>
              </a:ext>
            </a:extLst>
          </p:cNvPr>
          <p:cNvSpPr>
            <a:spLocks noGrp="1"/>
          </p:cNvSpPr>
          <p:nvPr>
            <p:ph type="title"/>
          </p:nvPr>
        </p:nvSpPr>
        <p:spPr/>
        <p:txBody>
          <a:bodyPr/>
          <a:lstStyle/>
          <a:p>
            <a:r>
              <a:rPr lang="en-US" dirty="0"/>
              <a:t>Create State Machines</a:t>
            </a:r>
          </a:p>
        </p:txBody>
      </p:sp>
      <p:sp>
        <p:nvSpPr>
          <p:cNvPr id="3" name="Content Placeholder 2">
            <a:extLst>
              <a:ext uri="{FF2B5EF4-FFF2-40B4-BE49-F238E27FC236}">
                <a16:creationId xmlns:a16="http://schemas.microsoft.com/office/drawing/2014/main" id="{28999218-E638-4F84-A08B-6280AEA53943}"/>
              </a:ext>
            </a:extLst>
          </p:cNvPr>
          <p:cNvSpPr>
            <a:spLocks noGrp="1"/>
          </p:cNvSpPr>
          <p:nvPr>
            <p:ph idx="1"/>
          </p:nvPr>
        </p:nvSpPr>
        <p:spPr>
          <a:xfrm>
            <a:off x="838200" y="1825625"/>
            <a:ext cx="10515600" cy="1466215"/>
          </a:xfrm>
        </p:spPr>
        <p:txBody>
          <a:bodyPr>
            <a:normAutofit fontScale="92500" lnSpcReduction="20000"/>
          </a:bodyPr>
          <a:lstStyle/>
          <a:p>
            <a:r>
              <a:rPr lang="en-US" dirty="0"/>
              <a:t>Some logic can be abstracted as a (finite) state machine (FSM) even if it’s not implemented that way in the design</a:t>
            </a:r>
          </a:p>
          <a:p>
            <a:r>
              <a:rPr lang="en-US" dirty="0"/>
              <a:t>This can be good for understanding the design, </a:t>
            </a:r>
            <a:r>
              <a:rPr lang="en-US"/>
              <a:t>or for creating </a:t>
            </a:r>
            <a:r>
              <a:rPr lang="en-US" dirty="0"/>
              <a:t>higher level checkers</a:t>
            </a:r>
          </a:p>
        </p:txBody>
      </p:sp>
      <p:sp>
        <p:nvSpPr>
          <p:cNvPr id="4" name="Oval 3">
            <a:extLst>
              <a:ext uri="{FF2B5EF4-FFF2-40B4-BE49-F238E27FC236}">
                <a16:creationId xmlns:a16="http://schemas.microsoft.com/office/drawing/2014/main" id="{61220297-FF44-4058-BB30-12752F25043F}"/>
              </a:ext>
            </a:extLst>
          </p:cNvPr>
          <p:cNvSpPr/>
          <p:nvPr/>
        </p:nvSpPr>
        <p:spPr>
          <a:xfrm>
            <a:off x="3709851" y="4441372"/>
            <a:ext cx="1793966" cy="635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Transaction Received</a:t>
            </a:r>
          </a:p>
        </p:txBody>
      </p:sp>
      <p:sp>
        <p:nvSpPr>
          <p:cNvPr id="5" name="Oval 4">
            <a:extLst>
              <a:ext uri="{FF2B5EF4-FFF2-40B4-BE49-F238E27FC236}">
                <a16:creationId xmlns:a16="http://schemas.microsoft.com/office/drawing/2014/main" id="{C34FEEB9-CD18-4CDA-AF0B-F36E806AE433}"/>
              </a:ext>
            </a:extLst>
          </p:cNvPr>
          <p:cNvSpPr/>
          <p:nvPr/>
        </p:nvSpPr>
        <p:spPr>
          <a:xfrm>
            <a:off x="5734594" y="4432663"/>
            <a:ext cx="1497875" cy="635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Process Request</a:t>
            </a:r>
          </a:p>
        </p:txBody>
      </p:sp>
      <p:sp>
        <p:nvSpPr>
          <p:cNvPr id="6" name="Oval 5">
            <a:extLst>
              <a:ext uri="{FF2B5EF4-FFF2-40B4-BE49-F238E27FC236}">
                <a16:creationId xmlns:a16="http://schemas.microsoft.com/office/drawing/2014/main" id="{27B57719-DF91-455D-8BCC-BF1C69C8BCCF}"/>
              </a:ext>
            </a:extLst>
          </p:cNvPr>
          <p:cNvSpPr/>
          <p:nvPr/>
        </p:nvSpPr>
        <p:spPr>
          <a:xfrm>
            <a:off x="7463246" y="4001543"/>
            <a:ext cx="1606731" cy="635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Normal Response</a:t>
            </a:r>
          </a:p>
        </p:txBody>
      </p:sp>
      <p:sp>
        <p:nvSpPr>
          <p:cNvPr id="7" name="Oval 6">
            <a:extLst>
              <a:ext uri="{FF2B5EF4-FFF2-40B4-BE49-F238E27FC236}">
                <a16:creationId xmlns:a16="http://schemas.microsoft.com/office/drawing/2014/main" id="{E8F33C14-676C-441A-B5B7-E0E6B17B8D5A}"/>
              </a:ext>
            </a:extLst>
          </p:cNvPr>
          <p:cNvSpPr/>
          <p:nvPr/>
        </p:nvSpPr>
        <p:spPr>
          <a:xfrm>
            <a:off x="7463246" y="4894171"/>
            <a:ext cx="1606731" cy="635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Error Response</a:t>
            </a:r>
          </a:p>
        </p:txBody>
      </p:sp>
      <p:sp>
        <p:nvSpPr>
          <p:cNvPr id="8" name="Oval 7">
            <a:extLst>
              <a:ext uri="{FF2B5EF4-FFF2-40B4-BE49-F238E27FC236}">
                <a16:creationId xmlns:a16="http://schemas.microsoft.com/office/drawing/2014/main" id="{E1679764-638E-4B12-AC20-CFDDE6F9E319}"/>
              </a:ext>
            </a:extLst>
          </p:cNvPr>
          <p:cNvSpPr/>
          <p:nvPr/>
        </p:nvSpPr>
        <p:spPr>
          <a:xfrm>
            <a:off x="1981199" y="4441372"/>
            <a:ext cx="1497875" cy="635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Idle</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0BA8AB06-CDEC-4CBD-9297-8AC6FB71F848}"/>
                  </a:ext>
                </a:extLst>
              </p14:cNvPr>
              <p14:cNvContentPartPr/>
              <p14:nvPr/>
            </p14:nvContentPartPr>
            <p14:xfrm>
              <a:off x="3262697" y="4711800"/>
              <a:ext cx="657720" cy="174240"/>
            </p14:xfrm>
          </p:contentPart>
        </mc:Choice>
        <mc:Fallback xmlns="">
          <p:pic>
            <p:nvPicPr>
              <p:cNvPr id="10" name="Ink 9">
                <a:extLst>
                  <a:ext uri="{FF2B5EF4-FFF2-40B4-BE49-F238E27FC236}">
                    <a16:creationId xmlns:a16="http://schemas.microsoft.com/office/drawing/2014/main" id="{0BA8AB06-CDEC-4CBD-9297-8AC6FB71F848}"/>
                  </a:ext>
                </a:extLst>
              </p:cNvPr>
              <p:cNvPicPr/>
              <p:nvPr/>
            </p:nvPicPr>
            <p:blipFill>
              <a:blip r:embed="rId4"/>
              <a:stretch>
                <a:fillRect/>
              </a:stretch>
            </p:blipFill>
            <p:spPr>
              <a:xfrm>
                <a:off x="3244697" y="4693800"/>
                <a:ext cx="6933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609E9111-EBB4-4B8D-B9FA-18C0490F1733}"/>
                  </a:ext>
                </a:extLst>
              </p14:cNvPr>
              <p14:cNvContentPartPr/>
              <p14:nvPr/>
            </p14:nvContentPartPr>
            <p14:xfrm>
              <a:off x="5343857" y="4663560"/>
              <a:ext cx="586440" cy="229320"/>
            </p14:xfrm>
          </p:contentPart>
        </mc:Choice>
        <mc:Fallback xmlns="">
          <p:pic>
            <p:nvPicPr>
              <p:cNvPr id="11" name="Ink 10">
                <a:extLst>
                  <a:ext uri="{FF2B5EF4-FFF2-40B4-BE49-F238E27FC236}">
                    <a16:creationId xmlns:a16="http://schemas.microsoft.com/office/drawing/2014/main" id="{609E9111-EBB4-4B8D-B9FA-18C0490F1733}"/>
                  </a:ext>
                </a:extLst>
              </p:cNvPr>
              <p:cNvPicPr/>
              <p:nvPr/>
            </p:nvPicPr>
            <p:blipFill>
              <a:blip r:embed="rId6"/>
              <a:stretch>
                <a:fillRect/>
              </a:stretch>
            </p:blipFill>
            <p:spPr>
              <a:xfrm>
                <a:off x="5326217" y="4645920"/>
                <a:ext cx="622080" cy="264960"/>
              </a:xfrm>
              <a:prstGeom prst="rect">
                <a:avLst/>
              </a:prstGeom>
            </p:spPr>
          </p:pic>
        </mc:Fallback>
      </mc:AlternateContent>
      <p:grpSp>
        <p:nvGrpSpPr>
          <p:cNvPr id="15" name="Group 14">
            <a:extLst>
              <a:ext uri="{FF2B5EF4-FFF2-40B4-BE49-F238E27FC236}">
                <a16:creationId xmlns:a16="http://schemas.microsoft.com/office/drawing/2014/main" id="{2483080A-FA73-4469-BEC9-7B8F2808B9AB}"/>
              </a:ext>
            </a:extLst>
          </p:cNvPr>
          <p:cNvGrpSpPr/>
          <p:nvPr/>
        </p:nvGrpSpPr>
        <p:grpSpPr>
          <a:xfrm>
            <a:off x="3258017" y="3528480"/>
            <a:ext cx="5951160" cy="1607040"/>
            <a:chOff x="3258017" y="3528480"/>
            <a:chExt cx="5951160" cy="1607040"/>
          </a:xfrm>
        </p:grpSpPr>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2FCF14EB-7B3F-4C3E-8F0A-B2B81D262A4B}"/>
                    </a:ext>
                  </a:extLst>
                </p14:cNvPr>
                <p14:cNvContentPartPr/>
                <p14:nvPr/>
              </p14:nvContentPartPr>
              <p14:xfrm>
                <a:off x="7031537" y="4287000"/>
                <a:ext cx="651240" cy="414000"/>
              </p14:xfrm>
            </p:contentPart>
          </mc:Choice>
          <mc:Fallback xmlns="">
            <p:pic>
              <p:nvPicPr>
                <p:cNvPr id="12" name="Ink 11">
                  <a:extLst>
                    <a:ext uri="{FF2B5EF4-FFF2-40B4-BE49-F238E27FC236}">
                      <a16:creationId xmlns:a16="http://schemas.microsoft.com/office/drawing/2014/main" id="{2FCF14EB-7B3F-4C3E-8F0A-B2B81D262A4B}"/>
                    </a:ext>
                  </a:extLst>
                </p:cNvPr>
                <p:cNvPicPr/>
                <p:nvPr/>
              </p:nvPicPr>
              <p:blipFill>
                <a:blip r:embed="rId8"/>
                <a:stretch>
                  <a:fillRect/>
                </a:stretch>
              </p:blipFill>
              <p:spPr>
                <a:xfrm>
                  <a:off x="7013537" y="4269000"/>
                  <a:ext cx="686880" cy="449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63D84F01-AFDD-45FC-9D9E-905BCC728A79}"/>
                    </a:ext>
                  </a:extLst>
                </p14:cNvPr>
                <p14:cNvContentPartPr/>
                <p14:nvPr/>
              </p14:nvContentPartPr>
              <p14:xfrm>
                <a:off x="7053137" y="4785960"/>
                <a:ext cx="691560" cy="349560"/>
              </p14:xfrm>
            </p:contentPart>
          </mc:Choice>
          <mc:Fallback xmlns="">
            <p:pic>
              <p:nvPicPr>
                <p:cNvPr id="13" name="Ink 12">
                  <a:extLst>
                    <a:ext uri="{FF2B5EF4-FFF2-40B4-BE49-F238E27FC236}">
                      <a16:creationId xmlns:a16="http://schemas.microsoft.com/office/drawing/2014/main" id="{63D84F01-AFDD-45FC-9D9E-905BCC728A79}"/>
                    </a:ext>
                  </a:extLst>
                </p:cNvPr>
                <p:cNvPicPr/>
                <p:nvPr/>
              </p:nvPicPr>
              <p:blipFill>
                <a:blip r:embed="rId10"/>
                <a:stretch>
                  <a:fillRect/>
                </a:stretch>
              </p:blipFill>
              <p:spPr>
                <a:xfrm>
                  <a:off x="7035497" y="4768320"/>
                  <a:ext cx="727200" cy="385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FE8AF807-4B6B-4FCD-8B51-B8925DCF7366}"/>
                    </a:ext>
                  </a:extLst>
                </p14:cNvPr>
                <p14:cNvContentPartPr/>
                <p14:nvPr/>
              </p14:nvContentPartPr>
              <p14:xfrm>
                <a:off x="3258017" y="3528480"/>
                <a:ext cx="5951160" cy="993240"/>
              </p14:xfrm>
            </p:contentPart>
          </mc:Choice>
          <mc:Fallback xmlns="">
            <p:pic>
              <p:nvPicPr>
                <p:cNvPr id="14" name="Ink 13">
                  <a:extLst>
                    <a:ext uri="{FF2B5EF4-FFF2-40B4-BE49-F238E27FC236}">
                      <a16:creationId xmlns:a16="http://schemas.microsoft.com/office/drawing/2014/main" id="{FE8AF807-4B6B-4FCD-8B51-B8925DCF7366}"/>
                    </a:ext>
                  </a:extLst>
                </p:cNvPr>
                <p:cNvPicPr/>
                <p:nvPr/>
              </p:nvPicPr>
              <p:blipFill>
                <a:blip r:embed="rId12"/>
                <a:stretch>
                  <a:fillRect/>
                </a:stretch>
              </p:blipFill>
              <p:spPr>
                <a:xfrm>
                  <a:off x="3240017" y="3510480"/>
                  <a:ext cx="5986800" cy="1028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554D01E6-DAC7-45FA-BECB-C3B38CABCCB6}"/>
                  </a:ext>
                </a:extLst>
              </p14:cNvPr>
              <p14:cNvContentPartPr/>
              <p14:nvPr/>
            </p14:nvContentPartPr>
            <p14:xfrm>
              <a:off x="3138857" y="4998360"/>
              <a:ext cx="6175800" cy="910440"/>
            </p14:xfrm>
          </p:contentPart>
        </mc:Choice>
        <mc:Fallback xmlns="">
          <p:pic>
            <p:nvPicPr>
              <p:cNvPr id="16" name="Ink 15">
                <a:extLst>
                  <a:ext uri="{FF2B5EF4-FFF2-40B4-BE49-F238E27FC236}">
                    <a16:creationId xmlns:a16="http://schemas.microsoft.com/office/drawing/2014/main" id="{554D01E6-DAC7-45FA-BECB-C3B38CABCCB6}"/>
                  </a:ext>
                </a:extLst>
              </p:cNvPr>
              <p:cNvPicPr/>
              <p:nvPr/>
            </p:nvPicPr>
            <p:blipFill>
              <a:blip r:embed="rId14"/>
              <a:stretch>
                <a:fillRect/>
              </a:stretch>
            </p:blipFill>
            <p:spPr>
              <a:xfrm>
                <a:off x="3121217" y="4980360"/>
                <a:ext cx="6211440" cy="946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D989B148-4497-4D0D-8E47-6231DDCB7E7F}"/>
                  </a:ext>
                </a:extLst>
              </p14:cNvPr>
              <p14:cNvContentPartPr/>
              <p14:nvPr/>
            </p14:nvContentPartPr>
            <p14:xfrm>
              <a:off x="5016617" y="5041920"/>
              <a:ext cx="2441160" cy="488880"/>
            </p14:xfrm>
          </p:contentPart>
        </mc:Choice>
        <mc:Fallback xmlns="">
          <p:pic>
            <p:nvPicPr>
              <p:cNvPr id="17" name="Ink 16">
                <a:extLst>
                  <a:ext uri="{FF2B5EF4-FFF2-40B4-BE49-F238E27FC236}">
                    <a16:creationId xmlns:a16="http://schemas.microsoft.com/office/drawing/2014/main" id="{D989B148-4497-4D0D-8E47-6231DDCB7E7F}"/>
                  </a:ext>
                </a:extLst>
              </p:cNvPr>
              <p:cNvPicPr/>
              <p:nvPr/>
            </p:nvPicPr>
            <p:blipFill>
              <a:blip r:embed="rId16"/>
              <a:stretch>
                <a:fillRect/>
              </a:stretch>
            </p:blipFill>
            <p:spPr>
              <a:xfrm>
                <a:off x="4998977" y="5023920"/>
                <a:ext cx="2476800" cy="524520"/>
              </a:xfrm>
              <a:prstGeom prst="rect">
                <a:avLst/>
              </a:prstGeom>
            </p:spPr>
          </p:pic>
        </mc:Fallback>
      </mc:AlternateContent>
    </p:spTree>
    <p:extLst>
      <p:ext uri="{BB962C8B-B14F-4D97-AF65-F5344CB8AC3E}">
        <p14:creationId xmlns:p14="http://schemas.microsoft.com/office/powerpoint/2010/main" val="2528313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577F1-6D7B-4BFB-987B-C5F03266BD62}"/>
              </a:ext>
            </a:extLst>
          </p:cNvPr>
          <p:cNvSpPr>
            <a:spLocks noGrp="1"/>
          </p:cNvSpPr>
          <p:nvPr>
            <p:ph type="title"/>
          </p:nvPr>
        </p:nvSpPr>
        <p:spPr/>
        <p:txBody>
          <a:bodyPr/>
          <a:lstStyle/>
          <a:p>
            <a:r>
              <a:rPr lang="en-US" dirty="0"/>
              <a:t>Brainstorm</a:t>
            </a:r>
          </a:p>
        </p:txBody>
      </p:sp>
      <p:sp>
        <p:nvSpPr>
          <p:cNvPr id="3" name="Content Placeholder 2">
            <a:extLst>
              <a:ext uri="{FF2B5EF4-FFF2-40B4-BE49-F238E27FC236}">
                <a16:creationId xmlns:a16="http://schemas.microsoft.com/office/drawing/2014/main" id="{323639CC-BFD5-4FC0-803C-787AD28F76F9}"/>
              </a:ext>
            </a:extLst>
          </p:cNvPr>
          <p:cNvSpPr>
            <a:spLocks noGrp="1"/>
          </p:cNvSpPr>
          <p:nvPr>
            <p:ph idx="1"/>
          </p:nvPr>
        </p:nvSpPr>
        <p:spPr>
          <a:xfrm>
            <a:off x="914400" y="1676399"/>
            <a:ext cx="10363200" cy="4581787"/>
          </a:xfrm>
        </p:spPr>
        <p:txBody>
          <a:bodyPr/>
          <a:lstStyle/>
          <a:p>
            <a:r>
              <a:rPr lang="en-US" dirty="0"/>
              <a:t>Think of the most awful (unclear, buggy, whatever) homework instruction you’ve been given, or the worst spec you’ve been given for a lab</a:t>
            </a:r>
          </a:p>
          <a:p>
            <a:pPr lvl="1"/>
            <a:r>
              <a:rPr lang="en-US" dirty="0"/>
              <a:t>What is it? </a:t>
            </a:r>
            <a:r>
              <a:rPr lang="en-US" dirty="0">
                <a:sym typeface="Wingdings" panose="05000000000000000000" pitchFamily="2" charset="2"/>
              </a:rPr>
              <a:t></a:t>
            </a:r>
            <a:endParaRPr lang="en-US" dirty="0"/>
          </a:p>
          <a:p>
            <a:pPr lvl="1"/>
            <a:r>
              <a:rPr lang="en-US" dirty="0"/>
              <a:t>What kind of questions did you have to ask your classmates or professor to understand what to do?</a:t>
            </a:r>
          </a:p>
          <a:p>
            <a:pPr lvl="1"/>
            <a:r>
              <a:rPr lang="en-US" dirty="0"/>
              <a:t>How many times did you think you were on the right track for your homework, but ended up having to rework the problem 10 times to get it right… or at least “more right” than when you started?</a:t>
            </a:r>
          </a:p>
          <a:p>
            <a:pPr lvl="1"/>
            <a:r>
              <a:rPr lang="en-US" dirty="0"/>
              <a:t>This kind of ambiguity is what results in bugs!</a:t>
            </a:r>
          </a:p>
        </p:txBody>
      </p:sp>
    </p:spTree>
    <p:extLst>
      <p:ext uri="{BB962C8B-B14F-4D97-AF65-F5344CB8AC3E}">
        <p14:creationId xmlns:p14="http://schemas.microsoft.com/office/powerpoint/2010/main" val="4168156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2FAB4-CCD2-4492-95DB-BB8E0F9CE5FF}"/>
              </a:ext>
            </a:extLst>
          </p:cNvPr>
          <p:cNvSpPr>
            <a:spLocks noGrp="1"/>
          </p:cNvSpPr>
          <p:nvPr>
            <p:ph type="title"/>
          </p:nvPr>
        </p:nvSpPr>
        <p:spPr>
          <a:xfrm>
            <a:off x="914400" y="304800"/>
            <a:ext cx="10363200" cy="1143000"/>
          </a:xfrm>
        </p:spPr>
        <p:txBody>
          <a:bodyPr/>
          <a:lstStyle/>
          <a:p>
            <a:r>
              <a:rPr lang="en-US" dirty="0"/>
              <a:t>What’s in this lecture</a:t>
            </a:r>
          </a:p>
        </p:txBody>
      </p:sp>
      <p:sp>
        <p:nvSpPr>
          <p:cNvPr id="3" name="Content Placeholder 2">
            <a:extLst>
              <a:ext uri="{FF2B5EF4-FFF2-40B4-BE49-F238E27FC236}">
                <a16:creationId xmlns:a16="http://schemas.microsoft.com/office/drawing/2014/main" id="{32702ADD-C2C1-4DB2-9C46-D2F948317E05}"/>
              </a:ext>
            </a:extLst>
          </p:cNvPr>
          <p:cNvSpPr>
            <a:spLocks noGrp="1"/>
          </p:cNvSpPr>
          <p:nvPr>
            <p:ph idx="1"/>
          </p:nvPr>
        </p:nvSpPr>
        <p:spPr>
          <a:xfrm>
            <a:off x="914400" y="1676400"/>
            <a:ext cx="10363200" cy="4419600"/>
          </a:xfrm>
        </p:spPr>
        <p:txBody>
          <a:bodyPr/>
          <a:lstStyle/>
          <a:p>
            <a:r>
              <a:rPr lang="en-US" dirty="0"/>
              <a:t>Design specifications</a:t>
            </a:r>
          </a:p>
          <a:p>
            <a:r>
              <a:rPr lang="en-US" dirty="0"/>
              <a:t>Visualizing/analyzing the design</a:t>
            </a:r>
          </a:p>
          <a:p>
            <a:r>
              <a:rPr lang="en-US" dirty="0"/>
              <a:t>Typical problem areas to consider</a:t>
            </a:r>
          </a:p>
          <a:p>
            <a:endParaRPr lang="en-US" dirty="0"/>
          </a:p>
          <a:p>
            <a:endParaRPr lang="en-US" dirty="0"/>
          </a:p>
        </p:txBody>
      </p:sp>
      <p:sp>
        <p:nvSpPr>
          <p:cNvPr id="4" name="Rectangle 3">
            <a:extLst>
              <a:ext uri="{FF2B5EF4-FFF2-40B4-BE49-F238E27FC236}">
                <a16:creationId xmlns:a16="http://schemas.microsoft.com/office/drawing/2014/main" id="{9E82BB1D-FD84-47C3-AD7F-856D00E4DBC9}"/>
              </a:ext>
            </a:extLst>
          </p:cNvPr>
          <p:cNvSpPr/>
          <p:nvPr/>
        </p:nvSpPr>
        <p:spPr>
          <a:xfrm>
            <a:off x="914400" y="2728107"/>
            <a:ext cx="5943600" cy="533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7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FA1144-F04E-4E14-8112-D060A42B1A29}"/>
              </a:ext>
            </a:extLst>
          </p:cNvPr>
          <p:cNvSpPr>
            <a:spLocks noGrp="1"/>
          </p:cNvSpPr>
          <p:nvPr>
            <p:ph type="title"/>
          </p:nvPr>
        </p:nvSpPr>
        <p:spPr/>
        <p:txBody>
          <a:bodyPr/>
          <a:lstStyle/>
          <a:p>
            <a:r>
              <a:rPr lang="en-US" dirty="0"/>
              <a:t>Where can the design go wrong?</a:t>
            </a:r>
          </a:p>
        </p:txBody>
      </p:sp>
      <p:sp>
        <p:nvSpPr>
          <p:cNvPr id="5" name="Content Placeholder 4">
            <a:extLst>
              <a:ext uri="{FF2B5EF4-FFF2-40B4-BE49-F238E27FC236}">
                <a16:creationId xmlns:a16="http://schemas.microsoft.com/office/drawing/2014/main" id="{D50EF9B2-4A84-4448-AA05-56FA7BF723A2}"/>
              </a:ext>
            </a:extLst>
          </p:cNvPr>
          <p:cNvSpPr>
            <a:spLocks noGrp="1"/>
          </p:cNvSpPr>
          <p:nvPr>
            <p:ph idx="1"/>
          </p:nvPr>
        </p:nvSpPr>
        <p:spPr/>
        <p:txBody>
          <a:bodyPr/>
          <a:lstStyle/>
          <a:p>
            <a:r>
              <a:rPr lang="en-US" dirty="0"/>
              <a:t>Almost anywhere!</a:t>
            </a:r>
          </a:p>
          <a:p>
            <a:pPr lvl="1"/>
            <a:r>
              <a:rPr lang="en-US" dirty="0"/>
              <a:t>Basic functionality</a:t>
            </a:r>
          </a:p>
          <a:p>
            <a:pPr lvl="1"/>
            <a:r>
              <a:rPr lang="en-US" dirty="0"/>
              <a:t>Error conditions</a:t>
            </a:r>
          </a:p>
          <a:p>
            <a:pPr lvl="1"/>
            <a:r>
              <a:rPr lang="en-US" dirty="0"/>
              <a:t>Power Management</a:t>
            </a:r>
          </a:p>
          <a:p>
            <a:pPr lvl="1"/>
            <a:r>
              <a:rPr lang="en-US" dirty="0"/>
              <a:t>Security</a:t>
            </a:r>
          </a:p>
          <a:p>
            <a:pPr lvl="1"/>
            <a:r>
              <a:rPr lang="en-US" dirty="0"/>
              <a:t>Performance features</a:t>
            </a:r>
          </a:p>
          <a:p>
            <a:pPr lvl="1"/>
            <a:endParaRPr lang="en-US" dirty="0"/>
          </a:p>
          <a:p>
            <a:pPr marL="0" indent="0">
              <a:buNone/>
            </a:pPr>
            <a:r>
              <a:rPr lang="en-US" dirty="0"/>
              <a:t>The trick is to analyze the design with these (and other) areas in mind and see if the implementation handles all the cases…</a:t>
            </a:r>
          </a:p>
          <a:p>
            <a:endParaRPr lang="en-US" dirty="0"/>
          </a:p>
        </p:txBody>
      </p:sp>
    </p:spTree>
    <p:extLst>
      <p:ext uri="{BB962C8B-B14F-4D97-AF65-F5344CB8AC3E}">
        <p14:creationId xmlns:p14="http://schemas.microsoft.com/office/powerpoint/2010/main" val="3798424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ED067-9879-4F09-B65A-919CA0C4F2C2}"/>
              </a:ext>
            </a:extLst>
          </p:cNvPr>
          <p:cNvSpPr>
            <a:spLocks noGrp="1"/>
          </p:cNvSpPr>
          <p:nvPr>
            <p:ph type="title"/>
          </p:nvPr>
        </p:nvSpPr>
        <p:spPr>
          <a:xfrm>
            <a:off x="914400" y="126045"/>
            <a:ext cx="10363200" cy="1143000"/>
          </a:xfrm>
        </p:spPr>
        <p:txBody>
          <a:bodyPr/>
          <a:lstStyle/>
          <a:p>
            <a:r>
              <a:rPr lang="en-US" dirty="0"/>
              <a:t>Weasel Words</a:t>
            </a:r>
          </a:p>
        </p:txBody>
      </p:sp>
      <p:sp>
        <p:nvSpPr>
          <p:cNvPr id="3" name="Content Placeholder 2">
            <a:extLst>
              <a:ext uri="{FF2B5EF4-FFF2-40B4-BE49-F238E27FC236}">
                <a16:creationId xmlns:a16="http://schemas.microsoft.com/office/drawing/2014/main" id="{58B0B56A-15D6-489A-B891-A5E2E926C816}"/>
              </a:ext>
            </a:extLst>
          </p:cNvPr>
          <p:cNvSpPr>
            <a:spLocks noGrp="1"/>
          </p:cNvSpPr>
          <p:nvPr>
            <p:ph idx="1"/>
          </p:nvPr>
        </p:nvSpPr>
        <p:spPr>
          <a:xfrm>
            <a:off x="838200" y="1121605"/>
            <a:ext cx="10515600" cy="1022078"/>
          </a:xfrm>
        </p:spPr>
        <p:txBody>
          <a:bodyPr/>
          <a:lstStyle/>
          <a:p>
            <a:r>
              <a:rPr lang="en-US" dirty="0"/>
              <a:t>“Weasel” words avoid specifying a concrete implementation and can be interpreted in different ways by different people.</a:t>
            </a:r>
          </a:p>
        </p:txBody>
      </p:sp>
      <p:graphicFrame>
        <p:nvGraphicFramePr>
          <p:cNvPr id="4" name="Table 4">
            <a:extLst>
              <a:ext uri="{FF2B5EF4-FFF2-40B4-BE49-F238E27FC236}">
                <a16:creationId xmlns:a16="http://schemas.microsoft.com/office/drawing/2014/main" id="{68E8527A-5F87-47E0-BAB6-E3CCAE07BA7F}"/>
              </a:ext>
            </a:extLst>
          </p:cNvPr>
          <p:cNvGraphicFramePr>
            <a:graphicFrameLocks noGrp="1"/>
          </p:cNvGraphicFramePr>
          <p:nvPr>
            <p:extLst>
              <p:ext uri="{D42A27DB-BD31-4B8C-83A1-F6EECF244321}">
                <p14:modId xmlns:p14="http://schemas.microsoft.com/office/powerpoint/2010/main" val="2624050418"/>
              </p:ext>
            </p:extLst>
          </p:nvPr>
        </p:nvGraphicFramePr>
        <p:xfrm>
          <a:off x="651692" y="2082646"/>
          <a:ext cx="10888616" cy="4698749"/>
        </p:xfrm>
        <a:graphic>
          <a:graphicData uri="http://schemas.openxmlformats.org/drawingml/2006/table">
            <a:tbl>
              <a:tblPr firstRow="1" bandRow="1">
                <a:tableStyleId>{5C22544A-7EE6-4342-B048-85BDC9FD1C3A}</a:tableStyleId>
              </a:tblPr>
              <a:tblGrid>
                <a:gridCol w="2722154">
                  <a:extLst>
                    <a:ext uri="{9D8B030D-6E8A-4147-A177-3AD203B41FA5}">
                      <a16:colId xmlns:a16="http://schemas.microsoft.com/office/drawing/2014/main" val="1413316638"/>
                    </a:ext>
                  </a:extLst>
                </a:gridCol>
                <a:gridCol w="2722154">
                  <a:extLst>
                    <a:ext uri="{9D8B030D-6E8A-4147-A177-3AD203B41FA5}">
                      <a16:colId xmlns:a16="http://schemas.microsoft.com/office/drawing/2014/main" val="3352317528"/>
                    </a:ext>
                  </a:extLst>
                </a:gridCol>
                <a:gridCol w="2722154">
                  <a:extLst>
                    <a:ext uri="{9D8B030D-6E8A-4147-A177-3AD203B41FA5}">
                      <a16:colId xmlns:a16="http://schemas.microsoft.com/office/drawing/2014/main" val="4213872062"/>
                    </a:ext>
                  </a:extLst>
                </a:gridCol>
                <a:gridCol w="2722154">
                  <a:extLst>
                    <a:ext uri="{9D8B030D-6E8A-4147-A177-3AD203B41FA5}">
                      <a16:colId xmlns:a16="http://schemas.microsoft.com/office/drawing/2014/main" val="398503724"/>
                    </a:ext>
                  </a:extLst>
                </a:gridCol>
              </a:tblGrid>
              <a:tr h="267153">
                <a:tc>
                  <a:txBody>
                    <a:bodyPr/>
                    <a:lstStyle/>
                    <a:p>
                      <a:r>
                        <a:rPr lang="en-US" dirty="0"/>
                        <a:t>Weasel Word</a:t>
                      </a:r>
                    </a:p>
                  </a:txBody>
                  <a:tcPr/>
                </a:tc>
                <a:tc>
                  <a:txBody>
                    <a:bodyPr/>
                    <a:lstStyle/>
                    <a:p>
                      <a:r>
                        <a:rPr lang="en-US" dirty="0"/>
                        <a:t>Example</a:t>
                      </a:r>
                    </a:p>
                  </a:txBody>
                  <a:tcPr/>
                </a:tc>
                <a:tc>
                  <a:txBody>
                    <a:bodyPr/>
                    <a:lstStyle/>
                    <a:p>
                      <a:r>
                        <a:rPr lang="en-US" dirty="0"/>
                        <a:t>Issue</a:t>
                      </a:r>
                    </a:p>
                  </a:txBody>
                  <a:tcPr/>
                </a:tc>
                <a:tc>
                  <a:txBody>
                    <a:bodyPr/>
                    <a:lstStyle/>
                    <a:p>
                      <a:r>
                        <a:rPr lang="en-US" dirty="0"/>
                        <a:t>Possible improvement</a:t>
                      </a:r>
                    </a:p>
                  </a:txBody>
                  <a:tcPr/>
                </a:tc>
                <a:extLst>
                  <a:ext uri="{0D108BD9-81ED-4DB2-BD59-A6C34878D82A}">
                    <a16:rowId xmlns:a16="http://schemas.microsoft.com/office/drawing/2014/main" val="3402496658"/>
                  </a:ext>
                </a:extLst>
              </a:tr>
              <a:tr h="1251595">
                <a:tc>
                  <a:txBody>
                    <a:bodyPr/>
                    <a:lstStyle/>
                    <a:p>
                      <a:r>
                        <a:rPr lang="en-US" sz="2000" b="1" dirty="0"/>
                        <a:t>Should, Could</a:t>
                      </a:r>
                    </a:p>
                  </a:txBody>
                  <a:tcPr/>
                </a:tc>
                <a:tc>
                  <a:txBody>
                    <a:bodyPr/>
                    <a:lstStyle/>
                    <a:p>
                      <a:r>
                        <a:rPr lang="en-US" sz="1600" dirty="0"/>
                        <a:t>The response should happen within 3 cycles</a:t>
                      </a:r>
                    </a:p>
                  </a:txBody>
                  <a:tcPr/>
                </a:tc>
                <a:tc>
                  <a:txBody>
                    <a:bodyPr/>
                    <a:lstStyle/>
                    <a:p>
                      <a:r>
                        <a:rPr lang="en-US" sz="1600" dirty="0"/>
                        <a:t>Just because it should, doesn’t mean it DOES.  Did this get implemented?  And does it include the 3</a:t>
                      </a:r>
                      <a:r>
                        <a:rPr lang="en-US" sz="1600" baseline="30000" dirty="0"/>
                        <a:t>rd</a:t>
                      </a:r>
                      <a:r>
                        <a:rPr lang="en-US" sz="1600" dirty="0"/>
                        <a:t> cycle or not?</a:t>
                      </a:r>
                    </a:p>
                  </a:txBody>
                  <a:tcPr/>
                </a:tc>
                <a:tc>
                  <a:txBody>
                    <a:bodyPr/>
                    <a:lstStyle/>
                    <a:p>
                      <a:r>
                        <a:rPr lang="en-US" sz="1600" dirty="0"/>
                        <a:t>The response must be returned between 0 and 2 cycles, inclusive.</a:t>
                      </a:r>
                    </a:p>
                  </a:txBody>
                  <a:tcPr/>
                </a:tc>
                <a:extLst>
                  <a:ext uri="{0D108BD9-81ED-4DB2-BD59-A6C34878D82A}">
                    <a16:rowId xmlns:a16="http://schemas.microsoft.com/office/drawing/2014/main" val="321924183"/>
                  </a:ext>
                </a:extLst>
              </a:tr>
              <a:tr h="658734">
                <a:tc>
                  <a:txBody>
                    <a:bodyPr/>
                    <a:lstStyle/>
                    <a:p>
                      <a:r>
                        <a:rPr lang="en-US" sz="2000" b="1" dirty="0"/>
                        <a:t>Ideally</a:t>
                      </a:r>
                    </a:p>
                  </a:txBody>
                  <a:tcPr/>
                </a:tc>
                <a:tc>
                  <a:txBody>
                    <a:bodyPr/>
                    <a:lstStyle/>
                    <a:p>
                      <a:r>
                        <a:rPr lang="en-US" sz="1600" dirty="0"/>
                        <a:t>Ideally, the cache state should transition to “invalid”</a:t>
                      </a:r>
                    </a:p>
                  </a:txBody>
                  <a:tcPr/>
                </a:tc>
                <a:tc>
                  <a:txBody>
                    <a:bodyPr/>
                    <a:lstStyle/>
                    <a:p>
                      <a:r>
                        <a:rPr lang="en-US" sz="1600" dirty="0"/>
                        <a:t>Well, did we implement the ideal or not?</a:t>
                      </a:r>
                    </a:p>
                  </a:txBody>
                  <a:tcPr/>
                </a:tc>
                <a:tc>
                  <a:txBody>
                    <a:bodyPr/>
                    <a:lstStyle/>
                    <a:p>
                      <a:r>
                        <a:rPr lang="en-US" sz="1600" dirty="0"/>
                        <a:t>The cache state will transition to “invalid” except for the following 2 conditions:</a:t>
                      </a:r>
                    </a:p>
                  </a:txBody>
                  <a:tcPr/>
                </a:tc>
                <a:extLst>
                  <a:ext uri="{0D108BD9-81ED-4DB2-BD59-A6C34878D82A}">
                    <a16:rowId xmlns:a16="http://schemas.microsoft.com/office/drawing/2014/main" val="1263868727"/>
                  </a:ext>
                </a:extLst>
              </a:tr>
              <a:tr h="267153">
                <a:tc>
                  <a:txBody>
                    <a:bodyPr/>
                    <a:lstStyle/>
                    <a:p>
                      <a:r>
                        <a:rPr lang="en-US" sz="2000" b="1" dirty="0"/>
                        <a:t>May/Might/possibly</a:t>
                      </a:r>
                    </a:p>
                  </a:txBody>
                  <a:tcPr/>
                </a:tc>
                <a:tc>
                  <a:txBody>
                    <a:bodyPr/>
                    <a:lstStyle/>
                    <a:p>
                      <a:r>
                        <a:rPr lang="en-US" sz="1600" dirty="0"/>
                        <a:t>The cache may return data in the ‘shared’ state</a:t>
                      </a:r>
                    </a:p>
                  </a:txBody>
                  <a:tcPr/>
                </a:tc>
                <a:tc>
                  <a:txBody>
                    <a:bodyPr/>
                    <a:lstStyle/>
                    <a:p>
                      <a:r>
                        <a:rPr lang="en-US" sz="1600" dirty="0"/>
                        <a:t>Is it optional or not?</a:t>
                      </a:r>
                    </a:p>
                  </a:txBody>
                  <a:tcPr/>
                </a:tc>
                <a:tc>
                  <a:txBody>
                    <a:bodyPr/>
                    <a:lstStyle/>
                    <a:p>
                      <a:r>
                        <a:rPr lang="en-US" sz="1600" dirty="0"/>
                        <a:t>The design can optionally</a:t>
                      </a:r>
                    </a:p>
                  </a:txBody>
                  <a:tcPr/>
                </a:tc>
                <a:extLst>
                  <a:ext uri="{0D108BD9-81ED-4DB2-BD59-A6C34878D82A}">
                    <a16:rowId xmlns:a16="http://schemas.microsoft.com/office/drawing/2014/main" val="516411954"/>
                  </a:ext>
                </a:extLst>
              </a:tr>
              <a:tr h="461114">
                <a:tc>
                  <a:txBody>
                    <a:bodyPr/>
                    <a:lstStyle/>
                    <a:p>
                      <a:r>
                        <a:rPr lang="en-US" sz="2000" b="1" dirty="0"/>
                        <a:t>Etc.</a:t>
                      </a:r>
                    </a:p>
                  </a:txBody>
                  <a:tcPr/>
                </a:tc>
                <a:tc>
                  <a:txBody>
                    <a:bodyPr/>
                    <a:lstStyle/>
                    <a:p>
                      <a:r>
                        <a:rPr lang="en-US" sz="1600" dirty="0"/>
                        <a:t>32 bit, 64 bit, etc.</a:t>
                      </a:r>
                    </a:p>
                  </a:txBody>
                  <a:tcPr/>
                </a:tc>
                <a:tc>
                  <a:txBody>
                    <a:bodyPr/>
                    <a:lstStyle/>
                    <a:p>
                      <a:r>
                        <a:rPr lang="en-US" sz="1600" dirty="0"/>
                        <a:t>Leaves interpretation of options to the reader.  Is 128 an option?</a:t>
                      </a:r>
                    </a:p>
                  </a:txBody>
                  <a:tcPr/>
                </a:tc>
                <a:tc>
                  <a:txBody>
                    <a:bodyPr/>
                    <a:lstStyle/>
                    <a:p>
                      <a:r>
                        <a:rPr lang="en-US" sz="1600" dirty="0"/>
                        <a:t>Be explicit in the list of allowed items</a:t>
                      </a:r>
                    </a:p>
                  </a:txBody>
                  <a:tcPr/>
                </a:tc>
                <a:extLst>
                  <a:ext uri="{0D108BD9-81ED-4DB2-BD59-A6C34878D82A}">
                    <a16:rowId xmlns:a16="http://schemas.microsoft.com/office/drawing/2014/main" val="173133188"/>
                  </a:ext>
                </a:extLst>
              </a:tr>
              <a:tr h="856354">
                <a:tc>
                  <a:txBody>
                    <a:bodyPr/>
                    <a:lstStyle/>
                    <a:p>
                      <a:r>
                        <a:rPr lang="en-US" sz="2000" b="1" dirty="0"/>
                        <a:t>Need to</a:t>
                      </a:r>
                    </a:p>
                  </a:txBody>
                  <a:tcPr/>
                </a:tc>
                <a:tc>
                  <a:txBody>
                    <a:bodyPr/>
                    <a:lstStyle/>
                    <a:p>
                      <a:r>
                        <a:rPr lang="en-US" sz="1600" dirty="0"/>
                        <a:t>We need to check that the response ID matches the request ID</a:t>
                      </a:r>
                    </a:p>
                  </a:txBody>
                  <a:tcPr/>
                </a:tc>
                <a:tc>
                  <a:txBody>
                    <a:bodyPr/>
                    <a:lstStyle/>
                    <a:p>
                      <a:r>
                        <a:rPr lang="en-US" sz="1600" dirty="0"/>
                        <a:t>Unclear whether it was actually done or not</a:t>
                      </a:r>
                    </a:p>
                  </a:txBody>
                  <a:tcPr/>
                </a:tc>
                <a:tc>
                  <a:txBody>
                    <a:bodyPr/>
                    <a:lstStyle/>
                    <a:p>
                      <a:r>
                        <a:rPr lang="en-US" sz="1600" dirty="0"/>
                        <a:t>The response ID is checked against the request ID for all valid transactions</a:t>
                      </a:r>
                    </a:p>
                  </a:txBody>
                  <a:tcPr/>
                </a:tc>
                <a:extLst>
                  <a:ext uri="{0D108BD9-81ED-4DB2-BD59-A6C34878D82A}">
                    <a16:rowId xmlns:a16="http://schemas.microsoft.com/office/drawing/2014/main" val="3770942596"/>
                  </a:ext>
                </a:extLst>
              </a:tr>
            </a:tbl>
          </a:graphicData>
        </a:graphic>
      </p:graphicFrame>
    </p:spTree>
    <p:extLst>
      <p:ext uri="{BB962C8B-B14F-4D97-AF65-F5344CB8AC3E}">
        <p14:creationId xmlns:p14="http://schemas.microsoft.com/office/powerpoint/2010/main" val="4186245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0D0AA-A40F-46AB-9639-C2A464754DD5}"/>
              </a:ext>
            </a:extLst>
          </p:cNvPr>
          <p:cNvSpPr>
            <a:spLocks noGrp="1"/>
          </p:cNvSpPr>
          <p:nvPr>
            <p:ph type="title"/>
          </p:nvPr>
        </p:nvSpPr>
        <p:spPr/>
        <p:txBody>
          <a:bodyPr/>
          <a:lstStyle/>
          <a:p>
            <a:r>
              <a:rPr lang="en-US" dirty="0"/>
              <a:t>Brainstorm</a:t>
            </a:r>
          </a:p>
        </p:txBody>
      </p:sp>
      <p:sp>
        <p:nvSpPr>
          <p:cNvPr id="3" name="Content Placeholder 2">
            <a:extLst>
              <a:ext uri="{FF2B5EF4-FFF2-40B4-BE49-F238E27FC236}">
                <a16:creationId xmlns:a16="http://schemas.microsoft.com/office/drawing/2014/main" id="{6597CAD9-A3C9-4817-AF45-7279FB803971}"/>
              </a:ext>
            </a:extLst>
          </p:cNvPr>
          <p:cNvSpPr>
            <a:spLocks noGrp="1"/>
          </p:cNvSpPr>
          <p:nvPr>
            <p:ph idx="1"/>
          </p:nvPr>
        </p:nvSpPr>
        <p:spPr/>
        <p:txBody>
          <a:bodyPr/>
          <a:lstStyle/>
          <a:p>
            <a:r>
              <a:rPr lang="en-US" dirty="0"/>
              <a:t>How would you improve the following spec for a CPU?</a:t>
            </a:r>
          </a:p>
          <a:p>
            <a:pPr lvl="1"/>
            <a:r>
              <a:rPr lang="en-US" dirty="0"/>
              <a:t>The CPU should have 5 pipe stages. (Bob – should we make it six to meet timing?)</a:t>
            </a:r>
          </a:p>
          <a:p>
            <a:pPr lvl="1"/>
            <a:r>
              <a:rPr lang="en-US" dirty="0"/>
              <a:t>It must support full bypassing</a:t>
            </a:r>
          </a:p>
          <a:p>
            <a:pPr lvl="1"/>
            <a:r>
              <a:rPr lang="en-US" dirty="0"/>
              <a:t>Branches should resolve in EX and predict accordingly</a:t>
            </a:r>
          </a:p>
          <a:p>
            <a:endParaRPr lang="en-US" dirty="0"/>
          </a:p>
        </p:txBody>
      </p:sp>
    </p:spTree>
    <p:extLst>
      <p:ext uri="{BB962C8B-B14F-4D97-AF65-F5344CB8AC3E}">
        <p14:creationId xmlns:p14="http://schemas.microsoft.com/office/powerpoint/2010/main" val="2120459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6294-C607-4E11-8F35-CA00B8C804D3}"/>
              </a:ext>
            </a:extLst>
          </p:cNvPr>
          <p:cNvSpPr>
            <a:spLocks noGrp="1"/>
          </p:cNvSpPr>
          <p:nvPr>
            <p:ph type="title"/>
          </p:nvPr>
        </p:nvSpPr>
        <p:spPr/>
        <p:txBody>
          <a:bodyPr/>
          <a:lstStyle/>
          <a:p>
            <a:r>
              <a:rPr lang="en-US" dirty="0"/>
              <a:t>Clever Tricks</a:t>
            </a:r>
          </a:p>
        </p:txBody>
      </p:sp>
      <p:sp>
        <p:nvSpPr>
          <p:cNvPr id="3" name="Content Placeholder 2">
            <a:extLst>
              <a:ext uri="{FF2B5EF4-FFF2-40B4-BE49-F238E27FC236}">
                <a16:creationId xmlns:a16="http://schemas.microsoft.com/office/drawing/2014/main" id="{73958EAD-D8D6-4602-8EED-02F80646D7D9}"/>
              </a:ext>
            </a:extLst>
          </p:cNvPr>
          <p:cNvSpPr>
            <a:spLocks noGrp="1"/>
          </p:cNvSpPr>
          <p:nvPr>
            <p:ph idx="1"/>
          </p:nvPr>
        </p:nvSpPr>
        <p:spPr/>
        <p:txBody>
          <a:bodyPr>
            <a:normAutofit fontScale="85000" lnSpcReduction="10000"/>
          </a:bodyPr>
          <a:lstStyle/>
          <a:p>
            <a:r>
              <a:rPr lang="en-US" dirty="0"/>
              <a:t>Quite often, designers will implement non-obvious logic to solve a problem related to performance, timing, power, etc.</a:t>
            </a:r>
          </a:p>
          <a:p>
            <a:r>
              <a:rPr lang="en-US" dirty="0"/>
              <a:t>Sometimes the designer has implemented the logic in a very complicated way</a:t>
            </a:r>
          </a:p>
          <a:p>
            <a:pPr lvl="1"/>
            <a:r>
              <a:rPr lang="en-US" dirty="0"/>
              <a:t>This may be due to constraints (timing, area, performance)… or it may just be a bad design choice!</a:t>
            </a:r>
          </a:p>
          <a:p>
            <a:r>
              <a:rPr lang="en-US" dirty="0"/>
              <a:t>Complicated logic often overlooks subtle exception conditions or unusual events</a:t>
            </a:r>
          </a:p>
          <a:p>
            <a:r>
              <a:rPr lang="en-US" dirty="0"/>
              <a:t>Examples</a:t>
            </a:r>
          </a:p>
          <a:p>
            <a:pPr lvl="1"/>
            <a:r>
              <a:rPr lang="en-US" dirty="0"/>
              <a:t>Clock gating doesn’t re-enable the clocks on the first cycle under certain conditions</a:t>
            </a:r>
          </a:p>
          <a:p>
            <a:pPr lvl="1"/>
            <a:r>
              <a:rPr lang="en-US" dirty="0"/>
              <a:t>Bypasses added to get some extra performance don’t work when the address is the same two cycles in a row</a:t>
            </a:r>
          </a:p>
          <a:p>
            <a:pPr lvl="1"/>
            <a:r>
              <a:rPr lang="en-US" dirty="0"/>
              <a:t>Duplicated logic doesn’t get the same timing of all control signals, so can behave differently… but only sometimes</a:t>
            </a:r>
          </a:p>
        </p:txBody>
      </p:sp>
    </p:spTree>
    <p:extLst>
      <p:ext uri="{BB962C8B-B14F-4D97-AF65-F5344CB8AC3E}">
        <p14:creationId xmlns:p14="http://schemas.microsoft.com/office/powerpoint/2010/main" val="3135570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01DCA0-64F7-4A3C-AF34-C1776757E536}"/>
              </a:ext>
            </a:extLst>
          </p:cNvPr>
          <p:cNvSpPr>
            <a:spLocks noGrp="1"/>
          </p:cNvSpPr>
          <p:nvPr>
            <p:ph type="title"/>
          </p:nvPr>
        </p:nvSpPr>
        <p:spPr/>
        <p:txBody>
          <a:bodyPr/>
          <a:lstStyle/>
          <a:p>
            <a:r>
              <a:rPr lang="en-US" dirty="0"/>
              <a:t>Brainstorm</a:t>
            </a:r>
          </a:p>
        </p:txBody>
      </p:sp>
      <p:sp>
        <p:nvSpPr>
          <p:cNvPr id="5" name="Content Placeholder 4">
            <a:extLst>
              <a:ext uri="{FF2B5EF4-FFF2-40B4-BE49-F238E27FC236}">
                <a16:creationId xmlns:a16="http://schemas.microsoft.com/office/drawing/2014/main" id="{6EBF7C35-CC81-43D9-B184-53C3BC401B74}"/>
              </a:ext>
            </a:extLst>
          </p:cNvPr>
          <p:cNvSpPr>
            <a:spLocks noGrp="1"/>
          </p:cNvSpPr>
          <p:nvPr>
            <p:ph idx="1"/>
          </p:nvPr>
        </p:nvSpPr>
        <p:spPr/>
        <p:txBody>
          <a:bodyPr/>
          <a:lstStyle/>
          <a:p>
            <a:r>
              <a:rPr lang="en-US" dirty="0"/>
              <a:t>Why might a performance-only feature (e.g., branch prediction) be hard to verify? (We’ll talk about this more later, too – in the Correctness lecture)</a:t>
            </a:r>
          </a:p>
        </p:txBody>
      </p:sp>
    </p:spTree>
    <p:extLst>
      <p:ext uri="{BB962C8B-B14F-4D97-AF65-F5344CB8AC3E}">
        <p14:creationId xmlns:p14="http://schemas.microsoft.com/office/powerpoint/2010/main" val="576949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2FAB4-CCD2-4492-95DB-BB8E0F9CE5FF}"/>
              </a:ext>
            </a:extLst>
          </p:cNvPr>
          <p:cNvSpPr>
            <a:spLocks noGrp="1"/>
          </p:cNvSpPr>
          <p:nvPr>
            <p:ph type="title"/>
          </p:nvPr>
        </p:nvSpPr>
        <p:spPr>
          <a:xfrm>
            <a:off x="914400" y="304800"/>
            <a:ext cx="10363200" cy="1143000"/>
          </a:xfrm>
        </p:spPr>
        <p:txBody>
          <a:bodyPr/>
          <a:lstStyle/>
          <a:p>
            <a:r>
              <a:rPr lang="en-US" dirty="0"/>
              <a:t>What’s in this lecture</a:t>
            </a:r>
          </a:p>
        </p:txBody>
      </p:sp>
      <p:sp>
        <p:nvSpPr>
          <p:cNvPr id="3" name="Content Placeholder 2">
            <a:extLst>
              <a:ext uri="{FF2B5EF4-FFF2-40B4-BE49-F238E27FC236}">
                <a16:creationId xmlns:a16="http://schemas.microsoft.com/office/drawing/2014/main" id="{32702ADD-C2C1-4DB2-9C46-D2F948317E05}"/>
              </a:ext>
            </a:extLst>
          </p:cNvPr>
          <p:cNvSpPr>
            <a:spLocks noGrp="1"/>
          </p:cNvSpPr>
          <p:nvPr>
            <p:ph idx="1"/>
          </p:nvPr>
        </p:nvSpPr>
        <p:spPr>
          <a:xfrm>
            <a:off x="914400" y="1676400"/>
            <a:ext cx="10363200" cy="4419600"/>
          </a:xfrm>
        </p:spPr>
        <p:txBody>
          <a:bodyPr/>
          <a:lstStyle/>
          <a:p>
            <a:r>
              <a:rPr lang="en-US" dirty="0"/>
              <a:t>Design specifications</a:t>
            </a:r>
          </a:p>
          <a:p>
            <a:r>
              <a:rPr lang="en-US" dirty="0"/>
              <a:t>Visualizing/analyzing the design</a:t>
            </a:r>
          </a:p>
          <a:p>
            <a:r>
              <a:rPr lang="en-US" dirty="0"/>
              <a:t>Typical problem areas to consider</a:t>
            </a:r>
          </a:p>
          <a:p>
            <a:endParaRPr lang="en-US" dirty="0"/>
          </a:p>
          <a:p>
            <a:endParaRPr lang="en-US" dirty="0"/>
          </a:p>
        </p:txBody>
      </p:sp>
      <p:sp>
        <p:nvSpPr>
          <p:cNvPr id="4" name="Rectangle 3">
            <a:extLst>
              <a:ext uri="{FF2B5EF4-FFF2-40B4-BE49-F238E27FC236}">
                <a16:creationId xmlns:a16="http://schemas.microsoft.com/office/drawing/2014/main" id="{9E82BB1D-FD84-47C3-AD7F-856D00E4DBC9}"/>
              </a:ext>
            </a:extLst>
          </p:cNvPr>
          <p:cNvSpPr/>
          <p:nvPr/>
        </p:nvSpPr>
        <p:spPr>
          <a:xfrm>
            <a:off x="914400" y="1688432"/>
            <a:ext cx="5943600" cy="533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47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E49BA-135E-4CDC-AA8B-6AA2901512CF}"/>
              </a:ext>
            </a:extLst>
          </p:cNvPr>
          <p:cNvSpPr>
            <a:spLocks noGrp="1"/>
          </p:cNvSpPr>
          <p:nvPr>
            <p:ph type="title"/>
          </p:nvPr>
        </p:nvSpPr>
        <p:spPr/>
        <p:txBody>
          <a:bodyPr/>
          <a:lstStyle/>
          <a:p>
            <a:r>
              <a:rPr lang="en-US" dirty="0"/>
              <a:t>Simultaneous Events</a:t>
            </a:r>
          </a:p>
        </p:txBody>
      </p:sp>
      <p:sp>
        <p:nvSpPr>
          <p:cNvPr id="3" name="Content Placeholder 2">
            <a:extLst>
              <a:ext uri="{FF2B5EF4-FFF2-40B4-BE49-F238E27FC236}">
                <a16:creationId xmlns:a16="http://schemas.microsoft.com/office/drawing/2014/main" id="{CC7D08F3-F5B5-49C2-A3AD-3AED05E31606}"/>
              </a:ext>
            </a:extLst>
          </p:cNvPr>
          <p:cNvSpPr>
            <a:spLocks noGrp="1"/>
          </p:cNvSpPr>
          <p:nvPr>
            <p:ph idx="1"/>
          </p:nvPr>
        </p:nvSpPr>
        <p:spPr/>
        <p:txBody>
          <a:bodyPr/>
          <a:lstStyle/>
          <a:p>
            <a:r>
              <a:rPr lang="en-US" dirty="0"/>
              <a:t>Designers often miss cases where two things happen at the same time…</a:t>
            </a:r>
          </a:p>
          <a:p>
            <a:pPr lvl="1"/>
            <a:r>
              <a:rPr lang="en-US" dirty="0"/>
              <a:t>Read and write in same cycle… should the read get the old data, or the new data?  </a:t>
            </a:r>
          </a:p>
          <a:p>
            <a:pPr lvl="1"/>
            <a:r>
              <a:rPr lang="en-US" dirty="0"/>
              <a:t>Pipeline abort in the same cycle that the data is to be committed</a:t>
            </a:r>
          </a:p>
          <a:p>
            <a:pPr lvl="1"/>
            <a:r>
              <a:rPr lang="en-US" dirty="0"/>
              <a:t>Reset arrives at the same time that a credit is being returned.  Will the receiving logic see a credit overflow since reset will return credits to max value?</a:t>
            </a:r>
          </a:p>
          <a:p>
            <a:pPr lvl="1"/>
            <a:r>
              <a:rPr lang="en-US" dirty="0"/>
              <a:t>Clocks are ungated the same cycle that a new request is coming in</a:t>
            </a:r>
          </a:p>
          <a:p>
            <a:pPr lvl="1"/>
            <a:r>
              <a:rPr lang="en-US" dirty="0"/>
              <a:t>OR, clocks are gated in the same cycle that a response is to be sent</a:t>
            </a:r>
          </a:p>
        </p:txBody>
      </p:sp>
    </p:spTree>
    <p:extLst>
      <p:ext uri="{BB962C8B-B14F-4D97-AF65-F5344CB8AC3E}">
        <p14:creationId xmlns:p14="http://schemas.microsoft.com/office/powerpoint/2010/main" val="3016270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37A8D-053E-49D9-AE03-577A53DC2B40}"/>
              </a:ext>
            </a:extLst>
          </p:cNvPr>
          <p:cNvSpPr>
            <a:spLocks noGrp="1"/>
          </p:cNvSpPr>
          <p:nvPr>
            <p:ph type="title"/>
          </p:nvPr>
        </p:nvSpPr>
        <p:spPr/>
        <p:txBody>
          <a:bodyPr/>
          <a:lstStyle/>
          <a:p>
            <a:r>
              <a:rPr lang="en-US" dirty="0"/>
              <a:t>Unintended Corner Cases</a:t>
            </a:r>
          </a:p>
        </p:txBody>
      </p:sp>
      <p:sp>
        <p:nvSpPr>
          <p:cNvPr id="3" name="Content Placeholder 2">
            <a:extLst>
              <a:ext uri="{FF2B5EF4-FFF2-40B4-BE49-F238E27FC236}">
                <a16:creationId xmlns:a16="http://schemas.microsoft.com/office/drawing/2014/main" id="{9A40C9F0-44ED-4478-928E-38639A1A4B30}"/>
              </a:ext>
            </a:extLst>
          </p:cNvPr>
          <p:cNvSpPr>
            <a:spLocks noGrp="1"/>
          </p:cNvSpPr>
          <p:nvPr>
            <p:ph idx="1"/>
          </p:nvPr>
        </p:nvSpPr>
        <p:spPr/>
        <p:txBody>
          <a:bodyPr/>
          <a:lstStyle/>
          <a:p>
            <a:r>
              <a:rPr lang="en-US" dirty="0"/>
              <a:t>Different combinations of interrupts, error conditions, requests, and responses</a:t>
            </a:r>
          </a:p>
          <a:p>
            <a:r>
              <a:rPr lang="en-US" dirty="0"/>
              <a:t>Garbage command encoding arrives, or a valid command but with data containing bad ECC</a:t>
            </a:r>
          </a:p>
          <a:p>
            <a:r>
              <a:rPr lang="en-US" dirty="0"/>
              <a:t>Which control registers can change while transactions are in flight?  Which control registers can only change when the unit is idle?  Which control registers/modes can only change at boot time?</a:t>
            </a:r>
          </a:p>
          <a:p>
            <a:r>
              <a:rPr lang="en-US" dirty="0"/>
              <a:t>Resets can happen at any time.  Can the design handle that cleanly?</a:t>
            </a:r>
          </a:p>
          <a:p>
            <a:pPr marL="0" indent="0">
              <a:buNone/>
            </a:pPr>
            <a:endParaRPr lang="en-US" dirty="0"/>
          </a:p>
        </p:txBody>
      </p:sp>
    </p:spTree>
    <p:extLst>
      <p:ext uri="{BB962C8B-B14F-4D97-AF65-F5344CB8AC3E}">
        <p14:creationId xmlns:p14="http://schemas.microsoft.com/office/powerpoint/2010/main" val="3247350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973AB-FEE9-44F5-B221-23F23BB8C0C4}"/>
              </a:ext>
            </a:extLst>
          </p:cNvPr>
          <p:cNvSpPr>
            <a:spLocks noGrp="1"/>
          </p:cNvSpPr>
          <p:nvPr>
            <p:ph type="title"/>
          </p:nvPr>
        </p:nvSpPr>
        <p:spPr/>
        <p:txBody>
          <a:bodyPr/>
          <a:lstStyle/>
          <a:p>
            <a:r>
              <a:rPr lang="en-US" dirty="0"/>
              <a:t>Operating Modes</a:t>
            </a:r>
          </a:p>
        </p:txBody>
      </p:sp>
      <p:sp>
        <p:nvSpPr>
          <p:cNvPr id="3" name="Content Placeholder 2">
            <a:extLst>
              <a:ext uri="{FF2B5EF4-FFF2-40B4-BE49-F238E27FC236}">
                <a16:creationId xmlns:a16="http://schemas.microsoft.com/office/drawing/2014/main" id="{48DAED10-9CB7-4EA6-9421-45A8D75234E9}"/>
              </a:ext>
            </a:extLst>
          </p:cNvPr>
          <p:cNvSpPr>
            <a:spLocks noGrp="1"/>
          </p:cNvSpPr>
          <p:nvPr>
            <p:ph idx="1"/>
          </p:nvPr>
        </p:nvSpPr>
        <p:spPr/>
        <p:txBody>
          <a:bodyPr/>
          <a:lstStyle/>
          <a:p>
            <a:r>
              <a:rPr lang="en-US" dirty="0"/>
              <a:t>Sometimes a design will have multiple customers who want to use the chip differently.</a:t>
            </a:r>
          </a:p>
          <a:p>
            <a:r>
              <a:rPr lang="en-US" dirty="0"/>
              <a:t>You might want to amortize costs by making one chip that serves Multiple uses.  This is a “mode” of operation</a:t>
            </a:r>
          </a:p>
          <a:p>
            <a:r>
              <a:rPr lang="en-US" dirty="0"/>
              <a:t>Modes you may have encountered:</a:t>
            </a:r>
          </a:p>
          <a:p>
            <a:pPr lvl="1"/>
            <a:r>
              <a:rPr lang="en-US" dirty="0"/>
              <a:t>Big-Endian vs Little-Endian</a:t>
            </a:r>
          </a:p>
          <a:p>
            <a:pPr lvl="1"/>
            <a:r>
              <a:rPr lang="en-US" dirty="0"/>
              <a:t>32-bit data vs 64-bit data</a:t>
            </a:r>
          </a:p>
          <a:p>
            <a:pPr lvl="1"/>
            <a:r>
              <a:rPr lang="en-US" dirty="0"/>
              <a:t>Number of physical address bits:  32/39/43/45/49/54/56</a:t>
            </a:r>
          </a:p>
          <a:p>
            <a:pPr lvl="1"/>
            <a:r>
              <a:rPr lang="en-US" dirty="0"/>
              <a:t>MESI vs MESIF protocol support</a:t>
            </a:r>
          </a:p>
          <a:p>
            <a:pPr lvl="1"/>
            <a:r>
              <a:rPr lang="en-US" dirty="0"/>
              <a:t>What others have you seen?</a:t>
            </a:r>
          </a:p>
        </p:txBody>
      </p:sp>
    </p:spTree>
    <p:extLst>
      <p:ext uri="{BB962C8B-B14F-4D97-AF65-F5344CB8AC3E}">
        <p14:creationId xmlns:p14="http://schemas.microsoft.com/office/powerpoint/2010/main" val="864520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79F6-F72D-4885-9388-0964675B739B}"/>
              </a:ext>
            </a:extLst>
          </p:cNvPr>
          <p:cNvSpPr>
            <a:spLocks noGrp="1"/>
          </p:cNvSpPr>
          <p:nvPr>
            <p:ph type="title"/>
          </p:nvPr>
        </p:nvSpPr>
        <p:spPr/>
        <p:txBody>
          <a:bodyPr/>
          <a:lstStyle/>
          <a:p>
            <a:r>
              <a:rPr lang="en-US" dirty="0"/>
              <a:t>Modes explode the state space</a:t>
            </a:r>
          </a:p>
        </p:txBody>
      </p:sp>
      <p:sp>
        <p:nvSpPr>
          <p:cNvPr id="3" name="Content Placeholder 2">
            <a:extLst>
              <a:ext uri="{FF2B5EF4-FFF2-40B4-BE49-F238E27FC236}">
                <a16:creationId xmlns:a16="http://schemas.microsoft.com/office/drawing/2014/main" id="{D5B453EC-25DB-4722-BCC2-383631E238FE}"/>
              </a:ext>
            </a:extLst>
          </p:cNvPr>
          <p:cNvSpPr>
            <a:spLocks noGrp="1"/>
          </p:cNvSpPr>
          <p:nvPr>
            <p:ph idx="1"/>
          </p:nvPr>
        </p:nvSpPr>
        <p:spPr/>
        <p:txBody>
          <a:bodyPr/>
          <a:lstStyle/>
          <a:p>
            <a:r>
              <a:rPr lang="en-US" dirty="0"/>
              <a:t>You have to test BOTH modes of operation– that’s twice the verification, plus overhead to support both</a:t>
            </a:r>
          </a:p>
          <a:p>
            <a:r>
              <a:rPr lang="en-US" dirty="0"/>
              <a:t>What happens if you can independently control Address size and Data size?</a:t>
            </a:r>
          </a:p>
          <a:p>
            <a:pPr lvl="1"/>
            <a:r>
              <a:rPr lang="en-US" dirty="0"/>
              <a:t>[32 vs 64] x [32, 64] is 4x the work!</a:t>
            </a:r>
          </a:p>
          <a:p>
            <a:r>
              <a:rPr lang="en-US" dirty="0"/>
              <a:t>There can be many modes, so the cross-product space can be HUGE</a:t>
            </a:r>
          </a:p>
          <a:p>
            <a:r>
              <a:rPr lang="en-US" dirty="0"/>
              <a:t>How do you even determine if two supposedly independent modes MIGHT interact somewhere in the system??</a:t>
            </a:r>
          </a:p>
        </p:txBody>
      </p:sp>
    </p:spTree>
    <p:extLst>
      <p:ext uri="{BB962C8B-B14F-4D97-AF65-F5344CB8AC3E}">
        <p14:creationId xmlns:p14="http://schemas.microsoft.com/office/powerpoint/2010/main" val="2936183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EFD9F-9664-4BEA-8020-821DFA5C205A}"/>
              </a:ext>
            </a:extLst>
          </p:cNvPr>
          <p:cNvSpPr>
            <a:spLocks noGrp="1"/>
          </p:cNvSpPr>
          <p:nvPr>
            <p:ph type="title"/>
          </p:nvPr>
        </p:nvSpPr>
        <p:spPr/>
        <p:txBody>
          <a:bodyPr/>
          <a:lstStyle/>
          <a:p>
            <a:r>
              <a:rPr lang="en-US" dirty="0"/>
              <a:t>Defeatures</a:t>
            </a:r>
          </a:p>
        </p:txBody>
      </p:sp>
      <p:sp>
        <p:nvSpPr>
          <p:cNvPr id="3" name="Content Placeholder 2">
            <a:extLst>
              <a:ext uri="{FF2B5EF4-FFF2-40B4-BE49-F238E27FC236}">
                <a16:creationId xmlns:a16="http://schemas.microsoft.com/office/drawing/2014/main" id="{7EB394ED-CCC6-4F2C-A54B-C5683FE18879}"/>
              </a:ext>
            </a:extLst>
          </p:cNvPr>
          <p:cNvSpPr>
            <a:spLocks noGrp="1"/>
          </p:cNvSpPr>
          <p:nvPr>
            <p:ph idx="1"/>
          </p:nvPr>
        </p:nvSpPr>
        <p:spPr/>
        <p:txBody>
          <a:bodyPr/>
          <a:lstStyle/>
          <a:p>
            <a:r>
              <a:rPr lang="en-US" dirty="0"/>
              <a:t>What happens if a feature doesn’t work in silicon??</a:t>
            </a:r>
          </a:p>
          <a:p>
            <a:pPr lvl="1"/>
            <a:r>
              <a:rPr lang="en-US" dirty="0"/>
              <a:t>Fire the team?</a:t>
            </a:r>
          </a:p>
          <a:p>
            <a:pPr lvl="1"/>
            <a:r>
              <a:rPr lang="en-US" dirty="0" err="1"/>
              <a:t>Respin</a:t>
            </a:r>
            <a:r>
              <a:rPr lang="en-US" dirty="0"/>
              <a:t> the chip (at $40M+ for new masks, plus engineering effort, plus a delay of 2 months)?</a:t>
            </a:r>
          </a:p>
          <a:p>
            <a:pPr lvl="1"/>
            <a:r>
              <a:rPr lang="en-US" dirty="0"/>
              <a:t>It’s like peeling an onion… do you have to wait for the fix to find the next problem (peeling one layer deeper in the onion)?</a:t>
            </a:r>
          </a:p>
          <a:p>
            <a:r>
              <a:rPr lang="en-US" dirty="0"/>
              <a:t>Or… </a:t>
            </a:r>
          </a:p>
          <a:p>
            <a:pPr lvl="1"/>
            <a:r>
              <a:rPr lang="en-US" dirty="0"/>
              <a:t>do you provide a method to turn the feature off for now and see how much more you can learn before doing a </a:t>
            </a:r>
            <a:r>
              <a:rPr lang="en-US" dirty="0" err="1"/>
              <a:t>respin</a:t>
            </a:r>
            <a:r>
              <a:rPr lang="en-US" dirty="0"/>
              <a:t>?</a:t>
            </a:r>
          </a:p>
          <a:p>
            <a:pPr lvl="1"/>
            <a:r>
              <a:rPr lang="en-US" dirty="0"/>
              <a:t>That’s a defeature!</a:t>
            </a:r>
          </a:p>
        </p:txBody>
      </p:sp>
    </p:spTree>
    <p:extLst>
      <p:ext uri="{BB962C8B-B14F-4D97-AF65-F5344CB8AC3E}">
        <p14:creationId xmlns:p14="http://schemas.microsoft.com/office/powerpoint/2010/main" val="976885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C3FE1-C170-42F5-AC4B-828ABF730DFF}"/>
              </a:ext>
            </a:extLst>
          </p:cNvPr>
          <p:cNvSpPr>
            <a:spLocks noGrp="1"/>
          </p:cNvSpPr>
          <p:nvPr>
            <p:ph type="title"/>
          </p:nvPr>
        </p:nvSpPr>
        <p:spPr/>
        <p:txBody>
          <a:bodyPr/>
          <a:lstStyle/>
          <a:p>
            <a:r>
              <a:rPr lang="en-US" dirty="0"/>
              <a:t>Defeature tradeoffs</a:t>
            </a:r>
          </a:p>
        </p:txBody>
      </p:sp>
      <p:sp>
        <p:nvSpPr>
          <p:cNvPr id="3" name="Content Placeholder 2">
            <a:extLst>
              <a:ext uri="{FF2B5EF4-FFF2-40B4-BE49-F238E27FC236}">
                <a16:creationId xmlns:a16="http://schemas.microsoft.com/office/drawing/2014/main" id="{500470F0-1E55-4DBC-9276-CCF172DFB39D}"/>
              </a:ext>
            </a:extLst>
          </p:cNvPr>
          <p:cNvSpPr>
            <a:spLocks noGrp="1"/>
          </p:cNvSpPr>
          <p:nvPr>
            <p:ph idx="1"/>
          </p:nvPr>
        </p:nvSpPr>
        <p:spPr/>
        <p:txBody>
          <a:bodyPr/>
          <a:lstStyle/>
          <a:p>
            <a:r>
              <a:rPr lang="en-US" dirty="0"/>
              <a:t>You can add defeatures for risky features that don’t affect the overall product functionality too much.  Choosing those is an exercise in compromise and negotiation</a:t>
            </a:r>
          </a:p>
          <a:p>
            <a:pPr lvl="1"/>
            <a:r>
              <a:rPr lang="en-US" dirty="0"/>
              <a:t>Single-issue mode vs multiple issue mode</a:t>
            </a:r>
          </a:p>
          <a:p>
            <a:pPr lvl="1"/>
            <a:r>
              <a:rPr lang="en-US" dirty="0"/>
              <a:t>Disable the first-level data cache</a:t>
            </a:r>
          </a:p>
          <a:p>
            <a:pPr lvl="1"/>
            <a:r>
              <a:rPr lang="en-US" dirty="0"/>
              <a:t>Disable ECC checks</a:t>
            </a:r>
          </a:p>
          <a:p>
            <a:pPr lvl="1"/>
            <a:r>
              <a:rPr lang="en-US" dirty="0"/>
              <a:t>Turn off hardware prefetching</a:t>
            </a:r>
          </a:p>
          <a:p>
            <a:pPr lvl="1"/>
            <a:r>
              <a:rPr lang="en-US" dirty="0"/>
              <a:t>Turn off speculative execution</a:t>
            </a:r>
          </a:p>
          <a:p>
            <a:r>
              <a:rPr lang="en-US" dirty="0"/>
              <a:t>Hey, those sound an awful lot like modes!!</a:t>
            </a:r>
          </a:p>
          <a:p>
            <a:pPr lvl="1"/>
            <a:r>
              <a:rPr lang="en-US" dirty="0"/>
              <a:t>The disables above just added 2^5=32 mode combinations to support/test…!</a:t>
            </a:r>
          </a:p>
        </p:txBody>
      </p:sp>
    </p:spTree>
    <p:extLst>
      <p:ext uri="{BB962C8B-B14F-4D97-AF65-F5344CB8AC3E}">
        <p14:creationId xmlns:p14="http://schemas.microsoft.com/office/powerpoint/2010/main" val="2971150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D2E6-5A8C-42B1-BC66-F990F0FD3C4A}"/>
              </a:ext>
            </a:extLst>
          </p:cNvPr>
          <p:cNvSpPr>
            <a:spLocks noGrp="1"/>
          </p:cNvSpPr>
          <p:nvPr>
            <p:ph type="title"/>
          </p:nvPr>
        </p:nvSpPr>
        <p:spPr/>
        <p:txBody>
          <a:bodyPr/>
          <a:lstStyle/>
          <a:p>
            <a:r>
              <a:rPr lang="en-US" dirty="0"/>
              <a:t>Defeatures and Modes</a:t>
            </a:r>
          </a:p>
        </p:txBody>
      </p:sp>
      <p:sp>
        <p:nvSpPr>
          <p:cNvPr id="3" name="Content Placeholder 2">
            <a:extLst>
              <a:ext uri="{FF2B5EF4-FFF2-40B4-BE49-F238E27FC236}">
                <a16:creationId xmlns:a16="http://schemas.microsoft.com/office/drawing/2014/main" id="{CAECDBF8-ECD0-45D8-8E1E-F3FCDCB450FD}"/>
              </a:ext>
            </a:extLst>
          </p:cNvPr>
          <p:cNvSpPr>
            <a:spLocks noGrp="1"/>
          </p:cNvSpPr>
          <p:nvPr>
            <p:ph idx="1"/>
          </p:nvPr>
        </p:nvSpPr>
        <p:spPr/>
        <p:txBody>
          <a:bodyPr>
            <a:normAutofit/>
          </a:bodyPr>
          <a:lstStyle/>
          <a:p>
            <a:r>
              <a:rPr lang="en-US" dirty="0"/>
              <a:t>Some Additional features can be disabled (defeatured) via a control register</a:t>
            </a:r>
          </a:p>
          <a:p>
            <a:pPr lvl="1"/>
            <a:r>
              <a:rPr lang="en-US" dirty="0"/>
              <a:t>Examples:</a:t>
            </a:r>
          </a:p>
          <a:p>
            <a:pPr lvl="2"/>
            <a:r>
              <a:rPr lang="en-US" dirty="0"/>
              <a:t>Turn off branch prediction</a:t>
            </a:r>
          </a:p>
          <a:p>
            <a:pPr lvl="2"/>
            <a:r>
              <a:rPr lang="en-US" dirty="0"/>
              <a:t>Turn off prefetchers</a:t>
            </a:r>
          </a:p>
          <a:p>
            <a:pPr lvl="2"/>
            <a:r>
              <a:rPr lang="en-US" dirty="0"/>
              <a:t>Reduce cache size</a:t>
            </a:r>
          </a:p>
          <a:p>
            <a:pPr lvl="1"/>
            <a:r>
              <a:rPr lang="en-US" dirty="0"/>
              <a:t>Will these work in isolation?  In combination with each other?</a:t>
            </a:r>
          </a:p>
          <a:p>
            <a:pPr lvl="1"/>
            <a:r>
              <a:rPr lang="en-US" dirty="0"/>
              <a:t>Does the whole design work if a particular feature is disabled?  Or, do other units have implicit assumptions about a feature being always enabled?</a:t>
            </a:r>
          </a:p>
          <a:p>
            <a:pPr lvl="1"/>
            <a:endParaRPr lang="en-US" dirty="0"/>
          </a:p>
        </p:txBody>
      </p:sp>
    </p:spTree>
    <p:extLst>
      <p:ext uri="{BB962C8B-B14F-4D97-AF65-F5344CB8AC3E}">
        <p14:creationId xmlns:p14="http://schemas.microsoft.com/office/powerpoint/2010/main" val="3372359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0AD6-BDC2-4D3B-85DB-9E460BD81943}"/>
              </a:ext>
            </a:extLst>
          </p:cNvPr>
          <p:cNvSpPr>
            <a:spLocks noGrp="1"/>
          </p:cNvSpPr>
          <p:nvPr>
            <p:ph type="title"/>
          </p:nvPr>
        </p:nvSpPr>
        <p:spPr/>
        <p:txBody>
          <a:bodyPr/>
          <a:lstStyle/>
          <a:p>
            <a:r>
              <a:rPr lang="en-US" dirty="0"/>
              <a:t>Brainstorm</a:t>
            </a:r>
          </a:p>
        </p:txBody>
      </p:sp>
      <p:sp>
        <p:nvSpPr>
          <p:cNvPr id="3" name="Content Placeholder 2">
            <a:extLst>
              <a:ext uri="{FF2B5EF4-FFF2-40B4-BE49-F238E27FC236}">
                <a16:creationId xmlns:a16="http://schemas.microsoft.com/office/drawing/2014/main" id="{C3F73650-E4AD-472B-87B0-4EE09A9D43A7}"/>
              </a:ext>
            </a:extLst>
          </p:cNvPr>
          <p:cNvSpPr>
            <a:spLocks noGrp="1"/>
          </p:cNvSpPr>
          <p:nvPr>
            <p:ph idx="1"/>
          </p:nvPr>
        </p:nvSpPr>
        <p:spPr/>
        <p:txBody>
          <a:bodyPr/>
          <a:lstStyle/>
          <a:p>
            <a:r>
              <a:rPr lang="en-US" dirty="0"/>
              <a:t>Think of something bad that might happen when the following is all true:</a:t>
            </a:r>
          </a:p>
          <a:p>
            <a:pPr lvl="1"/>
            <a:r>
              <a:rPr lang="en-US" dirty="0"/>
              <a:t>First level cache is DISABLED</a:t>
            </a:r>
          </a:p>
          <a:p>
            <a:pPr lvl="1"/>
            <a:r>
              <a:rPr lang="en-US" dirty="0"/>
              <a:t>Speculative execution is ENABLED</a:t>
            </a:r>
          </a:p>
          <a:p>
            <a:pPr lvl="1"/>
            <a:r>
              <a:rPr lang="en-US" dirty="0"/>
              <a:t>ECC is ENABLED</a:t>
            </a:r>
          </a:p>
        </p:txBody>
      </p:sp>
    </p:spTree>
    <p:extLst>
      <p:ext uri="{BB962C8B-B14F-4D97-AF65-F5344CB8AC3E}">
        <p14:creationId xmlns:p14="http://schemas.microsoft.com/office/powerpoint/2010/main" val="2490733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B5C2-E081-4B36-9693-D5804350CB82}"/>
              </a:ext>
            </a:extLst>
          </p:cNvPr>
          <p:cNvSpPr>
            <a:spLocks noGrp="1"/>
          </p:cNvSpPr>
          <p:nvPr>
            <p:ph type="title"/>
          </p:nvPr>
        </p:nvSpPr>
        <p:spPr/>
        <p:txBody>
          <a:bodyPr/>
          <a:lstStyle/>
          <a:p>
            <a:r>
              <a:rPr lang="en-US" dirty="0"/>
              <a:t>Power and Clocks</a:t>
            </a:r>
          </a:p>
        </p:txBody>
      </p:sp>
      <p:sp>
        <p:nvSpPr>
          <p:cNvPr id="3" name="Content Placeholder 2">
            <a:extLst>
              <a:ext uri="{FF2B5EF4-FFF2-40B4-BE49-F238E27FC236}">
                <a16:creationId xmlns:a16="http://schemas.microsoft.com/office/drawing/2014/main" id="{89A25DAB-B23F-42A1-97E5-FCDDDA5226F1}"/>
              </a:ext>
            </a:extLst>
          </p:cNvPr>
          <p:cNvSpPr>
            <a:spLocks noGrp="1"/>
          </p:cNvSpPr>
          <p:nvPr>
            <p:ph idx="1"/>
          </p:nvPr>
        </p:nvSpPr>
        <p:spPr/>
        <p:txBody>
          <a:bodyPr/>
          <a:lstStyle/>
          <a:p>
            <a:r>
              <a:rPr lang="en-US" dirty="0"/>
              <a:t>Power management events can cause nonstandard flows</a:t>
            </a:r>
          </a:p>
          <a:p>
            <a:pPr lvl="1"/>
            <a:r>
              <a:rPr lang="en-US" dirty="0"/>
              <a:t>Operating System requests a power-down, but we have outstanding transactions that haven’t been completed yet</a:t>
            </a:r>
          </a:p>
          <a:p>
            <a:pPr lvl="1"/>
            <a:r>
              <a:rPr lang="en-US" dirty="0"/>
              <a:t>Power state exit must restore certain states that existed prior to the entry into the power state.  Did we get all those bits saved/restored?</a:t>
            </a:r>
          </a:p>
          <a:p>
            <a:r>
              <a:rPr lang="en-US" dirty="0"/>
              <a:t>Clocks can dynamically start and stop to save power</a:t>
            </a:r>
          </a:p>
          <a:p>
            <a:pPr lvl="1"/>
            <a:r>
              <a:rPr lang="en-US" dirty="0"/>
              <a:t>What happens when a cache snoop is requested but the unit’s clocks are gated?</a:t>
            </a:r>
          </a:p>
        </p:txBody>
      </p:sp>
    </p:spTree>
    <p:extLst>
      <p:ext uri="{BB962C8B-B14F-4D97-AF65-F5344CB8AC3E}">
        <p14:creationId xmlns:p14="http://schemas.microsoft.com/office/powerpoint/2010/main" val="3652426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9C43D-BC04-40E8-AE41-BC981F8910EB}"/>
              </a:ext>
            </a:extLst>
          </p:cNvPr>
          <p:cNvSpPr>
            <a:spLocks noGrp="1"/>
          </p:cNvSpPr>
          <p:nvPr>
            <p:ph type="title"/>
          </p:nvPr>
        </p:nvSpPr>
        <p:spPr/>
        <p:txBody>
          <a:bodyPr/>
          <a:lstStyle/>
          <a:p>
            <a:r>
              <a:rPr lang="en-US" dirty="0" err="1"/>
              <a:t>Livelock</a:t>
            </a:r>
            <a:r>
              <a:rPr lang="en-US" dirty="0"/>
              <a:t>/Deadlock</a:t>
            </a:r>
          </a:p>
        </p:txBody>
      </p:sp>
      <p:sp>
        <p:nvSpPr>
          <p:cNvPr id="3" name="Content Placeholder 2">
            <a:extLst>
              <a:ext uri="{FF2B5EF4-FFF2-40B4-BE49-F238E27FC236}">
                <a16:creationId xmlns:a16="http://schemas.microsoft.com/office/drawing/2014/main" id="{01C0BC39-8F9B-4ADC-A505-E5030DBBD512}"/>
              </a:ext>
            </a:extLst>
          </p:cNvPr>
          <p:cNvSpPr>
            <a:spLocks noGrp="1"/>
          </p:cNvSpPr>
          <p:nvPr>
            <p:ph idx="1"/>
          </p:nvPr>
        </p:nvSpPr>
        <p:spPr/>
        <p:txBody>
          <a:bodyPr/>
          <a:lstStyle/>
          <a:p>
            <a:r>
              <a:rPr lang="en-US" dirty="0"/>
              <a:t>Memory coherency protocols often have rigid requirements on making “forward progress”</a:t>
            </a:r>
          </a:p>
          <a:p>
            <a:r>
              <a:rPr lang="en-US" dirty="0"/>
              <a:t>If these are violated in the design, two parts of the chip can each be waiting for the other to respond before they can continue (DEADLOCK).</a:t>
            </a:r>
          </a:p>
          <a:p>
            <a:r>
              <a:rPr lang="en-US" dirty="0"/>
              <a:t>In other cases, the two units can each be making forward progress but their actions invalidate the state of the other unit, forcing it to retry its transaction repeatedly.  Neither can make progress (LIVELOCK)</a:t>
            </a:r>
          </a:p>
        </p:txBody>
      </p:sp>
    </p:spTree>
    <p:extLst>
      <p:ext uri="{BB962C8B-B14F-4D97-AF65-F5344CB8AC3E}">
        <p14:creationId xmlns:p14="http://schemas.microsoft.com/office/powerpoint/2010/main" val="3496783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3FE2B-691B-489B-863B-21AE236B6F7E}"/>
              </a:ext>
            </a:extLst>
          </p:cNvPr>
          <p:cNvSpPr>
            <a:spLocks noGrp="1"/>
          </p:cNvSpPr>
          <p:nvPr>
            <p:ph type="title"/>
          </p:nvPr>
        </p:nvSpPr>
        <p:spPr/>
        <p:txBody>
          <a:bodyPr/>
          <a:lstStyle/>
          <a:p>
            <a:r>
              <a:rPr lang="en-US" dirty="0"/>
              <a:t>What are Design Specifications?</a:t>
            </a:r>
          </a:p>
        </p:txBody>
      </p:sp>
      <p:sp>
        <p:nvSpPr>
          <p:cNvPr id="3" name="Content Placeholder 2">
            <a:extLst>
              <a:ext uri="{FF2B5EF4-FFF2-40B4-BE49-F238E27FC236}">
                <a16:creationId xmlns:a16="http://schemas.microsoft.com/office/drawing/2014/main" id="{91082987-F421-4E31-84CE-FE7D2D1F959B}"/>
              </a:ext>
            </a:extLst>
          </p:cNvPr>
          <p:cNvSpPr>
            <a:spLocks noGrp="1"/>
          </p:cNvSpPr>
          <p:nvPr>
            <p:ph idx="1"/>
          </p:nvPr>
        </p:nvSpPr>
        <p:spPr/>
        <p:txBody>
          <a:bodyPr>
            <a:normAutofit fontScale="92500" lnSpcReduction="10000"/>
          </a:bodyPr>
          <a:lstStyle/>
          <a:p>
            <a:r>
              <a:rPr lang="en-US" dirty="0"/>
              <a:t>When an architect/micro-architect creates a design, there is usually a specification associated with it.  There can even be many levels of documentation pertaining to a single block of logic:</a:t>
            </a:r>
          </a:p>
          <a:p>
            <a:pPr lvl="1"/>
            <a:r>
              <a:rPr lang="en-US" dirty="0"/>
              <a:t>Chip-level (SOC) specifications</a:t>
            </a:r>
          </a:p>
          <a:p>
            <a:pPr lvl="2"/>
            <a:r>
              <a:rPr lang="en-US" dirty="0"/>
              <a:t>Describes implementation guidelines for features that must be implemented consistently across all blocks within a design</a:t>
            </a:r>
          </a:p>
          <a:p>
            <a:pPr lvl="3"/>
            <a:r>
              <a:rPr lang="en-US" dirty="0"/>
              <a:t> Power management, reset, clocks, security, RAS (error handling), test/debug hooks, etc.</a:t>
            </a:r>
          </a:p>
          <a:p>
            <a:pPr lvl="1"/>
            <a:r>
              <a:rPr lang="en-US" dirty="0"/>
              <a:t>Architectural/Feature Specification</a:t>
            </a:r>
          </a:p>
          <a:p>
            <a:pPr lvl="2"/>
            <a:r>
              <a:rPr lang="en-US" dirty="0"/>
              <a:t>Describes at a high level the intent of the logic, without paying attention to implementation-dependent details.</a:t>
            </a:r>
          </a:p>
          <a:p>
            <a:pPr lvl="1"/>
            <a:r>
              <a:rPr lang="en-US" dirty="0"/>
              <a:t>Micro-Architectural Specification</a:t>
            </a:r>
          </a:p>
          <a:p>
            <a:pPr lvl="2"/>
            <a:r>
              <a:rPr lang="en-US" dirty="0"/>
              <a:t>Describes the low level details of the logic such as pipelines, bypasses, power saving features</a:t>
            </a:r>
          </a:p>
          <a:p>
            <a:pPr lvl="1"/>
            <a:endParaRPr lang="en-US" dirty="0"/>
          </a:p>
        </p:txBody>
      </p:sp>
    </p:spTree>
    <p:extLst>
      <p:ext uri="{BB962C8B-B14F-4D97-AF65-F5344CB8AC3E}">
        <p14:creationId xmlns:p14="http://schemas.microsoft.com/office/powerpoint/2010/main" val="2339991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2B34B-09FA-47F5-BF93-1A34BAD2D7FA}"/>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FCBB83B5-37E0-41FD-A358-522D2830BF2C}"/>
              </a:ext>
            </a:extLst>
          </p:cNvPr>
          <p:cNvSpPr>
            <a:spLocks noGrp="1"/>
          </p:cNvSpPr>
          <p:nvPr>
            <p:ph idx="1"/>
          </p:nvPr>
        </p:nvSpPr>
        <p:spPr/>
        <p:txBody>
          <a:bodyPr/>
          <a:lstStyle/>
          <a:p>
            <a:r>
              <a:rPr lang="en-US" dirty="0"/>
              <a:t>We need to understand the design in order to reason about it and identify areas where it may be deficient</a:t>
            </a:r>
          </a:p>
          <a:p>
            <a:r>
              <a:rPr lang="en-US" dirty="0"/>
              <a:t>We need to think “outside the box” to come up with unusual cases or operating conditions that the designer might not have thought of</a:t>
            </a:r>
          </a:p>
          <a:p>
            <a:r>
              <a:rPr lang="en-US" dirty="0"/>
              <a:t>It can be helpful to visualize the design in different/multiple ways and think of it at a different level of abstraction</a:t>
            </a:r>
          </a:p>
          <a:p>
            <a:r>
              <a:rPr lang="en-US" dirty="0"/>
              <a:t>Consider the INTENT of the design as well </a:t>
            </a:r>
            <a:r>
              <a:rPr lang="en-US"/>
              <a:t>as the IMPLEMENTATION</a:t>
            </a:r>
          </a:p>
          <a:p>
            <a:endParaRPr lang="en-US"/>
          </a:p>
        </p:txBody>
      </p:sp>
    </p:spTree>
    <p:extLst>
      <p:ext uri="{BB962C8B-B14F-4D97-AF65-F5344CB8AC3E}">
        <p14:creationId xmlns:p14="http://schemas.microsoft.com/office/powerpoint/2010/main" val="3567136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1330D-C757-4569-8800-54481D54BCB2}"/>
              </a:ext>
            </a:extLst>
          </p:cNvPr>
          <p:cNvSpPr>
            <a:spLocks noGrp="1"/>
          </p:cNvSpPr>
          <p:nvPr>
            <p:ph type="title"/>
          </p:nvPr>
        </p:nvSpPr>
        <p:spPr/>
        <p:txBody>
          <a:bodyPr/>
          <a:lstStyle/>
          <a:p>
            <a:r>
              <a:rPr lang="en-US" dirty="0"/>
              <a:t>READ the Design Specs!!</a:t>
            </a:r>
          </a:p>
        </p:txBody>
      </p:sp>
      <p:sp>
        <p:nvSpPr>
          <p:cNvPr id="3" name="Content Placeholder 2">
            <a:extLst>
              <a:ext uri="{FF2B5EF4-FFF2-40B4-BE49-F238E27FC236}">
                <a16:creationId xmlns:a16="http://schemas.microsoft.com/office/drawing/2014/main" id="{B703258C-5AFA-4E88-AFB3-E3E243E8EBCE}"/>
              </a:ext>
            </a:extLst>
          </p:cNvPr>
          <p:cNvSpPr>
            <a:spLocks noGrp="1"/>
          </p:cNvSpPr>
          <p:nvPr>
            <p:ph idx="1"/>
          </p:nvPr>
        </p:nvSpPr>
        <p:spPr/>
        <p:txBody>
          <a:bodyPr>
            <a:normAutofit fontScale="85000" lnSpcReduction="20000"/>
          </a:bodyPr>
          <a:lstStyle/>
          <a:p>
            <a:r>
              <a:rPr lang="en-US" dirty="0"/>
              <a:t>A verification engineer needs to understand the block even better than the original designer!</a:t>
            </a:r>
          </a:p>
          <a:p>
            <a:pPr lvl="1"/>
            <a:r>
              <a:rPr lang="en-US" dirty="0"/>
              <a:t>How else can you find the bugs that the designer didn’t consider??</a:t>
            </a:r>
          </a:p>
          <a:p>
            <a:r>
              <a:rPr lang="en-US" dirty="0"/>
              <a:t>Other designers will read the spec (especially around interface behavior).  If the spec is incorrect (or inadequate), then neighboring logic may not interact properly with your block</a:t>
            </a:r>
          </a:p>
          <a:p>
            <a:r>
              <a:rPr lang="en-US" dirty="0"/>
              <a:t>The design spec could be incomplete</a:t>
            </a:r>
          </a:p>
          <a:p>
            <a:pPr lvl="1"/>
            <a:r>
              <a:rPr lang="en-US" dirty="0"/>
              <a:t>Perhaps it doesn’t cover what happens for a specific scenario you thought of</a:t>
            </a:r>
          </a:p>
          <a:p>
            <a:pPr lvl="1"/>
            <a:r>
              <a:rPr lang="en-US" dirty="0"/>
              <a:t>Perhaps there’s not enough info in the spec to define what the proper response should be</a:t>
            </a:r>
          </a:p>
          <a:p>
            <a:r>
              <a:rPr lang="en-US" dirty="0"/>
              <a:t>Reading the spec helps us determine where the design weaknesses may be hiding</a:t>
            </a:r>
          </a:p>
          <a:p>
            <a:pPr lvl="1"/>
            <a:r>
              <a:rPr lang="en-US" dirty="0"/>
              <a:t>Unclear specs often result in bugs</a:t>
            </a:r>
          </a:p>
          <a:p>
            <a:r>
              <a:rPr lang="en-US" dirty="0"/>
              <a:t>When there is a mismatch between design and spec… which is wrong?</a:t>
            </a:r>
          </a:p>
          <a:p>
            <a:endParaRPr lang="en-US" dirty="0"/>
          </a:p>
        </p:txBody>
      </p:sp>
    </p:spTree>
    <p:extLst>
      <p:ext uri="{BB962C8B-B14F-4D97-AF65-F5344CB8AC3E}">
        <p14:creationId xmlns:p14="http://schemas.microsoft.com/office/powerpoint/2010/main" val="1202185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726D6-4361-4F68-BC3F-39B3863492C9}"/>
              </a:ext>
            </a:extLst>
          </p:cNvPr>
          <p:cNvSpPr>
            <a:spLocks noGrp="1"/>
          </p:cNvSpPr>
          <p:nvPr>
            <p:ph type="title"/>
          </p:nvPr>
        </p:nvSpPr>
        <p:spPr/>
        <p:txBody>
          <a:bodyPr/>
          <a:lstStyle/>
          <a:p>
            <a:r>
              <a:rPr lang="en-US" dirty="0"/>
              <a:t>Brainstorm</a:t>
            </a:r>
          </a:p>
        </p:txBody>
      </p:sp>
      <p:sp>
        <p:nvSpPr>
          <p:cNvPr id="3" name="Content Placeholder 2">
            <a:extLst>
              <a:ext uri="{FF2B5EF4-FFF2-40B4-BE49-F238E27FC236}">
                <a16:creationId xmlns:a16="http://schemas.microsoft.com/office/drawing/2014/main" id="{7BD007EF-1CBC-4657-AC4F-C58BD82C76B0}"/>
              </a:ext>
            </a:extLst>
          </p:cNvPr>
          <p:cNvSpPr>
            <a:spLocks noGrp="1"/>
          </p:cNvSpPr>
          <p:nvPr>
            <p:ph idx="1"/>
          </p:nvPr>
        </p:nvSpPr>
        <p:spPr/>
        <p:txBody>
          <a:bodyPr/>
          <a:lstStyle/>
          <a:p>
            <a:r>
              <a:rPr lang="en-US" dirty="0"/>
              <a:t>Signaling an ECC error to other units:  How would you spec it?</a:t>
            </a:r>
          </a:p>
        </p:txBody>
      </p:sp>
    </p:spTree>
    <p:extLst>
      <p:ext uri="{BB962C8B-B14F-4D97-AF65-F5344CB8AC3E}">
        <p14:creationId xmlns:p14="http://schemas.microsoft.com/office/powerpoint/2010/main" val="3572658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B4F20-DED2-439F-9323-C8625C800B6E}"/>
              </a:ext>
            </a:extLst>
          </p:cNvPr>
          <p:cNvSpPr>
            <a:spLocks noGrp="1"/>
          </p:cNvSpPr>
          <p:nvPr>
            <p:ph type="title"/>
          </p:nvPr>
        </p:nvSpPr>
        <p:spPr/>
        <p:txBody>
          <a:bodyPr/>
          <a:lstStyle/>
          <a:p>
            <a:r>
              <a:rPr lang="en-US"/>
              <a:t>George </a:t>
            </a:r>
            <a:r>
              <a:rPr lang="en-US" dirty="0"/>
              <a:t>Bernard Shaw</a:t>
            </a:r>
          </a:p>
        </p:txBody>
      </p:sp>
      <p:sp>
        <p:nvSpPr>
          <p:cNvPr id="3" name="Content Placeholder 2">
            <a:extLst>
              <a:ext uri="{FF2B5EF4-FFF2-40B4-BE49-F238E27FC236}">
                <a16:creationId xmlns:a16="http://schemas.microsoft.com/office/drawing/2014/main" id="{10802EF1-DF97-4B73-B251-49AA3130385E}"/>
              </a:ext>
            </a:extLst>
          </p:cNvPr>
          <p:cNvSpPr>
            <a:spLocks noGrp="1"/>
          </p:cNvSpPr>
          <p:nvPr>
            <p:ph idx="1"/>
          </p:nvPr>
        </p:nvSpPr>
        <p:spPr/>
        <p:txBody>
          <a:bodyPr/>
          <a:lstStyle/>
          <a:p>
            <a:r>
              <a:rPr lang="en-US" dirty="0"/>
              <a:t>Both optimists and pessimists contribute to society. The optimist invents the </a:t>
            </a:r>
            <a:r>
              <a:rPr lang="en-US" dirty="0" err="1"/>
              <a:t>aeroplane</a:t>
            </a:r>
            <a:r>
              <a:rPr lang="en-US" dirty="0"/>
              <a:t>, the pessimist the parachute” </a:t>
            </a:r>
          </a:p>
          <a:p>
            <a:pPr lvl="1"/>
            <a:r>
              <a:rPr lang="en-US" dirty="0"/>
              <a:t>And we invented the entire verification infrastructure </a:t>
            </a:r>
            <a:r>
              <a:rPr lang="en-US" dirty="0">
                <a:sym typeface="Wingdings" panose="05000000000000000000" pitchFamily="2" charset="2"/>
              </a:rPr>
              <a:t></a:t>
            </a:r>
            <a:r>
              <a:rPr lang="en-US" dirty="0"/>
              <a:t> </a:t>
            </a:r>
          </a:p>
          <a:p>
            <a:r>
              <a:rPr lang="en-US" dirty="0"/>
              <a:t>“The single biggest problem in communication is the illusion that it has taken place”</a:t>
            </a:r>
          </a:p>
        </p:txBody>
      </p:sp>
      <p:sp>
        <p:nvSpPr>
          <p:cNvPr id="4" name="Footer Placeholder 3">
            <a:extLst>
              <a:ext uri="{FF2B5EF4-FFF2-40B4-BE49-F238E27FC236}">
                <a16:creationId xmlns:a16="http://schemas.microsoft.com/office/drawing/2014/main" id="{52259166-2C3E-42FF-8E5F-9C4C3422EBB2}"/>
              </a:ext>
            </a:extLst>
          </p:cNvPr>
          <p:cNvSpPr>
            <a:spLocks noGrp="1"/>
          </p:cNvSpPr>
          <p:nvPr>
            <p:ph type="ftr" sz="quarter" idx="11"/>
          </p:nvPr>
        </p:nvSpPr>
        <p:spPr/>
        <p:txBody>
          <a:bodyPr/>
          <a:lstStyle/>
          <a:p>
            <a:pPr>
              <a:defRPr/>
            </a:pPr>
            <a:r>
              <a:rPr lang="en-US"/>
              <a:t>Verification Joel Grodstein</a:t>
            </a:r>
            <a:endParaRPr lang="en-US" dirty="0"/>
          </a:p>
        </p:txBody>
      </p:sp>
    </p:spTree>
    <p:extLst>
      <p:ext uri="{BB962C8B-B14F-4D97-AF65-F5344CB8AC3E}">
        <p14:creationId xmlns:p14="http://schemas.microsoft.com/office/powerpoint/2010/main" val="419205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DF5B7-EC5C-4BDC-B3B9-ED64326C6041}"/>
              </a:ext>
            </a:extLst>
          </p:cNvPr>
          <p:cNvSpPr>
            <a:spLocks noGrp="1"/>
          </p:cNvSpPr>
          <p:nvPr>
            <p:ph type="title"/>
          </p:nvPr>
        </p:nvSpPr>
        <p:spPr/>
        <p:txBody>
          <a:bodyPr/>
          <a:lstStyle/>
          <a:p>
            <a:r>
              <a:rPr lang="en-US" dirty="0"/>
              <a:t>Intent versus Implementation</a:t>
            </a:r>
          </a:p>
        </p:txBody>
      </p:sp>
      <p:sp>
        <p:nvSpPr>
          <p:cNvPr id="3" name="Content Placeholder 2">
            <a:extLst>
              <a:ext uri="{FF2B5EF4-FFF2-40B4-BE49-F238E27FC236}">
                <a16:creationId xmlns:a16="http://schemas.microsoft.com/office/drawing/2014/main" id="{D7CAD43C-61E0-4171-BB45-83E4210E6614}"/>
              </a:ext>
            </a:extLst>
          </p:cNvPr>
          <p:cNvSpPr>
            <a:spLocks noGrp="1"/>
          </p:cNvSpPr>
          <p:nvPr>
            <p:ph idx="1"/>
          </p:nvPr>
        </p:nvSpPr>
        <p:spPr/>
        <p:txBody>
          <a:bodyPr>
            <a:normAutofit fontScale="85000" lnSpcReduction="20000"/>
          </a:bodyPr>
          <a:lstStyle/>
          <a:p>
            <a:r>
              <a:rPr lang="en-US" dirty="0"/>
              <a:t>The specs define how the designer INTENDS the block to work</a:t>
            </a:r>
          </a:p>
          <a:p>
            <a:pPr lvl="1"/>
            <a:r>
              <a:rPr lang="en-US" dirty="0"/>
              <a:t>Of course, there will be mistakes (bugs) that we need to uncover.  That is the job of the verification engineer!!</a:t>
            </a:r>
          </a:p>
          <a:p>
            <a:r>
              <a:rPr lang="en-US" dirty="0"/>
              <a:t>Architecturally, there could be bugs in the intent itself</a:t>
            </a:r>
          </a:p>
          <a:p>
            <a:pPr lvl="1"/>
            <a:r>
              <a:rPr lang="en-US" dirty="0"/>
              <a:t>Cache spec says 3 cycle latency, but the product performance requirements really call for a 2-cycle cache access to meet product goals</a:t>
            </a:r>
          </a:p>
          <a:p>
            <a:pPr lvl="1"/>
            <a:r>
              <a:rPr lang="en-US" dirty="0"/>
              <a:t>Security spec didn’t properly specify to protect a critical register, allowing a non-authorized user to modify kernel state</a:t>
            </a:r>
          </a:p>
          <a:p>
            <a:pPr lvl="1"/>
            <a:r>
              <a:rPr lang="en-US" dirty="0"/>
              <a:t>The spec could be stale, and the implementation might be the more current “correct” behavior</a:t>
            </a:r>
          </a:p>
          <a:p>
            <a:r>
              <a:rPr lang="en-US" dirty="0"/>
              <a:t>Micro-architecturally, there could be bugs in the implementation</a:t>
            </a:r>
          </a:p>
          <a:p>
            <a:pPr lvl="1"/>
            <a:r>
              <a:rPr lang="en-US" dirty="0"/>
              <a:t>The high-level spec is correct, but some pipeline bypasses in the design don’t handle an abort case, leading to corruption of a downstream stage of logic</a:t>
            </a:r>
          </a:p>
          <a:p>
            <a:pPr lvl="1"/>
            <a:r>
              <a:rPr lang="en-US" dirty="0"/>
              <a:t>There’s a one-cycle window where the design should </a:t>
            </a:r>
            <a:r>
              <a:rPr lang="en-US" dirty="0" err="1"/>
              <a:t>ungate</a:t>
            </a:r>
            <a:r>
              <a:rPr lang="en-US" dirty="0"/>
              <a:t> the clocks, but fails to do so (resulting in the data for that cycle being lost)</a:t>
            </a:r>
          </a:p>
          <a:p>
            <a:endParaRPr lang="en-US" dirty="0"/>
          </a:p>
        </p:txBody>
      </p:sp>
    </p:spTree>
    <p:extLst>
      <p:ext uri="{BB962C8B-B14F-4D97-AF65-F5344CB8AC3E}">
        <p14:creationId xmlns:p14="http://schemas.microsoft.com/office/powerpoint/2010/main" val="2502013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70635-C9DE-4BEB-937A-1511BB76026D}"/>
              </a:ext>
            </a:extLst>
          </p:cNvPr>
          <p:cNvSpPr>
            <a:spLocks noGrp="1"/>
          </p:cNvSpPr>
          <p:nvPr>
            <p:ph type="title"/>
          </p:nvPr>
        </p:nvSpPr>
        <p:spPr/>
        <p:txBody>
          <a:bodyPr/>
          <a:lstStyle/>
          <a:p>
            <a:r>
              <a:rPr lang="en-US" dirty="0"/>
              <a:t>How to understand the design</a:t>
            </a:r>
          </a:p>
        </p:txBody>
      </p:sp>
      <p:sp>
        <p:nvSpPr>
          <p:cNvPr id="3" name="Content Placeholder 2">
            <a:extLst>
              <a:ext uri="{FF2B5EF4-FFF2-40B4-BE49-F238E27FC236}">
                <a16:creationId xmlns:a16="http://schemas.microsoft.com/office/drawing/2014/main" id="{3B60516A-02FF-4598-943F-7159955A0580}"/>
              </a:ext>
            </a:extLst>
          </p:cNvPr>
          <p:cNvSpPr>
            <a:spLocks noGrp="1"/>
          </p:cNvSpPr>
          <p:nvPr>
            <p:ph idx="1"/>
          </p:nvPr>
        </p:nvSpPr>
        <p:spPr/>
        <p:txBody>
          <a:bodyPr>
            <a:normAutofit fontScale="92500" lnSpcReduction="10000"/>
          </a:bodyPr>
          <a:lstStyle/>
          <a:p>
            <a:r>
              <a:rPr lang="en-US" dirty="0"/>
              <a:t>Read the spec.</a:t>
            </a:r>
          </a:p>
          <a:p>
            <a:r>
              <a:rPr lang="en-US" dirty="0"/>
              <a:t>Read it again.</a:t>
            </a:r>
          </a:p>
          <a:p>
            <a:pPr lvl="1"/>
            <a:r>
              <a:rPr lang="en-US" dirty="0"/>
              <a:t>The second time, you’ve encountered all the document and may catch new things</a:t>
            </a:r>
          </a:p>
          <a:p>
            <a:r>
              <a:rPr lang="en-US" dirty="0"/>
              <a:t>Draw pictures!</a:t>
            </a:r>
          </a:p>
          <a:p>
            <a:pPr lvl="1"/>
            <a:r>
              <a:rPr lang="en-US" dirty="0"/>
              <a:t>Pipeline diagrams</a:t>
            </a:r>
          </a:p>
          <a:p>
            <a:pPr lvl="1"/>
            <a:r>
              <a:rPr lang="en-US" dirty="0"/>
              <a:t>Signal waveform diagrams and triggers</a:t>
            </a:r>
          </a:p>
          <a:p>
            <a:pPr lvl="1"/>
            <a:r>
              <a:rPr lang="en-US" dirty="0"/>
              <a:t>Abstract the design into state machines</a:t>
            </a:r>
          </a:p>
          <a:p>
            <a:r>
              <a:rPr lang="en-US" dirty="0"/>
              <a:t>Ask questions of the designer.  Have “whiteboard drawing” sessions to go over key aspects of the design.</a:t>
            </a:r>
          </a:p>
          <a:p>
            <a:r>
              <a:rPr lang="en-US" dirty="0"/>
              <a:t>Constantly think of the “traditional problem areas” (to be covered later in this lecture) to expose possible issues</a:t>
            </a:r>
          </a:p>
        </p:txBody>
      </p:sp>
    </p:spTree>
    <p:extLst>
      <p:ext uri="{BB962C8B-B14F-4D97-AF65-F5344CB8AC3E}">
        <p14:creationId xmlns:p14="http://schemas.microsoft.com/office/powerpoint/2010/main" val="4130424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2FAB4-CCD2-4492-95DB-BB8E0F9CE5FF}"/>
              </a:ext>
            </a:extLst>
          </p:cNvPr>
          <p:cNvSpPr>
            <a:spLocks noGrp="1"/>
          </p:cNvSpPr>
          <p:nvPr>
            <p:ph type="title"/>
          </p:nvPr>
        </p:nvSpPr>
        <p:spPr>
          <a:xfrm>
            <a:off x="914400" y="304800"/>
            <a:ext cx="10363200" cy="1143000"/>
          </a:xfrm>
        </p:spPr>
        <p:txBody>
          <a:bodyPr/>
          <a:lstStyle/>
          <a:p>
            <a:r>
              <a:rPr lang="en-US" dirty="0"/>
              <a:t>What’s in this lecture</a:t>
            </a:r>
          </a:p>
        </p:txBody>
      </p:sp>
      <p:sp>
        <p:nvSpPr>
          <p:cNvPr id="3" name="Content Placeholder 2">
            <a:extLst>
              <a:ext uri="{FF2B5EF4-FFF2-40B4-BE49-F238E27FC236}">
                <a16:creationId xmlns:a16="http://schemas.microsoft.com/office/drawing/2014/main" id="{32702ADD-C2C1-4DB2-9C46-D2F948317E05}"/>
              </a:ext>
            </a:extLst>
          </p:cNvPr>
          <p:cNvSpPr>
            <a:spLocks noGrp="1"/>
          </p:cNvSpPr>
          <p:nvPr>
            <p:ph idx="1"/>
          </p:nvPr>
        </p:nvSpPr>
        <p:spPr>
          <a:xfrm>
            <a:off x="914400" y="1676400"/>
            <a:ext cx="10363200" cy="4419600"/>
          </a:xfrm>
        </p:spPr>
        <p:txBody>
          <a:bodyPr/>
          <a:lstStyle/>
          <a:p>
            <a:r>
              <a:rPr lang="en-US" dirty="0"/>
              <a:t>Design specifications</a:t>
            </a:r>
          </a:p>
          <a:p>
            <a:r>
              <a:rPr lang="en-US" dirty="0"/>
              <a:t>Visualizing/analyzing the design</a:t>
            </a:r>
          </a:p>
          <a:p>
            <a:r>
              <a:rPr lang="en-US" dirty="0"/>
              <a:t>Typical problem areas to consider</a:t>
            </a:r>
          </a:p>
          <a:p>
            <a:endParaRPr lang="en-US" dirty="0"/>
          </a:p>
          <a:p>
            <a:endParaRPr lang="en-US" dirty="0"/>
          </a:p>
        </p:txBody>
      </p:sp>
      <p:sp>
        <p:nvSpPr>
          <p:cNvPr id="4" name="Rectangle 3">
            <a:extLst>
              <a:ext uri="{FF2B5EF4-FFF2-40B4-BE49-F238E27FC236}">
                <a16:creationId xmlns:a16="http://schemas.microsoft.com/office/drawing/2014/main" id="{9E82BB1D-FD84-47C3-AD7F-856D00E4DBC9}"/>
              </a:ext>
            </a:extLst>
          </p:cNvPr>
          <p:cNvSpPr/>
          <p:nvPr/>
        </p:nvSpPr>
        <p:spPr>
          <a:xfrm>
            <a:off x="914400" y="2193131"/>
            <a:ext cx="5943600" cy="533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963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Verif Lectures">
  <a:themeElements>
    <a:clrScheme name="Custom 4">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7030A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2"/>
          </a:solidFill>
          <a:headEnd type="none" w="med" len="med"/>
          <a:tailEnd type="triangle" w="med" len="me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Verif Lectures.potx" id="{F92E5DE9-7A8C-4A55-82E2-4915DEACCC50}" vid="{909BFB95-50D6-4701-A79E-1BF61BA6C9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Verif Lectures</Template>
  <TotalTime>453</TotalTime>
  <Words>3118</Words>
  <Application>Microsoft Office PowerPoint</Application>
  <PresentationFormat>Widescreen</PresentationFormat>
  <Paragraphs>333</Paragraphs>
  <Slides>30</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Times New Roman</vt:lpstr>
      <vt:lpstr>Verif Lectures</vt:lpstr>
      <vt:lpstr>Verification</vt:lpstr>
      <vt:lpstr>What’s in this lecture</vt:lpstr>
      <vt:lpstr>What are Design Specifications?</vt:lpstr>
      <vt:lpstr>READ the Design Specs!!</vt:lpstr>
      <vt:lpstr>Brainstorm</vt:lpstr>
      <vt:lpstr>George Bernard Shaw</vt:lpstr>
      <vt:lpstr>Intent versus Implementation</vt:lpstr>
      <vt:lpstr>How to understand the design</vt:lpstr>
      <vt:lpstr>What’s in this lecture</vt:lpstr>
      <vt:lpstr>Pipeline Diagrams</vt:lpstr>
      <vt:lpstr>Waveform Diagrams</vt:lpstr>
      <vt:lpstr>Create State Machines</vt:lpstr>
      <vt:lpstr>Brainstorm</vt:lpstr>
      <vt:lpstr>What’s in this lecture</vt:lpstr>
      <vt:lpstr>Where can the design go wrong?</vt:lpstr>
      <vt:lpstr>Weasel Words</vt:lpstr>
      <vt:lpstr>Brainstorm</vt:lpstr>
      <vt:lpstr>Clever Tricks</vt:lpstr>
      <vt:lpstr>Brainstorm</vt:lpstr>
      <vt:lpstr>Simultaneous Events</vt:lpstr>
      <vt:lpstr>Unintended Corner Cases</vt:lpstr>
      <vt:lpstr>Operating Modes</vt:lpstr>
      <vt:lpstr>Modes explode the state space</vt:lpstr>
      <vt:lpstr>Defeatures</vt:lpstr>
      <vt:lpstr>Defeature tradeoffs</vt:lpstr>
      <vt:lpstr>Defeatures and Modes</vt:lpstr>
      <vt:lpstr>Brainstorm</vt:lpstr>
      <vt:lpstr>Power and Clocks</vt:lpstr>
      <vt:lpstr>Livelock/Deadlock</vt:lpstr>
      <vt:lpstr>Recap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Design</dc:title>
  <dc:creator>Scott Taylor</dc:creator>
  <cp:lastModifiedBy>Scott Taylor</cp:lastModifiedBy>
  <cp:revision>35</cp:revision>
  <dcterms:created xsi:type="dcterms:W3CDTF">2020-12-30T01:36:51Z</dcterms:created>
  <dcterms:modified xsi:type="dcterms:W3CDTF">2022-01-16T20:15:11Z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558183-044c-4105-8d9c-cea02a2a3d86_Enabled">
    <vt:lpwstr>True</vt:lpwstr>
  </property>
  <property fmtid="{D5CDD505-2E9C-101B-9397-08002B2CF9AE}" pid="3" name="MSIP_Label_6b558183-044c-4105-8d9c-cea02a2a3d86_SiteId">
    <vt:lpwstr>43083d15-7273-40c1-b7db-39efd9ccc17a</vt:lpwstr>
  </property>
  <property fmtid="{D5CDD505-2E9C-101B-9397-08002B2CF9AE}" pid="4" name="MSIP_Label_6b558183-044c-4105-8d9c-cea02a2a3d86_Owner">
    <vt:lpwstr>scottt@nvidia.com</vt:lpwstr>
  </property>
  <property fmtid="{D5CDD505-2E9C-101B-9397-08002B2CF9AE}" pid="5" name="MSIP_Label_6b558183-044c-4105-8d9c-cea02a2a3d86_SetDate">
    <vt:lpwstr>2020-12-30T03:53:50.8096015Z</vt:lpwstr>
  </property>
  <property fmtid="{D5CDD505-2E9C-101B-9397-08002B2CF9AE}" pid="6" name="MSIP_Label_6b558183-044c-4105-8d9c-cea02a2a3d86_Name">
    <vt:lpwstr>Unrestricted</vt:lpwstr>
  </property>
  <property fmtid="{D5CDD505-2E9C-101B-9397-08002B2CF9AE}" pid="7" name="MSIP_Label_6b558183-044c-4105-8d9c-cea02a2a3d86_Application">
    <vt:lpwstr>Microsoft Azure Information Protection</vt:lpwstr>
  </property>
  <property fmtid="{D5CDD505-2E9C-101B-9397-08002B2CF9AE}" pid="8" name="MSIP_Label_6b558183-044c-4105-8d9c-cea02a2a3d86_Extended_MSFT_Method">
    <vt:lpwstr>Automatic</vt:lpwstr>
  </property>
  <property fmtid="{D5CDD505-2E9C-101B-9397-08002B2CF9AE}" pid="9" name="Sensitivity">
    <vt:lpwstr>Unrestricted</vt:lpwstr>
  </property>
</Properties>
</file>