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71" r:id="rId3"/>
    <p:sldId id="257" r:id="rId4"/>
    <p:sldId id="292" r:id="rId5"/>
    <p:sldId id="258" r:id="rId6"/>
    <p:sldId id="260" r:id="rId7"/>
    <p:sldId id="259" r:id="rId8"/>
    <p:sldId id="293" r:id="rId9"/>
    <p:sldId id="261" r:id="rId10"/>
    <p:sldId id="262" r:id="rId11"/>
    <p:sldId id="263" r:id="rId12"/>
    <p:sldId id="294" r:id="rId13"/>
    <p:sldId id="273" r:id="rId14"/>
    <p:sldId id="274" r:id="rId15"/>
    <p:sldId id="275" r:id="rId16"/>
    <p:sldId id="276" r:id="rId17"/>
    <p:sldId id="277" r:id="rId18"/>
    <p:sldId id="285" r:id="rId19"/>
    <p:sldId id="278" r:id="rId20"/>
    <p:sldId id="287" r:id="rId21"/>
    <p:sldId id="272" r:id="rId22"/>
    <p:sldId id="279" r:id="rId23"/>
    <p:sldId id="295" r:id="rId24"/>
    <p:sldId id="288" r:id="rId25"/>
    <p:sldId id="264" r:id="rId26"/>
    <p:sldId id="267" r:id="rId27"/>
    <p:sldId id="289" r:id="rId28"/>
    <p:sldId id="265" r:id="rId29"/>
    <p:sldId id="268" r:id="rId30"/>
    <p:sldId id="286" r:id="rId31"/>
    <p:sldId id="266" r:id="rId32"/>
    <p:sldId id="290" r:id="rId33"/>
    <p:sldId id="269" r:id="rId34"/>
    <p:sldId id="270" r:id="rId3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68AF67-7E70-4ACC-9C1D-5E7C8DEC6C55}" v="51" dt="2021-01-16T16:10:52.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74485" autoAdjust="0"/>
  </p:normalViewPr>
  <p:slideViewPr>
    <p:cSldViewPr snapToGrid="0">
      <p:cViewPr varScale="1">
        <p:scale>
          <a:sx n="88" d="100"/>
          <a:sy n="88" d="100"/>
        </p:scale>
        <p:origin x="16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aylor" userId="c6d01a01-ad6b-478e-836c-4e0f2e279c52" providerId="ADAL" clId="{E768AF67-7E70-4ACC-9C1D-5E7C8DEC6C55}"/>
    <pc:docChg chg="undo redo custSel addSld modSld">
      <pc:chgData name="Scott Taylor" userId="c6d01a01-ad6b-478e-836c-4e0f2e279c52" providerId="ADAL" clId="{E768AF67-7E70-4ACC-9C1D-5E7C8DEC6C55}" dt="2021-01-16T16:13:10.189" v="4563" actId="20577"/>
      <pc:docMkLst>
        <pc:docMk/>
      </pc:docMkLst>
      <pc:sldChg chg="addSp delSp modSp mod modClrScheme chgLayout">
        <pc:chgData name="Scott Taylor" userId="c6d01a01-ad6b-478e-836c-4e0f2e279c52" providerId="ADAL" clId="{E768AF67-7E70-4ACC-9C1D-5E7C8DEC6C55}" dt="2021-01-16T16:07:05.535" v="4538" actId="20577"/>
        <pc:sldMkLst>
          <pc:docMk/>
          <pc:sldMk cId="3366152131" sldId="256"/>
        </pc:sldMkLst>
        <pc:spChg chg="mod ord">
          <ac:chgData name="Scott Taylor" userId="c6d01a01-ad6b-478e-836c-4e0f2e279c52" providerId="ADAL" clId="{E768AF67-7E70-4ACC-9C1D-5E7C8DEC6C55}" dt="2021-01-16T16:06:33.874" v="4501" actId="20577"/>
          <ac:spMkLst>
            <pc:docMk/>
            <pc:sldMk cId="3366152131" sldId="256"/>
            <ac:spMk id="2" creationId="{C235C95F-9967-44BE-8496-FB76A000A7C3}"/>
          </ac:spMkLst>
        </pc:spChg>
        <pc:spChg chg="del mod">
          <ac:chgData name="Scott Taylor" userId="c6d01a01-ad6b-478e-836c-4e0f2e279c52" providerId="ADAL" clId="{E768AF67-7E70-4ACC-9C1D-5E7C8DEC6C55}" dt="2021-01-16T16:05:20.051" v="4496" actId="6264"/>
          <ac:spMkLst>
            <pc:docMk/>
            <pc:sldMk cId="3366152131" sldId="256"/>
            <ac:spMk id="3" creationId="{778BB12D-69E2-4298-B554-E43716020102}"/>
          </ac:spMkLst>
        </pc:spChg>
        <pc:spChg chg="add del mod">
          <ac:chgData name="Scott Taylor" userId="c6d01a01-ad6b-478e-836c-4e0f2e279c52" providerId="ADAL" clId="{E768AF67-7E70-4ACC-9C1D-5E7C8DEC6C55}" dt="2021-01-16T16:05:20.051" v="4496" actId="6264"/>
          <ac:spMkLst>
            <pc:docMk/>
            <pc:sldMk cId="3366152131" sldId="256"/>
            <ac:spMk id="4" creationId="{D415BA16-DECD-47A8-9838-938225985091}"/>
          </ac:spMkLst>
        </pc:spChg>
        <pc:spChg chg="add del mod ord">
          <ac:chgData name="Scott Taylor" userId="c6d01a01-ad6b-478e-836c-4e0f2e279c52" providerId="ADAL" clId="{E768AF67-7E70-4ACC-9C1D-5E7C8DEC6C55}" dt="2021-01-16T16:05:24.777" v="4497" actId="6264"/>
          <ac:spMkLst>
            <pc:docMk/>
            <pc:sldMk cId="3366152131" sldId="256"/>
            <ac:spMk id="5" creationId="{CD04B963-9B33-4B7B-A324-231008B596A3}"/>
          </ac:spMkLst>
        </pc:spChg>
        <pc:spChg chg="add del mod">
          <ac:chgData name="Scott Taylor" userId="c6d01a01-ad6b-478e-836c-4e0f2e279c52" providerId="ADAL" clId="{E768AF67-7E70-4ACC-9C1D-5E7C8DEC6C55}" dt="2021-01-16T16:05:24.777" v="4497" actId="6264"/>
          <ac:spMkLst>
            <pc:docMk/>
            <pc:sldMk cId="3366152131" sldId="256"/>
            <ac:spMk id="6" creationId="{F095D97D-8973-4DA2-A8C8-F708A8990B9D}"/>
          </ac:spMkLst>
        </pc:spChg>
        <pc:spChg chg="add del mod ord">
          <ac:chgData name="Scott Taylor" userId="c6d01a01-ad6b-478e-836c-4e0f2e279c52" providerId="ADAL" clId="{E768AF67-7E70-4ACC-9C1D-5E7C8DEC6C55}" dt="2021-01-16T16:06:12.622" v="4498" actId="700"/>
          <ac:spMkLst>
            <pc:docMk/>
            <pc:sldMk cId="3366152131" sldId="256"/>
            <ac:spMk id="7" creationId="{F7051B06-C83E-471F-9057-2C67A999777E}"/>
          </ac:spMkLst>
        </pc:spChg>
        <pc:spChg chg="add mod ord">
          <ac:chgData name="Scott Taylor" userId="c6d01a01-ad6b-478e-836c-4e0f2e279c52" providerId="ADAL" clId="{E768AF67-7E70-4ACC-9C1D-5E7C8DEC6C55}" dt="2021-01-16T16:07:05.535" v="4538" actId="20577"/>
          <ac:spMkLst>
            <pc:docMk/>
            <pc:sldMk cId="3366152131" sldId="256"/>
            <ac:spMk id="8" creationId="{10207A18-9255-452D-934D-0424481E82F8}"/>
          </ac:spMkLst>
        </pc:spChg>
        <pc:spChg chg="add mod ord">
          <ac:chgData name="Scott Taylor" userId="c6d01a01-ad6b-478e-836c-4e0f2e279c52" providerId="ADAL" clId="{E768AF67-7E70-4ACC-9C1D-5E7C8DEC6C55}" dt="2021-01-16T16:06:12.622" v="4498" actId="700"/>
          <ac:spMkLst>
            <pc:docMk/>
            <pc:sldMk cId="3366152131" sldId="256"/>
            <ac:spMk id="9" creationId="{64F50954-31C0-4B4C-8B17-834F6E380102}"/>
          </ac:spMkLst>
        </pc:spChg>
      </pc:sldChg>
      <pc:sldChg chg="modSp">
        <pc:chgData name="Scott Taylor" userId="c6d01a01-ad6b-478e-836c-4e0f2e279c52" providerId="ADAL" clId="{E768AF67-7E70-4ACC-9C1D-5E7C8DEC6C55}" dt="2021-01-16T16:05:12.325" v="4486"/>
        <pc:sldMkLst>
          <pc:docMk/>
          <pc:sldMk cId="3026576692" sldId="257"/>
        </pc:sldMkLst>
        <pc:spChg chg="mod">
          <ac:chgData name="Scott Taylor" userId="c6d01a01-ad6b-478e-836c-4e0f2e279c52" providerId="ADAL" clId="{E768AF67-7E70-4ACC-9C1D-5E7C8DEC6C55}" dt="2021-01-16T16:05:12.325" v="4486"/>
          <ac:spMkLst>
            <pc:docMk/>
            <pc:sldMk cId="3026576692" sldId="257"/>
            <ac:spMk id="2" creationId="{625DAAB2-AB8C-498D-9560-7D4D7128F21F}"/>
          </ac:spMkLst>
        </pc:spChg>
        <pc:spChg chg="mod">
          <ac:chgData name="Scott Taylor" userId="c6d01a01-ad6b-478e-836c-4e0f2e279c52" providerId="ADAL" clId="{E768AF67-7E70-4ACC-9C1D-5E7C8DEC6C55}" dt="2021-01-16T16:05:12.325" v="4486"/>
          <ac:spMkLst>
            <pc:docMk/>
            <pc:sldMk cId="3026576692" sldId="257"/>
            <ac:spMk id="3" creationId="{E2D1E28C-AE21-4F34-92E7-A7ED713CAD65}"/>
          </ac:spMkLst>
        </pc:spChg>
      </pc:sldChg>
      <pc:sldChg chg="modSp">
        <pc:chgData name="Scott Taylor" userId="c6d01a01-ad6b-478e-836c-4e0f2e279c52" providerId="ADAL" clId="{E768AF67-7E70-4ACC-9C1D-5E7C8DEC6C55}" dt="2021-01-16T16:05:12.325" v="4486"/>
        <pc:sldMkLst>
          <pc:docMk/>
          <pc:sldMk cId="859545167" sldId="258"/>
        </pc:sldMkLst>
        <pc:spChg chg="mod">
          <ac:chgData name="Scott Taylor" userId="c6d01a01-ad6b-478e-836c-4e0f2e279c52" providerId="ADAL" clId="{E768AF67-7E70-4ACC-9C1D-5E7C8DEC6C55}" dt="2021-01-16T16:05:12.325" v="4486"/>
          <ac:spMkLst>
            <pc:docMk/>
            <pc:sldMk cId="859545167" sldId="258"/>
            <ac:spMk id="2" creationId="{8DA400A9-53EF-438D-848E-A3565A130AA2}"/>
          </ac:spMkLst>
        </pc:spChg>
        <pc:spChg chg="mod">
          <ac:chgData name="Scott Taylor" userId="c6d01a01-ad6b-478e-836c-4e0f2e279c52" providerId="ADAL" clId="{E768AF67-7E70-4ACC-9C1D-5E7C8DEC6C55}" dt="2021-01-16T16:05:12.325" v="4486"/>
          <ac:spMkLst>
            <pc:docMk/>
            <pc:sldMk cId="859545167" sldId="258"/>
            <ac:spMk id="3" creationId="{77137B87-4E7F-4123-92DE-0A397A5D80FB}"/>
          </ac:spMkLst>
        </pc:spChg>
      </pc:sldChg>
      <pc:sldChg chg="modSp mod">
        <pc:chgData name="Scott Taylor" userId="c6d01a01-ad6b-478e-836c-4e0f2e279c52" providerId="ADAL" clId="{E768AF67-7E70-4ACC-9C1D-5E7C8DEC6C55}" dt="2021-01-16T16:05:12.459" v="4488" actId="27636"/>
        <pc:sldMkLst>
          <pc:docMk/>
          <pc:sldMk cId="1562344661" sldId="259"/>
        </pc:sldMkLst>
        <pc:spChg chg="mod">
          <ac:chgData name="Scott Taylor" userId="c6d01a01-ad6b-478e-836c-4e0f2e279c52" providerId="ADAL" clId="{E768AF67-7E70-4ACC-9C1D-5E7C8DEC6C55}" dt="2021-01-16T16:05:12.325" v="4486"/>
          <ac:spMkLst>
            <pc:docMk/>
            <pc:sldMk cId="1562344661" sldId="259"/>
            <ac:spMk id="2" creationId="{B3EBE562-2924-481A-B0F6-8577C65AEFC1}"/>
          </ac:spMkLst>
        </pc:spChg>
        <pc:spChg chg="mod">
          <ac:chgData name="Scott Taylor" userId="c6d01a01-ad6b-478e-836c-4e0f2e279c52" providerId="ADAL" clId="{E768AF67-7E70-4ACC-9C1D-5E7C8DEC6C55}" dt="2021-01-16T16:05:12.459" v="4488" actId="27636"/>
          <ac:spMkLst>
            <pc:docMk/>
            <pc:sldMk cId="1562344661" sldId="259"/>
            <ac:spMk id="3" creationId="{CD4E1A22-952D-443A-90A2-E233D15437A7}"/>
          </ac:spMkLst>
        </pc:spChg>
      </pc:sldChg>
      <pc:sldChg chg="modSp mod">
        <pc:chgData name="Scott Taylor" userId="c6d01a01-ad6b-478e-836c-4e0f2e279c52" providerId="ADAL" clId="{E768AF67-7E70-4ACC-9C1D-5E7C8DEC6C55}" dt="2021-01-16T16:08:44.595" v="4548" actId="1076"/>
        <pc:sldMkLst>
          <pc:docMk/>
          <pc:sldMk cId="1961477470" sldId="260"/>
        </pc:sldMkLst>
        <pc:spChg chg="mod">
          <ac:chgData name="Scott Taylor" userId="c6d01a01-ad6b-478e-836c-4e0f2e279c52" providerId="ADAL" clId="{E768AF67-7E70-4ACC-9C1D-5E7C8DEC6C55}" dt="2021-01-16T16:05:12.325" v="4486"/>
          <ac:spMkLst>
            <pc:docMk/>
            <pc:sldMk cId="1961477470" sldId="260"/>
            <ac:spMk id="2" creationId="{CA074367-8439-4933-882D-69CEEAE7D392}"/>
          </ac:spMkLst>
        </pc:spChg>
        <pc:spChg chg="mod">
          <ac:chgData name="Scott Taylor" userId="c6d01a01-ad6b-478e-836c-4e0f2e279c52" providerId="ADAL" clId="{E768AF67-7E70-4ACC-9C1D-5E7C8DEC6C55}" dt="2021-01-16T16:08:06.742" v="4544" actId="404"/>
          <ac:spMkLst>
            <pc:docMk/>
            <pc:sldMk cId="1961477470" sldId="260"/>
            <ac:spMk id="26" creationId="{9A41E265-EF7A-44C3-B50A-721D68A15B3B}"/>
          </ac:spMkLst>
        </pc:spChg>
        <pc:spChg chg="mod">
          <ac:chgData name="Scott Taylor" userId="c6d01a01-ad6b-478e-836c-4e0f2e279c52" providerId="ADAL" clId="{E768AF67-7E70-4ACC-9C1D-5E7C8DEC6C55}" dt="2021-01-16T16:08:06.742" v="4544" actId="404"/>
          <ac:spMkLst>
            <pc:docMk/>
            <pc:sldMk cId="1961477470" sldId="260"/>
            <ac:spMk id="27" creationId="{18A917DA-A94B-4609-B7B3-137A5E44325E}"/>
          </ac:spMkLst>
        </pc:spChg>
        <pc:spChg chg="mod">
          <ac:chgData name="Scott Taylor" userId="c6d01a01-ad6b-478e-836c-4e0f2e279c52" providerId="ADAL" clId="{E768AF67-7E70-4ACC-9C1D-5E7C8DEC6C55}" dt="2021-01-16T16:08:06.742" v="4544" actId="404"/>
          <ac:spMkLst>
            <pc:docMk/>
            <pc:sldMk cId="1961477470" sldId="260"/>
            <ac:spMk id="28" creationId="{A5DF4A33-E2FC-4A2F-AF7E-1EB647E21D07}"/>
          </ac:spMkLst>
        </pc:spChg>
        <pc:spChg chg="mod">
          <ac:chgData name="Scott Taylor" userId="c6d01a01-ad6b-478e-836c-4e0f2e279c52" providerId="ADAL" clId="{E768AF67-7E70-4ACC-9C1D-5E7C8DEC6C55}" dt="2021-01-16T16:08:06.742" v="4544" actId="404"/>
          <ac:spMkLst>
            <pc:docMk/>
            <pc:sldMk cId="1961477470" sldId="260"/>
            <ac:spMk id="29" creationId="{0E7844B5-A4F0-4656-9C80-3A3FBDD06A3E}"/>
          </ac:spMkLst>
        </pc:spChg>
        <pc:spChg chg="mod">
          <ac:chgData name="Scott Taylor" userId="c6d01a01-ad6b-478e-836c-4e0f2e279c52" providerId="ADAL" clId="{E768AF67-7E70-4ACC-9C1D-5E7C8DEC6C55}" dt="2021-01-16T16:08:26.136" v="4545" actId="404"/>
          <ac:spMkLst>
            <pc:docMk/>
            <pc:sldMk cId="1961477470" sldId="260"/>
            <ac:spMk id="49" creationId="{27CA9F92-10C9-421E-9FA0-20D115DD5191}"/>
          </ac:spMkLst>
        </pc:spChg>
        <pc:spChg chg="mod">
          <ac:chgData name="Scott Taylor" userId="c6d01a01-ad6b-478e-836c-4e0f2e279c52" providerId="ADAL" clId="{E768AF67-7E70-4ACC-9C1D-5E7C8DEC6C55}" dt="2021-01-16T16:08:37.086" v="4547" actId="1076"/>
          <ac:spMkLst>
            <pc:docMk/>
            <pc:sldMk cId="1961477470" sldId="260"/>
            <ac:spMk id="50" creationId="{55DE0529-3C55-4D94-9600-608329A78843}"/>
          </ac:spMkLst>
        </pc:spChg>
        <pc:spChg chg="mod">
          <ac:chgData name="Scott Taylor" userId="c6d01a01-ad6b-478e-836c-4e0f2e279c52" providerId="ADAL" clId="{E768AF67-7E70-4ACC-9C1D-5E7C8DEC6C55}" dt="2021-01-16T16:08:44.595" v="4548" actId="1076"/>
          <ac:spMkLst>
            <pc:docMk/>
            <pc:sldMk cId="1961477470" sldId="260"/>
            <ac:spMk id="51" creationId="{6929107F-F2BA-4269-AA78-556D0C33AD67}"/>
          </ac:spMkLst>
        </pc:spChg>
        <pc:spChg chg="mod">
          <ac:chgData name="Scott Taylor" userId="c6d01a01-ad6b-478e-836c-4e0f2e279c52" providerId="ADAL" clId="{E768AF67-7E70-4ACC-9C1D-5E7C8DEC6C55}" dt="2021-01-16T16:08:33.105" v="4546" actId="1076"/>
          <ac:spMkLst>
            <pc:docMk/>
            <pc:sldMk cId="1961477470" sldId="260"/>
            <ac:spMk id="52" creationId="{0537B3C9-5743-4B20-A3AF-14B6536D9698}"/>
          </ac:spMkLst>
        </pc:spChg>
      </pc:sldChg>
      <pc:sldChg chg="modSp mod">
        <pc:chgData name="Scott Taylor" userId="c6d01a01-ad6b-478e-836c-4e0f2e279c52" providerId="ADAL" clId="{E768AF67-7E70-4ACC-9C1D-5E7C8DEC6C55}" dt="2021-01-16T16:05:12.468" v="4489" actId="27636"/>
        <pc:sldMkLst>
          <pc:docMk/>
          <pc:sldMk cId="3541984288" sldId="261"/>
        </pc:sldMkLst>
        <pc:spChg chg="mod">
          <ac:chgData name="Scott Taylor" userId="c6d01a01-ad6b-478e-836c-4e0f2e279c52" providerId="ADAL" clId="{E768AF67-7E70-4ACC-9C1D-5E7C8DEC6C55}" dt="2021-01-16T16:05:12.325" v="4486"/>
          <ac:spMkLst>
            <pc:docMk/>
            <pc:sldMk cId="3541984288" sldId="261"/>
            <ac:spMk id="2" creationId="{22C35A23-5F75-4996-A45A-7724F19C240E}"/>
          </ac:spMkLst>
        </pc:spChg>
        <pc:spChg chg="mod">
          <ac:chgData name="Scott Taylor" userId="c6d01a01-ad6b-478e-836c-4e0f2e279c52" providerId="ADAL" clId="{E768AF67-7E70-4ACC-9C1D-5E7C8DEC6C55}" dt="2021-01-16T16:05:12.468" v="4489" actId="27636"/>
          <ac:spMkLst>
            <pc:docMk/>
            <pc:sldMk cId="3541984288" sldId="261"/>
            <ac:spMk id="3" creationId="{DDA2C04F-E16C-410D-A878-0C05D851DB09}"/>
          </ac:spMkLst>
        </pc:spChg>
      </pc:sldChg>
      <pc:sldChg chg="modSp">
        <pc:chgData name="Scott Taylor" userId="c6d01a01-ad6b-478e-836c-4e0f2e279c52" providerId="ADAL" clId="{E768AF67-7E70-4ACC-9C1D-5E7C8DEC6C55}" dt="2021-01-16T16:05:12.325" v="4486"/>
        <pc:sldMkLst>
          <pc:docMk/>
          <pc:sldMk cId="1238045531" sldId="262"/>
        </pc:sldMkLst>
        <pc:spChg chg="mod">
          <ac:chgData name="Scott Taylor" userId="c6d01a01-ad6b-478e-836c-4e0f2e279c52" providerId="ADAL" clId="{E768AF67-7E70-4ACC-9C1D-5E7C8DEC6C55}" dt="2021-01-16T16:05:12.325" v="4486"/>
          <ac:spMkLst>
            <pc:docMk/>
            <pc:sldMk cId="1238045531" sldId="262"/>
            <ac:spMk id="2" creationId="{F61962ED-DB1D-4CF6-A186-873ECFF32B35}"/>
          </ac:spMkLst>
        </pc:spChg>
        <pc:spChg chg="mod">
          <ac:chgData name="Scott Taylor" userId="c6d01a01-ad6b-478e-836c-4e0f2e279c52" providerId="ADAL" clId="{E768AF67-7E70-4ACC-9C1D-5E7C8DEC6C55}" dt="2021-01-16T16:05:12.325" v="4486"/>
          <ac:spMkLst>
            <pc:docMk/>
            <pc:sldMk cId="1238045531" sldId="262"/>
            <ac:spMk id="3" creationId="{76A5A151-DBB8-4933-A81A-0123BDDF8993}"/>
          </ac:spMkLst>
        </pc:spChg>
      </pc:sldChg>
      <pc:sldChg chg="modSp mod">
        <pc:chgData name="Scott Taylor" userId="c6d01a01-ad6b-478e-836c-4e0f2e279c52" providerId="ADAL" clId="{E768AF67-7E70-4ACC-9C1D-5E7C8DEC6C55}" dt="2021-01-16T16:05:12.487" v="4490" actId="27636"/>
        <pc:sldMkLst>
          <pc:docMk/>
          <pc:sldMk cId="4076991294" sldId="263"/>
        </pc:sldMkLst>
        <pc:spChg chg="mod">
          <ac:chgData name="Scott Taylor" userId="c6d01a01-ad6b-478e-836c-4e0f2e279c52" providerId="ADAL" clId="{E768AF67-7E70-4ACC-9C1D-5E7C8DEC6C55}" dt="2021-01-16T16:05:12.325" v="4486"/>
          <ac:spMkLst>
            <pc:docMk/>
            <pc:sldMk cId="4076991294" sldId="263"/>
            <ac:spMk id="2" creationId="{E927E2B9-D9B7-4498-AEA2-04A52C99D9ED}"/>
          </ac:spMkLst>
        </pc:spChg>
        <pc:spChg chg="mod">
          <ac:chgData name="Scott Taylor" userId="c6d01a01-ad6b-478e-836c-4e0f2e279c52" providerId="ADAL" clId="{E768AF67-7E70-4ACC-9C1D-5E7C8DEC6C55}" dt="2021-01-16T16:05:12.487" v="4490" actId="27636"/>
          <ac:spMkLst>
            <pc:docMk/>
            <pc:sldMk cId="4076991294" sldId="263"/>
            <ac:spMk id="3" creationId="{8B4BF5D4-BB10-4A91-B7C5-1872F90B11CF}"/>
          </ac:spMkLst>
        </pc:spChg>
      </pc:sldChg>
      <pc:sldChg chg="modSp mod">
        <pc:chgData name="Scott Taylor" userId="c6d01a01-ad6b-478e-836c-4e0f2e279c52" providerId="ADAL" clId="{E768AF67-7E70-4ACC-9C1D-5E7C8DEC6C55}" dt="2021-01-16T16:05:12.518" v="4492" actId="27636"/>
        <pc:sldMkLst>
          <pc:docMk/>
          <pc:sldMk cId="3548793408" sldId="264"/>
        </pc:sldMkLst>
        <pc:spChg chg="mod">
          <ac:chgData name="Scott Taylor" userId="c6d01a01-ad6b-478e-836c-4e0f2e279c52" providerId="ADAL" clId="{E768AF67-7E70-4ACC-9C1D-5E7C8DEC6C55}" dt="2021-01-16T16:05:12.325" v="4486"/>
          <ac:spMkLst>
            <pc:docMk/>
            <pc:sldMk cId="3548793408" sldId="264"/>
            <ac:spMk id="2" creationId="{B31E9D2F-88E1-4C28-8F9F-04980E9D5F5B}"/>
          </ac:spMkLst>
        </pc:spChg>
        <pc:spChg chg="mod">
          <ac:chgData name="Scott Taylor" userId="c6d01a01-ad6b-478e-836c-4e0f2e279c52" providerId="ADAL" clId="{E768AF67-7E70-4ACC-9C1D-5E7C8DEC6C55}" dt="2021-01-16T16:05:12.518" v="4492" actId="27636"/>
          <ac:spMkLst>
            <pc:docMk/>
            <pc:sldMk cId="3548793408" sldId="264"/>
            <ac:spMk id="3" creationId="{A207234D-B615-4439-A7D4-DA76F5827A32}"/>
          </ac:spMkLst>
        </pc:spChg>
      </pc:sldChg>
      <pc:sldChg chg="modSp">
        <pc:chgData name="Scott Taylor" userId="c6d01a01-ad6b-478e-836c-4e0f2e279c52" providerId="ADAL" clId="{E768AF67-7E70-4ACC-9C1D-5E7C8DEC6C55}" dt="2021-01-16T16:05:12.325" v="4486"/>
        <pc:sldMkLst>
          <pc:docMk/>
          <pc:sldMk cId="2445084612" sldId="265"/>
        </pc:sldMkLst>
        <pc:spChg chg="mod">
          <ac:chgData name="Scott Taylor" userId="c6d01a01-ad6b-478e-836c-4e0f2e279c52" providerId="ADAL" clId="{E768AF67-7E70-4ACC-9C1D-5E7C8DEC6C55}" dt="2021-01-16T16:05:12.325" v="4486"/>
          <ac:spMkLst>
            <pc:docMk/>
            <pc:sldMk cId="2445084612" sldId="265"/>
            <ac:spMk id="2" creationId="{8B891178-D9D8-4601-AEB0-3F8FB58D25CF}"/>
          </ac:spMkLst>
        </pc:spChg>
        <pc:spChg chg="mod">
          <ac:chgData name="Scott Taylor" userId="c6d01a01-ad6b-478e-836c-4e0f2e279c52" providerId="ADAL" clId="{E768AF67-7E70-4ACC-9C1D-5E7C8DEC6C55}" dt="2021-01-16T16:05:12.325" v="4486"/>
          <ac:spMkLst>
            <pc:docMk/>
            <pc:sldMk cId="2445084612" sldId="265"/>
            <ac:spMk id="3" creationId="{B95B136C-3005-4D2D-99CF-6EC85D883CA3}"/>
          </ac:spMkLst>
        </pc:spChg>
      </pc:sldChg>
      <pc:sldChg chg="modSp mod">
        <pc:chgData name="Scott Taylor" userId="c6d01a01-ad6b-478e-836c-4e0f2e279c52" providerId="ADAL" clId="{E768AF67-7E70-4ACC-9C1D-5E7C8DEC6C55}" dt="2021-01-16T16:05:12.557" v="4494" actId="27636"/>
        <pc:sldMkLst>
          <pc:docMk/>
          <pc:sldMk cId="2349418701" sldId="266"/>
        </pc:sldMkLst>
        <pc:spChg chg="mod">
          <ac:chgData name="Scott Taylor" userId="c6d01a01-ad6b-478e-836c-4e0f2e279c52" providerId="ADAL" clId="{E768AF67-7E70-4ACC-9C1D-5E7C8DEC6C55}" dt="2021-01-16T16:05:12.325" v="4486"/>
          <ac:spMkLst>
            <pc:docMk/>
            <pc:sldMk cId="2349418701" sldId="266"/>
            <ac:spMk id="2" creationId="{1A28E2D5-BF0D-42A7-B34F-10BA7596FB49}"/>
          </ac:spMkLst>
        </pc:spChg>
        <pc:spChg chg="mod">
          <ac:chgData name="Scott Taylor" userId="c6d01a01-ad6b-478e-836c-4e0f2e279c52" providerId="ADAL" clId="{E768AF67-7E70-4ACC-9C1D-5E7C8DEC6C55}" dt="2021-01-16T16:05:12.557" v="4494" actId="27636"/>
          <ac:spMkLst>
            <pc:docMk/>
            <pc:sldMk cId="2349418701" sldId="266"/>
            <ac:spMk id="3" creationId="{7B33A89D-D850-42B3-80DC-51708CCF89E0}"/>
          </ac:spMkLst>
        </pc:spChg>
      </pc:sldChg>
      <pc:sldChg chg="modSp mod">
        <pc:chgData name="Scott Taylor" userId="c6d01a01-ad6b-478e-836c-4e0f2e279c52" providerId="ADAL" clId="{E768AF67-7E70-4ACC-9C1D-5E7C8DEC6C55}" dt="2021-01-16T16:05:12.534" v="4493" actId="27636"/>
        <pc:sldMkLst>
          <pc:docMk/>
          <pc:sldMk cId="479086524" sldId="267"/>
        </pc:sldMkLst>
        <pc:spChg chg="mod">
          <ac:chgData name="Scott Taylor" userId="c6d01a01-ad6b-478e-836c-4e0f2e279c52" providerId="ADAL" clId="{E768AF67-7E70-4ACC-9C1D-5E7C8DEC6C55}" dt="2021-01-16T16:05:12.325" v="4486"/>
          <ac:spMkLst>
            <pc:docMk/>
            <pc:sldMk cId="479086524" sldId="267"/>
            <ac:spMk id="2" creationId="{320FA88A-4ABB-4324-A8A7-5A4FD0607168}"/>
          </ac:spMkLst>
        </pc:spChg>
        <pc:spChg chg="mod">
          <ac:chgData name="Scott Taylor" userId="c6d01a01-ad6b-478e-836c-4e0f2e279c52" providerId="ADAL" clId="{E768AF67-7E70-4ACC-9C1D-5E7C8DEC6C55}" dt="2021-01-16T16:05:12.534" v="4493" actId="27636"/>
          <ac:spMkLst>
            <pc:docMk/>
            <pc:sldMk cId="479086524" sldId="267"/>
            <ac:spMk id="3" creationId="{06BAA27E-45BF-4C43-949B-A14EC8D3D64B}"/>
          </ac:spMkLst>
        </pc:spChg>
      </pc:sldChg>
      <pc:sldChg chg="modSp">
        <pc:chgData name="Scott Taylor" userId="c6d01a01-ad6b-478e-836c-4e0f2e279c52" providerId="ADAL" clId="{E768AF67-7E70-4ACC-9C1D-5E7C8DEC6C55}" dt="2021-01-16T16:05:12.325" v="4486"/>
        <pc:sldMkLst>
          <pc:docMk/>
          <pc:sldMk cId="2781856342" sldId="268"/>
        </pc:sldMkLst>
        <pc:spChg chg="mod">
          <ac:chgData name="Scott Taylor" userId="c6d01a01-ad6b-478e-836c-4e0f2e279c52" providerId="ADAL" clId="{E768AF67-7E70-4ACC-9C1D-5E7C8DEC6C55}" dt="2021-01-16T16:05:12.325" v="4486"/>
          <ac:spMkLst>
            <pc:docMk/>
            <pc:sldMk cId="2781856342" sldId="268"/>
            <ac:spMk id="2" creationId="{5532DA46-530A-43B8-84F9-1358358B89DD}"/>
          </ac:spMkLst>
        </pc:spChg>
        <pc:spChg chg="mod">
          <ac:chgData name="Scott Taylor" userId="c6d01a01-ad6b-478e-836c-4e0f2e279c52" providerId="ADAL" clId="{E768AF67-7E70-4ACC-9C1D-5E7C8DEC6C55}" dt="2021-01-16T16:05:12.325" v="4486"/>
          <ac:spMkLst>
            <pc:docMk/>
            <pc:sldMk cId="2781856342" sldId="268"/>
            <ac:spMk id="3" creationId="{C8A40BB3-1889-4CFE-833C-2CD6AF5FBDA1}"/>
          </ac:spMkLst>
        </pc:spChg>
      </pc:sldChg>
      <pc:sldChg chg="modSp">
        <pc:chgData name="Scott Taylor" userId="c6d01a01-ad6b-478e-836c-4e0f2e279c52" providerId="ADAL" clId="{E768AF67-7E70-4ACC-9C1D-5E7C8DEC6C55}" dt="2021-01-16T16:05:12.325" v="4486"/>
        <pc:sldMkLst>
          <pc:docMk/>
          <pc:sldMk cId="2830368974" sldId="269"/>
        </pc:sldMkLst>
        <pc:spChg chg="mod">
          <ac:chgData name="Scott Taylor" userId="c6d01a01-ad6b-478e-836c-4e0f2e279c52" providerId="ADAL" clId="{E768AF67-7E70-4ACC-9C1D-5E7C8DEC6C55}" dt="2021-01-16T16:05:12.325" v="4486"/>
          <ac:spMkLst>
            <pc:docMk/>
            <pc:sldMk cId="2830368974" sldId="269"/>
            <ac:spMk id="2" creationId="{67880ED3-198F-4F81-9DFF-30B1B887415F}"/>
          </ac:spMkLst>
        </pc:spChg>
        <pc:spChg chg="mod">
          <ac:chgData name="Scott Taylor" userId="c6d01a01-ad6b-478e-836c-4e0f2e279c52" providerId="ADAL" clId="{E768AF67-7E70-4ACC-9C1D-5E7C8DEC6C55}" dt="2021-01-16T16:05:12.325" v="4486"/>
          <ac:spMkLst>
            <pc:docMk/>
            <pc:sldMk cId="2830368974" sldId="269"/>
            <ac:spMk id="3" creationId="{ECC232A2-FB65-47D9-AB3B-4C3858F989B7}"/>
          </ac:spMkLst>
        </pc:spChg>
      </pc:sldChg>
      <pc:sldChg chg="modSp mod">
        <pc:chgData name="Scott Taylor" userId="c6d01a01-ad6b-478e-836c-4e0f2e279c52" providerId="ADAL" clId="{E768AF67-7E70-4ACC-9C1D-5E7C8DEC6C55}" dt="2021-01-16T16:05:12.568" v="4495" actId="27636"/>
        <pc:sldMkLst>
          <pc:docMk/>
          <pc:sldMk cId="1221552526" sldId="270"/>
        </pc:sldMkLst>
        <pc:spChg chg="mod">
          <ac:chgData name="Scott Taylor" userId="c6d01a01-ad6b-478e-836c-4e0f2e279c52" providerId="ADAL" clId="{E768AF67-7E70-4ACC-9C1D-5E7C8DEC6C55}" dt="2021-01-16T16:05:12.325" v="4486"/>
          <ac:spMkLst>
            <pc:docMk/>
            <pc:sldMk cId="1221552526" sldId="270"/>
            <ac:spMk id="2" creationId="{0EEDF497-A871-4671-8C01-CD30B6595294}"/>
          </ac:spMkLst>
        </pc:spChg>
        <pc:spChg chg="mod">
          <ac:chgData name="Scott Taylor" userId="c6d01a01-ad6b-478e-836c-4e0f2e279c52" providerId="ADAL" clId="{E768AF67-7E70-4ACC-9C1D-5E7C8DEC6C55}" dt="2021-01-16T16:05:12.568" v="4495" actId="27636"/>
          <ac:spMkLst>
            <pc:docMk/>
            <pc:sldMk cId="1221552526" sldId="270"/>
            <ac:spMk id="3" creationId="{BED373B7-64BC-4B54-9E1A-F90D0FB5B710}"/>
          </ac:spMkLst>
        </pc:spChg>
      </pc:sldChg>
      <pc:sldChg chg="addSp delSp modSp mod chgLayout">
        <pc:chgData name="Scott Taylor" userId="c6d01a01-ad6b-478e-836c-4e0f2e279c52" providerId="ADAL" clId="{E768AF67-7E70-4ACC-9C1D-5E7C8DEC6C55}" dt="2021-01-16T16:07:25.907" v="4540" actId="6264"/>
        <pc:sldMkLst>
          <pc:docMk/>
          <pc:sldMk cId="2499522568" sldId="271"/>
        </pc:sldMkLst>
        <pc:spChg chg="mod ord">
          <ac:chgData name="Scott Taylor" userId="c6d01a01-ad6b-478e-836c-4e0f2e279c52" providerId="ADAL" clId="{E768AF67-7E70-4ACC-9C1D-5E7C8DEC6C55}" dt="2021-01-16T16:07:25.907" v="4540" actId="6264"/>
          <ac:spMkLst>
            <pc:docMk/>
            <pc:sldMk cId="2499522568" sldId="271"/>
            <ac:spMk id="2" creationId="{12B7C026-7112-45C5-BB30-A8E2AF65182A}"/>
          </ac:spMkLst>
        </pc:spChg>
        <pc:spChg chg="mod ord">
          <ac:chgData name="Scott Taylor" userId="c6d01a01-ad6b-478e-836c-4e0f2e279c52" providerId="ADAL" clId="{E768AF67-7E70-4ACC-9C1D-5E7C8DEC6C55}" dt="2021-01-16T16:07:25.907" v="4540" actId="6264"/>
          <ac:spMkLst>
            <pc:docMk/>
            <pc:sldMk cId="2499522568" sldId="271"/>
            <ac:spMk id="3" creationId="{08113EE4-6D08-4879-95F3-C790E62D4FD8}"/>
          </ac:spMkLst>
        </pc:spChg>
        <pc:spChg chg="add del mod">
          <ac:chgData name="Scott Taylor" userId="c6d01a01-ad6b-478e-836c-4e0f2e279c52" providerId="ADAL" clId="{E768AF67-7E70-4ACC-9C1D-5E7C8DEC6C55}" dt="2021-01-16T16:07:25.907" v="4540" actId="6264"/>
          <ac:spMkLst>
            <pc:docMk/>
            <pc:sldMk cId="2499522568" sldId="271"/>
            <ac:spMk id="4" creationId="{6443CD43-A338-43DF-AAE8-85C1FC8E2FFF}"/>
          </ac:spMkLst>
        </pc:spChg>
        <pc:spChg chg="add del mod">
          <ac:chgData name="Scott Taylor" userId="c6d01a01-ad6b-478e-836c-4e0f2e279c52" providerId="ADAL" clId="{E768AF67-7E70-4ACC-9C1D-5E7C8DEC6C55}" dt="2021-01-16T16:07:25.907" v="4540" actId="6264"/>
          <ac:spMkLst>
            <pc:docMk/>
            <pc:sldMk cId="2499522568" sldId="271"/>
            <ac:spMk id="5" creationId="{CDFBC62A-7274-43F4-A6C3-4663FF028B5B}"/>
          </ac:spMkLst>
        </pc:spChg>
      </pc:sldChg>
      <pc:sldChg chg="modSp mod">
        <pc:chgData name="Scott Taylor" userId="c6d01a01-ad6b-478e-836c-4e0f2e279c52" providerId="ADAL" clId="{E768AF67-7E70-4ACC-9C1D-5E7C8DEC6C55}" dt="2021-01-16T16:05:12.325" v="4486"/>
        <pc:sldMkLst>
          <pc:docMk/>
          <pc:sldMk cId="1596382425" sldId="272"/>
        </pc:sldMkLst>
        <pc:spChg chg="mod">
          <ac:chgData name="Scott Taylor" userId="c6d01a01-ad6b-478e-836c-4e0f2e279c52" providerId="ADAL" clId="{E768AF67-7E70-4ACC-9C1D-5E7C8DEC6C55}" dt="2021-01-16T16:05:12.325" v="4486"/>
          <ac:spMkLst>
            <pc:docMk/>
            <pc:sldMk cId="1596382425" sldId="272"/>
            <ac:spMk id="2" creationId="{6E9BEA68-2008-4766-8847-BFD658B83E10}"/>
          </ac:spMkLst>
        </pc:spChg>
        <pc:spChg chg="mod">
          <ac:chgData name="Scott Taylor" userId="c6d01a01-ad6b-478e-836c-4e0f2e279c52" providerId="ADAL" clId="{E768AF67-7E70-4ACC-9C1D-5E7C8DEC6C55}" dt="2021-01-16T16:05:12.325" v="4486"/>
          <ac:spMkLst>
            <pc:docMk/>
            <pc:sldMk cId="1596382425" sldId="272"/>
            <ac:spMk id="3" creationId="{5774DE81-0F43-4EB4-B5BE-707153D4D7B1}"/>
          </ac:spMkLst>
        </pc:spChg>
      </pc:sldChg>
      <pc:sldChg chg="modSp mod modNotesTx">
        <pc:chgData name="Scott Taylor" userId="c6d01a01-ad6b-478e-836c-4e0f2e279c52" providerId="ADAL" clId="{E768AF67-7E70-4ACC-9C1D-5E7C8DEC6C55}" dt="2021-01-16T16:05:12.500" v="4491" actId="27636"/>
        <pc:sldMkLst>
          <pc:docMk/>
          <pc:sldMk cId="2507699476" sldId="273"/>
        </pc:sldMkLst>
        <pc:spChg chg="mod">
          <ac:chgData name="Scott Taylor" userId="c6d01a01-ad6b-478e-836c-4e0f2e279c52" providerId="ADAL" clId="{E768AF67-7E70-4ACC-9C1D-5E7C8DEC6C55}" dt="2021-01-16T16:05:12.325" v="4486"/>
          <ac:spMkLst>
            <pc:docMk/>
            <pc:sldMk cId="2507699476" sldId="273"/>
            <ac:spMk id="2" creationId="{56377143-30D1-4413-A6EA-669F8204DF91}"/>
          </ac:spMkLst>
        </pc:spChg>
        <pc:spChg chg="mod">
          <ac:chgData name="Scott Taylor" userId="c6d01a01-ad6b-478e-836c-4e0f2e279c52" providerId="ADAL" clId="{E768AF67-7E70-4ACC-9C1D-5E7C8DEC6C55}" dt="2021-01-16T16:05:12.500" v="4491" actId="27636"/>
          <ac:spMkLst>
            <pc:docMk/>
            <pc:sldMk cId="2507699476" sldId="273"/>
            <ac:spMk id="3" creationId="{40A5F93A-C243-43CF-B1D6-6B6188D38A33}"/>
          </ac:spMkLst>
        </pc:spChg>
      </pc:sldChg>
      <pc:sldChg chg="modSp mod">
        <pc:chgData name="Scott Taylor" userId="c6d01a01-ad6b-478e-836c-4e0f2e279c52" providerId="ADAL" clId="{E768AF67-7E70-4ACC-9C1D-5E7C8DEC6C55}" dt="2021-01-16T16:05:12.325" v="4486"/>
        <pc:sldMkLst>
          <pc:docMk/>
          <pc:sldMk cId="219412071" sldId="274"/>
        </pc:sldMkLst>
        <pc:spChg chg="mod">
          <ac:chgData name="Scott Taylor" userId="c6d01a01-ad6b-478e-836c-4e0f2e279c52" providerId="ADAL" clId="{E768AF67-7E70-4ACC-9C1D-5E7C8DEC6C55}" dt="2021-01-16T16:05:12.325" v="4486"/>
          <ac:spMkLst>
            <pc:docMk/>
            <pc:sldMk cId="219412071" sldId="274"/>
            <ac:spMk id="4" creationId="{632353B1-DACF-4EAD-A792-69606494C9C4}"/>
          </ac:spMkLst>
        </pc:spChg>
        <pc:spChg chg="mod">
          <ac:chgData name="Scott Taylor" userId="c6d01a01-ad6b-478e-836c-4e0f2e279c52" providerId="ADAL" clId="{E768AF67-7E70-4ACC-9C1D-5E7C8DEC6C55}" dt="2021-01-01T20:15:56.052" v="3923" actId="20577"/>
          <ac:spMkLst>
            <pc:docMk/>
            <pc:sldMk cId="219412071" sldId="274"/>
            <ac:spMk id="19" creationId="{F6A9105C-9DD7-4A9F-97EB-ECE04B23AD9B}"/>
          </ac:spMkLst>
        </pc:spChg>
      </pc:sldChg>
      <pc:sldChg chg="addSp delSp modSp mod">
        <pc:chgData name="Scott Taylor" userId="c6d01a01-ad6b-478e-836c-4e0f2e279c52" providerId="ADAL" clId="{E768AF67-7E70-4ACC-9C1D-5E7C8DEC6C55}" dt="2021-01-16T16:10:05.823" v="4551" actId="404"/>
        <pc:sldMkLst>
          <pc:docMk/>
          <pc:sldMk cId="923022941" sldId="275"/>
        </pc:sldMkLst>
        <pc:spChg chg="mod">
          <ac:chgData name="Scott Taylor" userId="c6d01a01-ad6b-478e-836c-4e0f2e279c52" providerId="ADAL" clId="{E768AF67-7E70-4ACC-9C1D-5E7C8DEC6C55}" dt="2021-01-16T16:05:12.325" v="4486"/>
          <ac:spMkLst>
            <pc:docMk/>
            <pc:sldMk cId="923022941" sldId="275"/>
            <ac:spMk id="2" creationId="{CD36E0E4-90EC-43D1-A125-F827532E35D3}"/>
          </ac:spMkLst>
        </pc:spChg>
        <pc:spChg chg="add del mod">
          <ac:chgData name="Scott Taylor" userId="c6d01a01-ad6b-478e-836c-4e0f2e279c52" providerId="ADAL" clId="{E768AF67-7E70-4ACC-9C1D-5E7C8DEC6C55}" dt="2021-01-01T19:09:01.981" v="168" actId="478"/>
          <ac:spMkLst>
            <pc:docMk/>
            <pc:sldMk cId="923022941" sldId="275"/>
            <ac:spMk id="3" creationId="{09D88645-F2BE-4D72-93AB-E00A3007A524}"/>
          </ac:spMkLst>
        </pc:spChg>
        <pc:spChg chg="mod">
          <ac:chgData name="Scott Taylor" userId="c6d01a01-ad6b-478e-836c-4e0f2e279c52" providerId="ADAL" clId="{E768AF67-7E70-4ACC-9C1D-5E7C8DEC6C55}" dt="2021-01-16T16:09:22.556" v="4549" actId="1076"/>
          <ac:spMkLst>
            <pc:docMk/>
            <pc:sldMk cId="923022941" sldId="275"/>
            <ac:spMk id="4" creationId="{255B6AAC-51F8-4CF9-A79B-B9A024490D11}"/>
          </ac:spMkLst>
        </pc:spChg>
        <pc:spChg chg="mod">
          <ac:chgData name="Scott Taylor" userId="c6d01a01-ad6b-478e-836c-4e0f2e279c52" providerId="ADAL" clId="{E768AF67-7E70-4ACC-9C1D-5E7C8DEC6C55}" dt="2021-01-01T19:10:24.049" v="183" actId="20577"/>
          <ac:spMkLst>
            <pc:docMk/>
            <pc:sldMk cId="923022941" sldId="275"/>
            <ac:spMk id="5" creationId="{12508811-A56C-4FDE-BE1A-DD711B581A61}"/>
          </ac:spMkLst>
        </pc:spChg>
        <pc:spChg chg="mod">
          <ac:chgData name="Scott Taylor" userId="c6d01a01-ad6b-478e-836c-4e0f2e279c52" providerId="ADAL" clId="{E768AF67-7E70-4ACC-9C1D-5E7C8DEC6C55}" dt="2021-01-16T16:10:05.823" v="4551" actId="404"/>
          <ac:spMkLst>
            <pc:docMk/>
            <pc:sldMk cId="923022941" sldId="275"/>
            <ac:spMk id="6" creationId="{300799C5-074A-4992-9BD2-C67AAC76AE04}"/>
          </ac:spMkLst>
        </pc:spChg>
        <pc:spChg chg="add mod">
          <ac:chgData name="Scott Taylor" userId="c6d01a01-ad6b-478e-836c-4e0f2e279c52" providerId="ADAL" clId="{E768AF67-7E70-4ACC-9C1D-5E7C8DEC6C55}" dt="2021-01-16T16:10:05.823" v="4551" actId="404"/>
          <ac:spMkLst>
            <pc:docMk/>
            <pc:sldMk cId="923022941" sldId="275"/>
            <ac:spMk id="7" creationId="{4FAA0327-E8A6-4C4B-BA17-BB7381D14662}"/>
          </ac:spMkLst>
        </pc:spChg>
        <pc:spChg chg="add del">
          <ac:chgData name="Scott Taylor" userId="c6d01a01-ad6b-478e-836c-4e0f2e279c52" providerId="ADAL" clId="{E768AF67-7E70-4ACC-9C1D-5E7C8DEC6C55}" dt="2021-01-01T19:07:56.265" v="138" actId="11529"/>
          <ac:spMkLst>
            <pc:docMk/>
            <pc:sldMk cId="923022941" sldId="275"/>
            <ac:spMk id="8" creationId="{7A716A12-E493-4FC5-AC9B-03A6F92CEF36}"/>
          </ac:spMkLst>
        </pc:spChg>
        <pc:spChg chg="add mod">
          <ac:chgData name="Scott Taylor" userId="c6d01a01-ad6b-478e-836c-4e0f2e279c52" providerId="ADAL" clId="{E768AF67-7E70-4ACC-9C1D-5E7C8DEC6C55}" dt="2021-01-16T16:10:05.823" v="4551" actId="404"/>
          <ac:spMkLst>
            <pc:docMk/>
            <pc:sldMk cId="923022941" sldId="275"/>
            <ac:spMk id="9" creationId="{8B42AA6B-92F6-4938-A2C8-FDF644FB341E}"/>
          </ac:spMkLst>
        </pc:spChg>
        <pc:spChg chg="add del">
          <ac:chgData name="Scott Taylor" userId="c6d01a01-ad6b-478e-836c-4e0f2e279c52" providerId="ADAL" clId="{E768AF67-7E70-4ACC-9C1D-5E7C8DEC6C55}" dt="2021-01-01T19:09:26.661" v="171" actId="11529"/>
          <ac:spMkLst>
            <pc:docMk/>
            <pc:sldMk cId="923022941" sldId="275"/>
            <ac:spMk id="10" creationId="{DB2D3911-04E9-4455-94A9-70F839201737}"/>
          </ac:spMkLst>
        </pc:spChg>
        <pc:spChg chg="add mod ord">
          <ac:chgData name="Scott Taylor" userId="c6d01a01-ad6b-478e-836c-4e0f2e279c52" providerId="ADAL" clId="{E768AF67-7E70-4ACC-9C1D-5E7C8DEC6C55}" dt="2021-01-01T19:11:21.794" v="200" actId="167"/>
          <ac:spMkLst>
            <pc:docMk/>
            <pc:sldMk cId="923022941" sldId="275"/>
            <ac:spMk id="11" creationId="{6EA22E66-1AC3-46CD-81B9-B22D18B5DC4B}"/>
          </ac:spMkLst>
        </pc:spChg>
        <pc:spChg chg="add mod">
          <ac:chgData name="Scott Taylor" userId="c6d01a01-ad6b-478e-836c-4e0f2e279c52" providerId="ADAL" clId="{E768AF67-7E70-4ACC-9C1D-5E7C8DEC6C55}" dt="2021-01-16T16:10:05.823" v="4551" actId="404"/>
          <ac:spMkLst>
            <pc:docMk/>
            <pc:sldMk cId="923022941" sldId="275"/>
            <ac:spMk id="12" creationId="{62E97F44-DA08-48EC-AE22-8563620384A1}"/>
          </ac:spMkLst>
        </pc:spChg>
        <pc:spChg chg="add mod ord">
          <ac:chgData name="Scott Taylor" userId="c6d01a01-ad6b-478e-836c-4e0f2e279c52" providerId="ADAL" clId="{E768AF67-7E70-4ACC-9C1D-5E7C8DEC6C55}" dt="2021-01-01T19:11:05.519" v="198" actId="167"/>
          <ac:spMkLst>
            <pc:docMk/>
            <pc:sldMk cId="923022941" sldId="275"/>
            <ac:spMk id="13" creationId="{E9A3FC86-8BDE-4A19-AB5B-32ECAE63D6A8}"/>
          </ac:spMkLst>
        </pc:spChg>
        <pc:spChg chg="add del mod">
          <ac:chgData name="Scott Taylor" userId="c6d01a01-ad6b-478e-836c-4e0f2e279c52" providerId="ADAL" clId="{E768AF67-7E70-4ACC-9C1D-5E7C8DEC6C55}" dt="2021-01-01T19:11:01.093" v="197" actId="478"/>
          <ac:spMkLst>
            <pc:docMk/>
            <pc:sldMk cId="923022941" sldId="275"/>
            <ac:spMk id="14" creationId="{01FBD939-104D-4DA4-910B-397BA2800DF9}"/>
          </ac:spMkLst>
        </pc:spChg>
        <pc:spChg chg="add mod ord">
          <ac:chgData name="Scott Taylor" userId="c6d01a01-ad6b-478e-836c-4e0f2e279c52" providerId="ADAL" clId="{E768AF67-7E70-4ACC-9C1D-5E7C8DEC6C55}" dt="2021-01-01T19:11:47.551" v="204" actId="13822"/>
          <ac:spMkLst>
            <pc:docMk/>
            <pc:sldMk cId="923022941" sldId="275"/>
            <ac:spMk id="15" creationId="{C5E4982B-2F52-4171-90B5-07AA979260AC}"/>
          </ac:spMkLst>
        </pc:spChg>
      </pc:sldChg>
      <pc:sldChg chg="addSp delSp modSp new mod">
        <pc:chgData name="Scott Taylor" userId="c6d01a01-ad6b-478e-836c-4e0f2e279c52" providerId="ADAL" clId="{E768AF67-7E70-4ACC-9C1D-5E7C8DEC6C55}" dt="2021-01-16T16:10:40.084" v="4554" actId="404"/>
        <pc:sldMkLst>
          <pc:docMk/>
          <pc:sldMk cId="2380424548" sldId="276"/>
        </pc:sldMkLst>
        <pc:spChg chg="mod">
          <ac:chgData name="Scott Taylor" userId="c6d01a01-ad6b-478e-836c-4e0f2e279c52" providerId="ADAL" clId="{E768AF67-7E70-4ACC-9C1D-5E7C8DEC6C55}" dt="2021-01-16T16:05:12.325" v="4486"/>
          <ac:spMkLst>
            <pc:docMk/>
            <pc:sldMk cId="2380424548" sldId="276"/>
            <ac:spMk id="2" creationId="{AD834131-5222-45E3-803A-5D20C2D427DB}"/>
          </ac:spMkLst>
        </pc:spChg>
        <pc:spChg chg="del">
          <ac:chgData name="Scott Taylor" userId="c6d01a01-ad6b-478e-836c-4e0f2e279c52" providerId="ADAL" clId="{E768AF67-7E70-4ACC-9C1D-5E7C8DEC6C55}" dt="2021-01-01T19:12:31.645" v="274" actId="478"/>
          <ac:spMkLst>
            <pc:docMk/>
            <pc:sldMk cId="2380424548" sldId="276"/>
            <ac:spMk id="3" creationId="{8542C322-F431-4970-9B4C-463C9AE9449A}"/>
          </ac:spMkLst>
        </pc:spChg>
        <pc:spChg chg="mod">
          <ac:chgData name="Scott Taylor" userId="c6d01a01-ad6b-478e-836c-4e0f2e279c52" providerId="ADAL" clId="{E768AF67-7E70-4ACC-9C1D-5E7C8DEC6C55}" dt="2021-01-16T16:10:18.416" v="4552" actId="1076"/>
          <ac:spMkLst>
            <pc:docMk/>
            <pc:sldMk cId="2380424548" sldId="276"/>
            <ac:spMk id="4" creationId="{0BD51744-E913-470B-B20C-3469522F8B7B}"/>
          </ac:spMkLst>
        </pc:spChg>
        <pc:spChg chg="add mod">
          <ac:chgData name="Scott Taylor" userId="c6d01a01-ad6b-478e-836c-4e0f2e279c52" providerId="ADAL" clId="{E768AF67-7E70-4ACC-9C1D-5E7C8DEC6C55}" dt="2021-01-16T16:10:40.084" v="4554" actId="404"/>
          <ac:spMkLst>
            <pc:docMk/>
            <pc:sldMk cId="2380424548" sldId="276"/>
            <ac:spMk id="5" creationId="{C7C8F415-A17A-4D4D-A23E-9EEC65E6CED5}"/>
          </ac:spMkLst>
        </pc:spChg>
        <pc:spChg chg="add mod">
          <ac:chgData name="Scott Taylor" userId="c6d01a01-ad6b-478e-836c-4e0f2e279c52" providerId="ADAL" clId="{E768AF67-7E70-4ACC-9C1D-5E7C8DEC6C55}" dt="2021-01-16T16:10:40.084" v="4554" actId="404"/>
          <ac:spMkLst>
            <pc:docMk/>
            <pc:sldMk cId="2380424548" sldId="276"/>
            <ac:spMk id="6" creationId="{41B99518-60C5-42DC-BBE7-E02ED4803623}"/>
          </ac:spMkLst>
        </pc:spChg>
        <pc:spChg chg="add mod">
          <ac:chgData name="Scott Taylor" userId="c6d01a01-ad6b-478e-836c-4e0f2e279c52" providerId="ADAL" clId="{E768AF67-7E70-4ACC-9C1D-5E7C8DEC6C55}" dt="2021-01-16T16:10:40.084" v="4554" actId="404"/>
          <ac:spMkLst>
            <pc:docMk/>
            <pc:sldMk cId="2380424548" sldId="276"/>
            <ac:spMk id="7" creationId="{58CEE3FE-0679-447B-8FEC-2035AA3C0257}"/>
          </ac:spMkLst>
        </pc:spChg>
        <pc:spChg chg="add mod">
          <ac:chgData name="Scott Taylor" userId="c6d01a01-ad6b-478e-836c-4e0f2e279c52" providerId="ADAL" clId="{E768AF67-7E70-4ACC-9C1D-5E7C8DEC6C55}" dt="2021-01-16T16:10:40.084" v="4554" actId="404"/>
          <ac:spMkLst>
            <pc:docMk/>
            <pc:sldMk cId="2380424548" sldId="276"/>
            <ac:spMk id="8" creationId="{9CD5A72D-37CD-4C6C-BF19-F8A78F4E1C53}"/>
          </ac:spMkLst>
        </pc:spChg>
        <pc:spChg chg="add mod">
          <ac:chgData name="Scott Taylor" userId="c6d01a01-ad6b-478e-836c-4e0f2e279c52" providerId="ADAL" clId="{E768AF67-7E70-4ACC-9C1D-5E7C8DEC6C55}" dt="2021-01-16T16:10:40.084" v="4554" actId="404"/>
          <ac:spMkLst>
            <pc:docMk/>
            <pc:sldMk cId="2380424548" sldId="276"/>
            <ac:spMk id="9" creationId="{95F03853-F3C1-4D59-9BC6-B3CD314C4203}"/>
          </ac:spMkLst>
        </pc:spChg>
        <pc:spChg chg="add mod ord">
          <ac:chgData name="Scott Taylor" userId="c6d01a01-ad6b-478e-836c-4e0f2e279c52" providerId="ADAL" clId="{E768AF67-7E70-4ACC-9C1D-5E7C8DEC6C55}" dt="2021-01-01T19:15:06.880" v="352" actId="13822"/>
          <ac:spMkLst>
            <pc:docMk/>
            <pc:sldMk cId="2380424548" sldId="276"/>
            <ac:spMk id="10" creationId="{95C53B5A-A976-49F9-B63D-78C7FA2AF4E1}"/>
          </ac:spMkLst>
        </pc:spChg>
      </pc:sldChg>
      <pc:sldChg chg="addSp delSp modSp new mod">
        <pc:chgData name="Scott Taylor" userId="c6d01a01-ad6b-478e-836c-4e0f2e279c52" providerId="ADAL" clId="{E768AF67-7E70-4ACC-9C1D-5E7C8DEC6C55}" dt="2021-01-16T16:10:52.968" v="4555" actId="1076"/>
        <pc:sldMkLst>
          <pc:docMk/>
          <pc:sldMk cId="25255395" sldId="277"/>
        </pc:sldMkLst>
        <pc:spChg chg="mod">
          <ac:chgData name="Scott Taylor" userId="c6d01a01-ad6b-478e-836c-4e0f2e279c52" providerId="ADAL" clId="{E768AF67-7E70-4ACC-9C1D-5E7C8DEC6C55}" dt="2021-01-16T16:05:12.325" v="4486"/>
          <ac:spMkLst>
            <pc:docMk/>
            <pc:sldMk cId="25255395" sldId="277"/>
            <ac:spMk id="2" creationId="{93667E29-3A3B-484D-8914-D0756BFED572}"/>
          </ac:spMkLst>
        </pc:spChg>
        <pc:spChg chg="del">
          <ac:chgData name="Scott Taylor" userId="c6d01a01-ad6b-478e-836c-4e0f2e279c52" providerId="ADAL" clId="{E768AF67-7E70-4ACC-9C1D-5E7C8DEC6C55}" dt="2021-01-01T19:16:37.443" v="560" actId="478"/>
          <ac:spMkLst>
            <pc:docMk/>
            <pc:sldMk cId="25255395" sldId="277"/>
            <ac:spMk id="3" creationId="{265FCF5C-6541-4957-910A-01354546B5E3}"/>
          </ac:spMkLst>
        </pc:spChg>
        <pc:spChg chg="mod">
          <ac:chgData name="Scott Taylor" userId="c6d01a01-ad6b-478e-836c-4e0f2e279c52" providerId="ADAL" clId="{E768AF67-7E70-4ACC-9C1D-5E7C8DEC6C55}" dt="2021-01-16T16:10:52.968" v="4555" actId="1076"/>
          <ac:spMkLst>
            <pc:docMk/>
            <pc:sldMk cId="25255395" sldId="277"/>
            <ac:spMk id="4" creationId="{CD4AC1B9-8E66-44BC-9B6E-21302C53E51A}"/>
          </ac:spMkLst>
        </pc:spChg>
        <pc:spChg chg="add mod">
          <ac:chgData name="Scott Taylor" userId="c6d01a01-ad6b-478e-836c-4e0f2e279c52" providerId="ADAL" clId="{E768AF67-7E70-4ACC-9C1D-5E7C8DEC6C55}" dt="2021-01-01T19:17:20.235" v="670" actId="20577"/>
          <ac:spMkLst>
            <pc:docMk/>
            <pc:sldMk cId="25255395" sldId="277"/>
            <ac:spMk id="5" creationId="{271CED48-0BC8-4F51-8EA4-05AF83098FBC}"/>
          </ac:spMkLst>
        </pc:spChg>
      </pc:sldChg>
      <pc:sldChg chg="modSp new mod">
        <pc:chgData name="Scott Taylor" userId="c6d01a01-ad6b-478e-836c-4e0f2e279c52" providerId="ADAL" clId="{E768AF67-7E70-4ACC-9C1D-5E7C8DEC6C55}" dt="2021-01-16T16:05:12.325" v="4486"/>
        <pc:sldMkLst>
          <pc:docMk/>
          <pc:sldMk cId="3899687141" sldId="278"/>
        </pc:sldMkLst>
        <pc:spChg chg="mod">
          <ac:chgData name="Scott Taylor" userId="c6d01a01-ad6b-478e-836c-4e0f2e279c52" providerId="ADAL" clId="{E768AF67-7E70-4ACC-9C1D-5E7C8DEC6C55}" dt="2021-01-16T16:05:12.325" v="4486"/>
          <ac:spMkLst>
            <pc:docMk/>
            <pc:sldMk cId="3899687141" sldId="278"/>
            <ac:spMk id="2" creationId="{D388172B-C3AC-4217-9367-044513A424DA}"/>
          </ac:spMkLst>
        </pc:spChg>
        <pc:spChg chg="mod">
          <ac:chgData name="Scott Taylor" userId="c6d01a01-ad6b-478e-836c-4e0f2e279c52" providerId="ADAL" clId="{E768AF67-7E70-4ACC-9C1D-5E7C8DEC6C55}" dt="2021-01-16T16:05:12.325" v="4486"/>
          <ac:spMkLst>
            <pc:docMk/>
            <pc:sldMk cId="3899687141" sldId="278"/>
            <ac:spMk id="3" creationId="{005968D7-DB42-481E-B8F2-87959EE38BF7}"/>
          </ac:spMkLst>
        </pc:spChg>
        <pc:spChg chg="mod">
          <ac:chgData name="Scott Taylor" userId="c6d01a01-ad6b-478e-836c-4e0f2e279c52" providerId="ADAL" clId="{E768AF67-7E70-4ACC-9C1D-5E7C8DEC6C55}" dt="2021-01-16T16:05:12.325" v="4486"/>
          <ac:spMkLst>
            <pc:docMk/>
            <pc:sldMk cId="3899687141" sldId="278"/>
            <ac:spMk id="4" creationId="{8F234B39-6936-41A9-9FA5-F8AD4465BD48}"/>
          </ac:spMkLst>
        </pc:spChg>
      </pc:sldChg>
      <pc:sldChg chg="addSp delSp modSp new mod modNotesTx">
        <pc:chgData name="Scott Taylor" userId="c6d01a01-ad6b-478e-836c-4e0f2e279c52" providerId="ADAL" clId="{E768AF67-7E70-4ACC-9C1D-5E7C8DEC6C55}" dt="2021-01-16T16:13:10.189" v="4563" actId="20577"/>
        <pc:sldMkLst>
          <pc:docMk/>
          <pc:sldMk cId="578919742" sldId="279"/>
        </pc:sldMkLst>
        <pc:spChg chg="mod">
          <ac:chgData name="Scott Taylor" userId="c6d01a01-ad6b-478e-836c-4e0f2e279c52" providerId="ADAL" clId="{E768AF67-7E70-4ACC-9C1D-5E7C8DEC6C55}" dt="2021-01-16T16:05:12.325" v="4486"/>
          <ac:spMkLst>
            <pc:docMk/>
            <pc:sldMk cId="578919742" sldId="279"/>
            <ac:spMk id="2" creationId="{4172B1F8-9484-4A12-88B6-DD21CA955B7B}"/>
          </ac:spMkLst>
        </pc:spChg>
        <pc:spChg chg="del">
          <ac:chgData name="Scott Taylor" userId="c6d01a01-ad6b-478e-836c-4e0f2e279c52" providerId="ADAL" clId="{E768AF67-7E70-4ACC-9C1D-5E7C8DEC6C55}" dt="2021-01-01T19:42:32.639" v="2309" actId="478"/>
          <ac:spMkLst>
            <pc:docMk/>
            <pc:sldMk cId="578919742" sldId="279"/>
            <ac:spMk id="3" creationId="{9A9B2234-7A82-49B3-AB22-7C50194D3624}"/>
          </ac:spMkLst>
        </pc:spChg>
        <pc:spChg chg="add mod">
          <ac:chgData name="Scott Taylor" userId="c6d01a01-ad6b-478e-836c-4e0f2e279c52" providerId="ADAL" clId="{E768AF67-7E70-4ACC-9C1D-5E7C8DEC6C55}" dt="2021-01-01T20:17:50.901" v="4103" actId="20577"/>
          <ac:spMkLst>
            <pc:docMk/>
            <pc:sldMk cId="578919742" sldId="279"/>
            <ac:spMk id="4" creationId="{DEF2EE7D-A17C-44B7-A2E2-8C1FDE267184}"/>
          </ac:spMkLst>
        </pc:spChg>
        <pc:spChg chg="add mod">
          <ac:chgData name="Scott Taylor" userId="c6d01a01-ad6b-478e-836c-4e0f2e279c52" providerId="ADAL" clId="{E768AF67-7E70-4ACC-9C1D-5E7C8DEC6C55}" dt="2021-01-16T16:13:04.745" v="4562" actId="404"/>
          <ac:spMkLst>
            <pc:docMk/>
            <pc:sldMk cId="578919742" sldId="279"/>
            <ac:spMk id="5" creationId="{11159F92-32BA-4334-82C1-CEA03725B098}"/>
          </ac:spMkLst>
        </pc:spChg>
        <pc:spChg chg="add mod">
          <ac:chgData name="Scott Taylor" userId="c6d01a01-ad6b-478e-836c-4e0f2e279c52" providerId="ADAL" clId="{E768AF67-7E70-4ACC-9C1D-5E7C8DEC6C55}" dt="2021-01-16T16:13:04.745" v="4562" actId="404"/>
          <ac:spMkLst>
            <pc:docMk/>
            <pc:sldMk cId="578919742" sldId="279"/>
            <ac:spMk id="6" creationId="{048D7D2C-1212-4F70-9CFC-56E96C42864E}"/>
          </ac:spMkLst>
        </pc:spChg>
        <pc:spChg chg="add mod">
          <ac:chgData name="Scott Taylor" userId="c6d01a01-ad6b-478e-836c-4e0f2e279c52" providerId="ADAL" clId="{E768AF67-7E70-4ACC-9C1D-5E7C8DEC6C55}" dt="2021-01-16T16:13:04.745" v="4562" actId="404"/>
          <ac:spMkLst>
            <pc:docMk/>
            <pc:sldMk cId="578919742" sldId="279"/>
            <ac:spMk id="7" creationId="{AD5E6C78-620F-404C-990E-63CD3988BA09}"/>
          </ac:spMkLst>
        </pc:spChg>
        <pc:spChg chg="add mod">
          <ac:chgData name="Scott Taylor" userId="c6d01a01-ad6b-478e-836c-4e0f2e279c52" providerId="ADAL" clId="{E768AF67-7E70-4ACC-9C1D-5E7C8DEC6C55}" dt="2021-01-16T16:12:35.816" v="4559" actId="404"/>
          <ac:spMkLst>
            <pc:docMk/>
            <pc:sldMk cId="578919742" sldId="279"/>
            <ac:spMk id="8" creationId="{C5F3CD51-25F7-4974-87E0-5A9E80ECC091}"/>
          </ac:spMkLst>
        </pc:spChg>
        <pc:spChg chg="add mod">
          <ac:chgData name="Scott Taylor" userId="c6d01a01-ad6b-478e-836c-4e0f2e279c52" providerId="ADAL" clId="{E768AF67-7E70-4ACC-9C1D-5E7C8DEC6C55}" dt="2021-01-16T16:12:35.816" v="4559" actId="404"/>
          <ac:spMkLst>
            <pc:docMk/>
            <pc:sldMk cId="578919742" sldId="279"/>
            <ac:spMk id="9" creationId="{94C22438-9847-4672-A7E6-41CE1E404ACC}"/>
          </ac:spMkLst>
        </pc:spChg>
        <pc:spChg chg="add mod">
          <ac:chgData name="Scott Taylor" userId="c6d01a01-ad6b-478e-836c-4e0f2e279c52" providerId="ADAL" clId="{E768AF67-7E70-4ACC-9C1D-5E7C8DEC6C55}" dt="2021-01-16T16:12:35.816" v="4559" actId="404"/>
          <ac:spMkLst>
            <pc:docMk/>
            <pc:sldMk cId="578919742" sldId="279"/>
            <ac:spMk id="10" creationId="{4F44962F-6CBB-458C-847F-5D01ADCBDCF6}"/>
          </ac:spMkLst>
        </pc:spChg>
        <pc:spChg chg="add mod">
          <ac:chgData name="Scott Taylor" userId="c6d01a01-ad6b-478e-836c-4e0f2e279c52" providerId="ADAL" clId="{E768AF67-7E70-4ACC-9C1D-5E7C8DEC6C55}" dt="2021-01-16T16:12:35.816" v="4559" actId="404"/>
          <ac:spMkLst>
            <pc:docMk/>
            <pc:sldMk cId="578919742" sldId="279"/>
            <ac:spMk id="11" creationId="{3B31B060-8807-4265-92F9-3D054138768E}"/>
          </ac:spMkLst>
        </pc:spChg>
        <pc:spChg chg="add mod">
          <ac:chgData name="Scott Taylor" userId="c6d01a01-ad6b-478e-836c-4e0f2e279c52" providerId="ADAL" clId="{E768AF67-7E70-4ACC-9C1D-5E7C8DEC6C55}" dt="2021-01-16T16:12:49.153" v="4561" actId="403"/>
          <ac:spMkLst>
            <pc:docMk/>
            <pc:sldMk cId="578919742" sldId="279"/>
            <ac:spMk id="12" creationId="{4A52F3A8-25AA-4410-8D94-09CCAC2BEA40}"/>
          </ac:spMkLst>
        </pc:spChg>
        <pc:spChg chg="add del mod">
          <ac:chgData name="Scott Taylor" userId="c6d01a01-ad6b-478e-836c-4e0f2e279c52" providerId="ADAL" clId="{E768AF67-7E70-4ACC-9C1D-5E7C8DEC6C55}" dt="2021-01-01T20:03:41.259" v="2937" actId="478"/>
          <ac:spMkLst>
            <pc:docMk/>
            <pc:sldMk cId="578919742" sldId="279"/>
            <ac:spMk id="13" creationId="{7C094310-963F-47E5-BCB9-29868940975D}"/>
          </ac:spMkLst>
        </pc:spChg>
        <pc:spChg chg="add del mod">
          <ac:chgData name="Scott Taylor" userId="c6d01a01-ad6b-478e-836c-4e0f2e279c52" providerId="ADAL" clId="{E768AF67-7E70-4ACC-9C1D-5E7C8DEC6C55}" dt="2021-01-01T20:03:41.259" v="2937" actId="478"/>
          <ac:spMkLst>
            <pc:docMk/>
            <pc:sldMk cId="578919742" sldId="279"/>
            <ac:spMk id="14" creationId="{F6639E1F-9F91-4B91-9B2B-31C53A727DCB}"/>
          </ac:spMkLst>
        </pc:spChg>
        <pc:spChg chg="add del mod">
          <ac:chgData name="Scott Taylor" userId="c6d01a01-ad6b-478e-836c-4e0f2e279c52" providerId="ADAL" clId="{E768AF67-7E70-4ACC-9C1D-5E7C8DEC6C55}" dt="2021-01-01T20:03:41.259" v="2937" actId="478"/>
          <ac:spMkLst>
            <pc:docMk/>
            <pc:sldMk cId="578919742" sldId="279"/>
            <ac:spMk id="15" creationId="{5AE9ED74-8FA0-4F15-A71B-64CA10BFF452}"/>
          </ac:spMkLst>
        </pc:spChg>
        <pc:spChg chg="add del mod">
          <ac:chgData name="Scott Taylor" userId="c6d01a01-ad6b-478e-836c-4e0f2e279c52" providerId="ADAL" clId="{E768AF67-7E70-4ACC-9C1D-5E7C8DEC6C55}" dt="2021-01-01T20:03:41.259" v="2937" actId="478"/>
          <ac:spMkLst>
            <pc:docMk/>
            <pc:sldMk cId="578919742" sldId="279"/>
            <ac:spMk id="16" creationId="{0C8DBB09-77A4-41DB-8FFC-31BA7C8C7019}"/>
          </ac:spMkLst>
        </pc:spChg>
        <pc:spChg chg="add del mod">
          <ac:chgData name="Scott Taylor" userId="c6d01a01-ad6b-478e-836c-4e0f2e279c52" providerId="ADAL" clId="{E768AF67-7E70-4ACC-9C1D-5E7C8DEC6C55}" dt="2021-01-01T20:03:41.259" v="2937" actId="478"/>
          <ac:spMkLst>
            <pc:docMk/>
            <pc:sldMk cId="578919742" sldId="279"/>
            <ac:spMk id="17" creationId="{C964B530-0D11-4A20-AE51-0EB18B3CCDB8}"/>
          </ac:spMkLst>
        </pc:spChg>
        <pc:spChg chg="add del mod">
          <ac:chgData name="Scott Taylor" userId="c6d01a01-ad6b-478e-836c-4e0f2e279c52" providerId="ADAL" clId="{E768AF67-7E70-4ACC-9C1D-5E7C8DEC6C55}" dt="2021-01-01T19:55:49.273" v="2693"/>
          <ac:spMkLst>
            <pc:docMk/>
            <pc:sldMk cId="578919742" sldId="279"/>
            <ac:spMk id="18" creationId="{31AD1353-5552-42A0-A514-230A7B0A12F1}"/>
          </ac:spMkLst>
        </pc:spChg>
        <pc:spChg chg="add mod">
          <ac:chgData name="Scott Taylor" userId="c6d01a01-ad6b-478e-836c-4e0f2e279c52" providerId="ADAL" clId="{E768AF67-7E70-4ACC-9C1D-5E7C8DEC6C55}" dt="2021-01-16T16:12:35.816" v="4559" actId="404"/>
          <ac:spMkLst>
            <pc:docMk/>
            <pc:sldMk cId="578919742" sldId="279"/>
            <ac:spMk id="19" creationId="{54D7C47E-6681-46D9-953F-32B9EE4C18BE}"/>
          </ac:spMkLst>
        </pc:spChg>
        <pc:spChg chg="add del mod">
          <ac:chgData name="Scott Taylor" userId="c6d01a01-ad6b-478e-836c-4e0f2e279c52" providerId="ADAL" clId="{E768AF67-7E70-4ACC-9C1D-5E7C8DEC6C55}" dt="2021-01-01T19:57:00.239" v="2714"/>
          <ac:spMkLst>
            <pc:docMk/>
            <pc:sldMk cId="578919742" sldId="279"/>
            <ac:spMk id="20" creationId="{9B8A3B1E-A7D3-47AB-8BBB-431F1E948657}"/>
          </ac:spMkLst>
        </pc:spChg>
        <pc:spChg chg="add del mod">
          <ac:chgData name="Scott Taylor" userId="c6d01a01-ad6b-478e-836c-4e0f2e279c52" providerId="ADAL" clId="{E768AF67-7E70-4ACC-9C1D-5E7C8DEC6C55}" dt="2021-01-16T16:13:10.189" v="4563" actId="20577"/>
          <ac:spMkLst>
            <pc:docMk/>
            <pc:sldMk cId="578919742" sldId="279"/>
            <ac:spMk id="21" creationId="{8E856F68-D688-4EEE-8AC1-E79ADCA6B010}"/>
          </ac:spMkLst>
        </pc:spChg>
        <pc:spChg chg="add mod">
          <ac:chgData name="Scott Taylor" userId="c6d01a01-ad6b-478e-836c-4e0f2e279c52" providerId="ADAL" clId="{E768AF67-7E70-4ACC-9C1D-5E7C8DEC6C55}" dt="2021-01-16T16:12:35.816" v="4559" actId="404"/>
          <ac:spMkLst>
            <pc:docMk/>
            <pc:sldMk cId="578919742" sldId="279"/>
            <ac:spMk id="22" creationId="{3093C471-0684-4E31-847D-83D80496D29F}"/>
          </ac:spMkLst>
        </pc:spChg>
        <pc:spChg chg="add mod">
          <ac:chgData name="Scott Taylor" userId="c6d01a01-ad6b-478e-836c-4e0f2e279c52" providerId="ADAL" clId="{E768AF67-7E70-4ACC-9C1D-5E7C8DEC6C55}" dt="2021-01-16T16:12:35.816" v="4559" actId="404"/>
          <ac:spMkLst>
            <pc:docMk/>
            <pc:sldMk cId="578919742" sldId="279"/>
            <ac:spMk id="23" creationId="{BF51860C-6B86-4586-AC44-FDBC7A7F1D23}"/>
          </ac:spMkLst>
        </pc:spChg>
        <pc:spChg chg="add mod">
          <ac:chgData name="Scott Taylor" userId="c6d01a01-ad6b-478e-836c-4e0f2e279c52" providerId="ADAL" clId="{E768AF67-7E70-4ACC-9C1D-5E7C8DEC6C55}" dt="2021-01-16T16:12:35.816" v="4559" actId="404"/>
          <ac:spMkLst>
            <pc:docMk/>
            <pc:sldMk cId="578919742" sldId="279"/>
            <ac:spMk id="24" creationId="{7A457F75-2011-412D-BFAF-C9A06A781A62}"/>
          </ac:spMkLst>
        </pc:spChg>
        <pc:spChg chg="add mod">
          <ac:chgData name="Scott Taylor" userId="c6d01a01-ad6b-478e-836c-4e0f2e279c52" providerId="ADAL" clId="{E768AF67-7E70-4ACC-9C1D-5E7C8DEC6C55}" dt="2021-01-16T16:12:35.816" v="4559" actId="404"/>
          <ac:spMkLst>
            <pc:docMk/>
            <pc:sldMk cId="578919742" sldId="279"/>
            <ac:spMk id="25" creationId="{AB7F0E18-6DC5-45FC-AD8B-9573A700E529}"/>
          </ac:spMkLst>
        </pc:spChg>
        <pc:spChg chg="add del mod">
          <ac:chgData name="Scott Taylor" userId="c6d01a01-ad6b-478e-836c-4e0f2e279c52" providerId="ADAL" clId="{E768AF67-7E70-4ACC-9C1D-5E7C8DEC6C55}" dt="2021-01-01T20:00:11.535" v="2860"/>
          <ac:spMkLst>
            <pc:docMk/>
            <pc:sldMk cId="578919742" sldId="279"/>
            <ac:spMk id="26" creationId="{3ABFEBCD-BB91-4C7A-A264-957B9918D79D}"/>
          </ac:spMkLst>
        </pc:spChg>
        <pc:spChg chg="add mod">
          <ac:chgData name="Scott Taylor" userId="c6d01a01-ad6b-478e-836c-4e0f2e279c52" providerId="ADAL" clId="{E768AF67-7E70-4ACC-9C1D-5E7C8DEC6C55}" dt="2021-01-16T16:12:35.816" v="4559" actId="404"/>
          <ac:spMkLst>
            <pc:docMk/>
            <pc:sldMk cId="578919742" sldId="279"/>
            <ac:spMk id="27" creationId="{40D5EED4-23EB-4FE8-A3F7-4A500748D71F}"/>
          </ac:spMkLst>
        </pc:spChg>
        <pc:spChg chg="add mod">
          <ac:chgData name="Scott Taylor" userId="c6d01a01-ad6b-478e-836c-4e0f2e279c52" providerId="ADAL" clId="{E768AF67-7E70-4ACC-9C1D-5E7C8DEC6C55}" dt="2021-01-16T16:12:35.816" v="4559" actId="404"/>
          <ac:spMkLst>
            <pc:docMk/>
            <pc:sldMk cId="578919742" sldId="279"/>
            <ac:spMk id="28" creationId="{AAEEF435-BF12-4C63-BC92-9218563B07E7}"/>
          </ac:spMkLst>
        </pc:spChg>
        <pc:spChg chg="add del mod">
          <ac:chgData name="Scott Taylor" userId="c6d01a01-ad6b-478e-836c-4e0f2e279c52" providerId="ADAL" clId="{E768AF67-7E70-4ACC-9C1D-5E7C8DEC6C55}" dt="2021-01-01T20:01:16.266" v="2897"/>
          <ac:spMkLst>
            <pc:docMk/>
            <pc:sldMk cId="578919742" sldId="279"/>
            <ac:spMk id="29" creationId="{9E3D332C-8D5F-477D-ADB6-607BFE169355}"/>
          </ac:spMkLst>
        </pc:spChg>
        <pc:spChg chg="add mod">
          <ac:chgData name="Scott Taylor" userId="c6d01a01-ad6b-478e-836c-4e0f2e279c52" providerId="ADAL" clId="{E768AF67-7E70-4ACC-9C1D-5E7C8DEC6C55}" dt="2021-01-16T16:12:35.816" v="4559" actId="404"/>
          <ac:spMkLst>
            <pc:docMk/>
            <pc:sldMk cId="578919742" sldId="279"/>
            <ac:spMk id="30" creationId="{2517D270-1E2C-43BE-A859-D6B4C2E1586A}"/>
          </ac:spMkLst>
        </pc:spChg>
        <pc:spChg chg="add mod">
          <ac:chgData name="Scott Taylor" userId="c6d01a01-ad6b-478e-836c-4e0f2e279c52" providerId="ADAL" clId="{E768AF67-7E70-4ACC-9C1D-5E7C8DEC6C55}" dt="2021-01-16T16:12:35.816" v="4559" actId="404"/>
          <ac:spMkLst>
            <pc:docMk/>
            <pc:sldMk cId="578919742" sldId="279"/>
            <ac:spMk id="31" creationId="{E80F9106-4A15-4AF1-AC06-4D1DBE305B5C}"/>
          </ac:spMkLst>
        </pc:spChg>
        <pc:spChg chg="add mod">
          <ac:chgData name="Scott Taylor" userId="c6d01a01-ad6b-478e-836c-4e0f2e279c52" providerId="ADAL" clId="{E768AF67-7E70-4ACC-9C1D-5E7C8DEC6C55}" dt="2021-01-16T16:12:35.816" v="4559" actId="404"/>
          <ac:spMkLst>
            <pc:docMk/>
            <pc:sldMk cId="578919742" sldId="279"/>
            <ac:spMk id="32" creationId="{A4ABD713-48D3-4F69-8DED-8EFD1C8F8ACC}"/>
          </ac:spMkLst>
        </pc:spChg>
        <pc:spChg chg="add mod">
          <ac:chgData name="Scott Taylor" userId="c6d01a01-ad6b-478e-836c-4e0f2e279c52" providerId="ADAL" clId="{E768AF67-7E70-4ACC-9C1D-5E7C8DEC6C55}" dt="2021-01-01T20:09:09.892" v="3034" actId="1076"/>
          <ac:spMkLst>
            <pc:docMk/>
            <pc:sldMk cId="578919742" sldId="279"/>
            <ac:spMk id="33" creationId="{9184E732-2994-4179-8333-9D4988CA50B6}"/>
          </ac:spMkLst>
        </pc:spChg>
        <pc:spChg chg="add mod">
          <ac:chgData name="Scott Taylor" userId="c6d01a01-ad6b-478e-836c-4e0f2e279c52" providerId="ADAL" clId="{E768AF67-7E70-4ACC-9C1D-5E7C8DEC6C55}" dt="2021-01-01T20:09:09.892" v="3034" actId="1076"/>
          <ac:spMkLst>
            <pc:docMk/>
            <pc:sldMk cId="578919742" sldId="279"/>
            <ac:spMk id="34" creationId="{38DF38B4-2DD1-44C5-9D2A-50B2E0AB5175}"/>
          </ac:spMkLst>
        </pc:spChg>
        <pc:spChg chg="add mod">
          <ac:chgData name="Scott Taylor" userId="c6d01a01-ad6b-478e-836c-4e0f2e279c52" providerId="ADAL" clId="{E768AF67-7E70-4ACC-9C1D-5E7C8DEC6C55}" dt="2021-01-01T20:09:09.892" v="3034" actId="1076"/>
          <ac:spMkLst>
            <pc:docMk/>
            <pc:sldMk cId="578919742" sldId="279"/>
            <ac:spMk id="35" creationId="{4DD7EC53-6E53-40A5-BB5A-BA853C5B439E}"/>
          </ac:spMkLst>
        </pc:spChg>
        <pc:spChg chg="add mod">
          <ac:chgData name="Scott Taylor" userId="c6d01a01-ad6b-478e-836c-4e0f2e279c52" providerId="ADAL" clId="{E768AF67-7E70-4ACC-9C1D-5E7C8DEC6C55}" dt="2021-01-01T20:09:09.892" v="3034" actId="1076"/>
          <ac:spMkLst>
            <pc:docMk/>
            <pc:sldMk cId="578919742" sldId="279"/>
            <ac:spMk id="36" creationId="{A3C66EDC-3AE6-426D-BB20-D2774E4051C8}"/>
          </ac:spMkLst>
        </pc:spChg>
        <pc:spChg chg="add mod">
          <ac:chgData name="Scott Taylor" userId="c6d01a01-ad6b-478e-836c-4e0f2e279c52" providerId="ADAL" clId="{E768AF67-7E70-4ACC-9C1D-5E7C8DEC6C55}" dt="2021-01-01T20:09:09.892" v="3034" actId="1076"/>
          <ac:spMkLst>
            <pc:docMk/>
            <pc:sldMk cId="578919742" sldId="279"/>
            <ac:spMk id="37" creationId="{D7EADFBB-7E78-4A6C-BA15-A180D76D18B5}"/>
          </ac:spMkLst>
        </pc:spChg>
        <pc:spChg chg="add mod">
          <ac:chgData name="Scott Taylor" userId="c6d01a01-ad6b-478e-836c-4e0f2e279c52" providerId="ADAL" clId="{E768AF67-7E70-4ACC-9C1D-5E7C8DEC6C55}" dt="2021-01-01T20:09:09.892" v="3034" actId="1076"/>
          <ac:spMkLst>
            <pc:docMk/>
            <pc:sldMk cId="578919742" sldId="279"/>
            <ac:spMk id="38" creationId="{E826AB11-5381-4827-A01E-324D68A44B6D}"/>
          </ac:spMkLst>
        </pc:spChg>
        <pc:spChg chg="add mod">
          <ac:chgData name="Scott Taylor" userId="c6d01a01-ad6b-478e-836c-4e0f2e279c52" providerId="ADAL" clId="{E768AF67-7E70-4ACC-9C1D-5E7C8DEC6C55}" dt="2021-01-01T20:09:09.892" v="3034" actId="1076"/>
          <ac:spMkLst>
            <pc:docMk/>
            <pc:sldMk cId="578919742" sldId="279"/>
            <ac:spMk id="39" creationId="{676DC3DE-5D23-4EDD-AF3D-158C69A77349}"/>
          </ac:spMkLst>
        </pc:spChg>
        <pc:spChg chg="add mod">
          <ac:chgData name="Scott Taylor" userId="c6d01a01-ad6b-478e-836c-4e0f2e279c52" providerId="ADAL" clId="{E768AF67-7E70-4ACC-9C1D-5E7C8DEC6C55}" dt="2021-01-01T20:09:09.892" v="3034" actId="1076"/>
          <ac:spMkLst>
            <pc:docMk/>
            <pc:sldMk cId="578919742" sldId="279"/>
            <ac:spMk id="40" creationId="{DF90BEC5-E251-42B6-AB78-5CC7261F3160}"/>
          </ac:spMkLst>
        </pc:spChg>
        <pc:spChg chg="add mod">
          <ac:chgData name="Scott Taylor" userId="c6d01a01-ad6b-478e-836c-4e0f2e279c52" providerId="ADAL" clId="{E768AF67-7E70-4ACC-9C1D-5E7C8DEC6C55}" dt="2021-01-01T20:09:09.892" v="3034" actId="1076"/>
          <ac:spMkLst>
            <pc:docMk/>
            <pc:sldMk cId="578919742" sldId="279"/>
            <ac:spMk id="41" creationId="{4B9344E2-EACE-4EFE-B0F6-69D3CAC18DBE}"/>
          </ac:spMkLst>
        </pc:spChg>
        <pc:spChg chg="add mod">
          <ac:chgData name="Scott Taylor" userId="c6d01a01-ad6b-478e-836c-4e0f2e279c52" providerId="ADAL" clId="{E768AF67-7E70-4ACC-9C1D-5E7C8DEC6C55}" dt="2021-01-01T20:09:09.892" v="3034" actId="1076"/>
          <ac:spMkLst>
            <pc:docMk/>
            <pc:sldMk cId="578919742" sldId="279"/>
            <ac:spMk id="42" creationId="{E82FEE34-995E-41EC-91A2-652B3B797167}"/>
          </ac:spMkLst>
        </pc:spChg>
        <pc:spChg chg="add mod">
          <ac:chgData name="Scott Taylor" userId="c6d01a01-ad6b-478e-836c-4e0f2e279c52" providerId="ADAL" clId="{E768AF67-7E70-4ACC-9C1D-5E7C8DEC6C55}" dt="2021-01-16T16:12:35.816" v="4559" actId="404"/>
          <ac:spMkLst>
            <pc:docMk/>
            <pc:sldMk cId="578919742" sldId="279"/>
            <ac:spMk id="43" creationId="{AB7970C2-61DC-4EA1-9069-6D80343EF0D8}"/>
          </ac:spMkLst>
        </pc:spChg>
        <pc:spChg chg="add mod">
          <ac:chgData name="Scott Taylor" userId="c6d01a01-ad6b-478e-836c-4e0f2e279c52" providerId="ADAL" clId="{E768AF67-7E70-4ACC-9C1D-5E7C8DEC6C55}" dt="2021-01-16T16:12:35.816" v="4559" actId="404"/>
          <ac:spMkLst>
            <pc:docMk/>
            <pc:sldMk cId="578919742" sldId="279"/>
            <ac:spMk id="44" creationId="{EC584F5A-810F-4530-A58A-73DC8C5A0FD3}"/>
          </ac:spMkLst>
        </pc:spChg>
        <pc:spChg chg="add del mod">
          <ac:chgData name="Scott Taylor" userId="c6d01a01-ad6b-478e-836c-4e0f2e279c52" providerId="ADAL" clId="{E768AF67-7E70-4ACC-9C1D-5E7C8DEC6C55}" dt="2021-01-01T20:07:12.355" v="2990"/>
          <ac:spMkLst>
            <pc:docMk/>
            <pc:sldMk cId="578919742" sldId="279"/>
            <ac:spMk id="45" creationId="{9E715E10-0013-4FDF-84E0-D8E740904AC6}"/>
          </ac:spMkLst>
        </pc:spChg>
        <pc:spChg chg="add mod">
          <ac:chgData name="Scott Taylor" userId="c6d01a01-ad6b-478e-836c-4e0f2e279c52" providerId="ADAL" clId="{E768AF67-7E70-4ACC-9C1D-5E7C8DEC6C55}" dt="2021-01-16T16:12:35.816" v="4559" actId="404"/>
          <ac:spMkLst>
            <pc:docMk/>
            <pc:sldMk cId="578919742" sldId="279"/>
            <ac:spMk id="46" creationId="{8DDBDEFC-A690-47B2-BCA2-F3F55CA5AF7C}"/>
          </ac:spMkLst>
        </pc:spChg>
        <pc:spChg chg="add mod">
          <ac:chgData name="Scott Taylor" userId="c6d01a01-ad6b-478e-836c-4e0f2e279c52" providerId="ADAL" clId="{E768AF67-7E70-4ACC-9C1D-5E7C8DEC6C55}" dt="2021-01-01T20:10:41.713" v="3070" actId="1038"/>
          <ac:spMkLst>
            <pc:docMk/>
            <pc:sldMk cId="578919742" sldId="279"/>
            <ac:spMk id="47" creationId="{D6C420B4-44CD-44C9-A5F1-291D3AFA98E6}"/>
          </ac:spMkLst>
        </pc:spChg>
        <pc:spChg chg="add mod">
          <ac:chgData name="Scott Taylor" userId="c6d01a01-ad6b-478e-836c-4e0f2e279c52" providerId="ADAL" clId="{E768AF67-7E70-4ACC-9C1D-5E7C8DEC6C55}" dt="2021-01-01T20:10:41.713" v="3070" actId="1038"/>
          <ac:spMkLst>
            <pc:docMk/>
            <pc:sldMk cId="578919742" sldId="279"/>
            <ac:spMk id="48" creationId="{49278212-D49D-4696-A8B6-34EB07B679A1}"/>
          </ac:spMkLst>
        </pc:spChg>
        <pc:spChg chg="add mod">
          <ac:chgData name="Scott Taylor" userId="c6d01a01-ad6b-478e-836c-4e0f2e279c52" providerId="ADAL" clId="{E768AF67-7E70-4ACC-9C1D-5E7C8DEC6C55}" dt="2021-01-01T20:10:41.713" v="3070" actId="1038"/>
          <ac:spMkLst>
            <pc:docMk/>
            <pc:sldMk cId="578919742" sldId="279"/>
            <ac:spMk id="49" creationId="{9BB0E745-1128-4B8A-B159-F6C0AC609639}"/>
          </ac:spMkLst>
        </pc:spChg>
        <pc:spChg chg="add mod">
          <ac:chgData name="Scott Taylor" userId="c6d01a01-ad6b-478e-836c-4e0f2e279c52" providerId="ADAL" clId="{E768AF67-7E70-4ACC-9C1D-5E7C8DEC6C55}" dt="2021-01-01T20:10:41.713" v="3070" actId="1038"/>
          <ac:spMkLst>
            <pc:docMk/>
            <pc:sldMk cId="578919742" sldId="279"/>
            <ac:spMk id="50" creationId="{9BDC9C9A-969B-4AD3-A82C-CD6683130C9F}"/>
          </ac:spMkLst>
        </pc:spChg>
        <pc:spChg chg="add mod">
          <ac:chgData name="Scott Taylor" userId="c6d01a01-ad6b-478e-836c-4e0f2e279c52" providerId="ADAL" clId="{E768AF67-7E70-4ACC-9C1D-5E7C8DEC6C55}" dt="2021-01-01T20:10:41.713" v="3070" actId="1038"/>
          <ac:spMkLst>
            <pc:docMk/>
            <pc:sldMk cId="578919742" sldId="279"/>
            <ac:spMk id="51" creationId="{43141841-EA94-4F3C-A7E8-39D82343CA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CCC1E2-8DA7-4357-B94E-EC3342B8DE5E}" type="datetimeFigureOut">
              <a:rPr lang="en-US" smtClean="0"/>
              <a:t>1/16/2022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C1B22-140C-449B-90D6-1D3E232A4348}" type="slidenum">
              <a:rPr lang="en-US" smtClean="0"/>
              <a:t>‹#›</a:t>
            </a:fld>
            <a:endParaRPr lang="en-US"/>
          </a:p>
        </p:txBody>
      </p:sp>
    </p:spTree>
    <p:extLst>
      <p:ext uri="{BB962C8B-B14F-4D97-AF65-F5344CB8AC3E}">
        <p14:creationId xmlns:p14="http://schemas.microsoft.com/office/powerpoint/2010/main" val="110535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chicken and egg problem with teaching the material in this order:</a:t>
            </a:r>
          </a:p>
          <a:p>
            <a:r>
              <a:rPr lang="en-US" dirty="0"/>
              <a:t>In order to write a good test plan, you need to have some familiarity with the concepts of testbenches, stimulus, checkers, and coverage… otherwise you don’t know what you can/can’t do within the test plan</a:t>
            </a:r>
          </a:p>
          <a:p>
            <a:endParaRPr lang="en-US" dirty="0"/>
          </a:p>
          <a:p>
            <a:r>
              <a:rPr lang="en-US" dirty="0"/>
              <a:t>This lecture will cover the very basics of each of the concepts; enough to allow you to create a first draft of a test plan.  During the term, we’ll cover all the concepts in greater detail, and then circle back around to doing the whole process on a simplified design so that you can see how the whole process works.</a:t>
            </a:r>
          </a:p>
          <a:p>
            <a:endParaRPr lang="en-US" dirty="0"/>
          </a:p>
          <a:p>
            <a:r>
              <a:rPr lang="en-US" dirty="0"/>
              <a:t>DUT = Device Under Test</a:t>
            </a:r>
          </a:p>
        </p:txBody>
      </p:sp>
      <p:sp>
        <p:nvSpPr>
          <p:cNvPr id="4" name="Slide Number Placeholder 3"/>
          <p:cNvSpPr>
            <a:spLocks noGrp="1"/>
          </p:cNvSpPr>
          <p:nvPr>
            <p:ph type="sldNum" sz="quarter" idx="5"/>
          </p:nvPr>
        </p:nvSpPr>
        <p:spPr/>
        <p:txBody>
          <a:bodyPr/>
          <a:lstStyle/>
          <a:p>
            <a:fld id="{7B6C1B22-140C-449B-90D6-1D3E232A4348}" type="slidenum">
              <a:rPr lang="en-US" smtClean="0"/>
              <a:t>2</a:t>
            </a:fld>
            <a:endParaRPr lang="en-US"/>
          </a:p>
        </p:txBody>
      </p:sp>
    </p:spTree>
    <p:extLst>
      <p:ext uri="{BB962C8B-B14F-4D97-AF65-F5344CB8AC3E}">
        <p14:creationId xmlns:p14="http://schemas.microsoft.com/office/powerpoint/2010/main" val="1509237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slow is slow?</a:t>
            </a:r>
          </a:p>
          <a:p>
            <a:pPr marL="171450" indent="-171450">
              <a:buFontTx/>
              <a:buChar char="-"/>
            </a:pPr>
            <a:r>
              <a:rPr lang="en-US" dirty="0"/>
              <a:t>A single unit might be 1000 cycles/sec</a:t>
            </a:r>
          </a:p>
          <a:p>
            <a:pPr marL="171450" indent="-171450">
              <a:buFontTx/>
              <a:buChar char="-"/>
            </a:pPr>
            <a:r>
              <a:rPr lang="en-US" dirty="0"/>
              <a:t>A collection of units (like a core) might be 100 cycles/sec</a:t>
            </a:r>
          </a:p>
          <a:p>
            <a:pPr marL="171450" indent="-171450">
              <a:buFontTx/>
              <a:buChar char="-"/>
            </a:pPr>
            <a:r>
              <a:rPr lang="en-US" dirty="0"/>
              <a:t>A CPU might be 10 cycles/sec</a:t>
            </a:r>
          </a:p>
          <a:p>
            <a:pPr marL="171450" indent="-171450">
              <a:buFontTx/>
              <a:buChar char="-"/>
            </a:pPr>
            <a:r>
              <a:rPr lang="en-US" dirty="0"/>
              <a:t>A full SOC might be 1 cycle/sec</a:t>
            </a:r>
          </a:p>
          <a:p>
            <a:endParaRPr lang="en-US" dirty="0"/>
          </a:p>
          <a:p>
            <a:r>
              <a:rPr lang="en-US" dirty="0"/>
              <a:t>Imagine trying to cause the pins of an SOC to behave differently based on whether the GPU rendered a specific triangle or not!</a:t>
            </a:r>
          </a:p>
          <a:p>
            <a:r>
              <a:rPr lang="en-US" dirty="0"/>
              <a:t>Imagine trying to get a specific transaction between the CPU and the GPU purely from a user-level program.</a:t>
            </a:r>
          </a:p>
        </p:txBody>
      </p:sp>
      <p:sp>
        <p:nvSpPr>
          <p:cNvPr id="4" name="Slide Number Placeholder 3"/>
          <p:cNvSpPr>
            <a:spLocks noGrp="1"/>
          </p:cNvSpPr>
          <p:nvPr>
            <p:ph type="sldNum" sz="quarter" idx="5"/>
          </p:nvPr>
        </p:nvSpPr>
        <p:spPr/>
        <p:txBody>
          <a:bodyPr/>
          <a:lstStyle/>
          <a:p>
            <a:fld id="{7B6C1B22-140C-449B-90D6-1D3E232A4348}" type="slidenum">
              <a:rPr lang="en-US" smtClean="0"/>
              <a:t>13</a:t>
            </a:fld>
            <a:endParaRPr lang="en-US"/>
          </a:p>
        </p:txBody>
      </p:sp>
    </p:spTree>
    <p:extLst>
      <p:ext uri="{BB962C8B-B14F-4D97-AF65-F5344CB8AC3E}">
        <p14:creationId xmlns:p14="http://schemas.microsoft.com/office/powerpoint/2010/main" val="67950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20</a:t>
            </a:fld>
            <a:endParaRPr lang="en-US"/>
          </a:p>
        </p:txBody>
      </p:sp>
    </p:spTree>
    <p:extLst>
      <p:ext uri="{BB962C8B-B14F-4D97-AF65-F5344CB8AC3E}">
        <p14:creationId xmlns:p14="http://schemas.microsoft.com/office/powerpoint/2010/main" val="2707886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different unit, some of the components might be the same (or similar) but others would be completely different.</a:t>
            </a:r>
          </a:p>
          <a:p>
            <a:r>
              <a:rPr lang="en-US" dirty="0"/>
              <a:t>For a different level of integration, some of these components could be reused (e.g. the memory </a:t>
            </a:r>
            <a:r>
              <a:rPr lang="en-US" dirty="0" err="1"/>
              <a:t>preloader</a:t>
            </a:r>
            <a:r>
              <a:rPr lang="en-US" dirty="0"/>
              <a:t>, or the quiescence checks) while others would not (like the interrupt driver, which might be real RTL at a higher level of integration… or the coherency checks, which might be very different at a higher integration)</a:t>
            </a:r>
          </a:p>
          <a:p>
            <a:endParaRPr lang="en-US" dirty="0"/>
          </a:p>
          <a:p>
            <a:r>
              <a:rPr lang="en-US" dirty="0"/>
              <a:t>Note that not all “stimulus” is drive-only.</a:t>
            </a:r>
          </a:p>
          <a:p>
            <a:r>
              <a:rPr lang="en-US" dirty="0"/>
              <a:t>Consider main memory, which need to be read and written.  You load stimulus into it, but it is technically more of the “other” category and would probably be merged with the mem/cache </a:t>
            </a:r>
            <a:r>
              <a:rPr lang="en-US" dirty="0" err="1"/>
              <a:t>preloader</a:t>
            </a:r>
            <a:r>
              <a:rPr lang="en-US" dirty="0"/>
              <a:t> to create a single reusable “memory” component that all testbenches share.</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22</a:t>
            </a:fld>
            <a:endParaRPr lang="en-US"/>
          </a:p>
        </p:txBody>
      </p:sp>
    </p:spTree>
    <p:extLst>
      <p:ext uri="{BB962C8B-B14F-4D97-AF65-F5344CB8AC3E}">
        <p14:creationId xmlns:p14="http://schemas.microsoft.com/office/powerpoint/2010/main" val="299870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24</a:t>
            </a:fld>
            <a:endParaRPr lang="en-US"/>
          </a:p>
        </p:txBody>
      </p:sp>
    </p:spTree>
    <p:extLst>
      <p:ext uri="{BB962C8B-B14F-4D97-AF65-F5344CB8AC3E}">
        <p14:creationId xmlns:p14="http://schemas.microsoft.com/office/powerpoint/2010/main" val="1849817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27</a:t>
            </a:fld>
            <a:endParaRPr lang="en-US"/>
          </a:p>
        </p:txBody>
      </p:sp>
    </p:spTree>
    <p:extLst>
      <p:ext uri="{BB962C8B-B14F-4D97-AF65-F5344CB8AC3E}">
        <p14:creationId xmlns:p14="http://schemas.microsoft.com/office/powerpoint/2010/main" val="579275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Management primer:</a:t>
            </a:r>
          </a:p>
          <a:p>
            <a:r>
              <a:rPr lang="en-US" dirty="0"/>
              <a:t>C0:  Active</a:t>
            </a:r>
          </a:p>
          <a:p>
            <a:r>
              <a:rPr lang="en-US" dirty="0"/>
              <a:t>C1:  Clocks Gated</a:t>
            </a:r>
          </a:p>
          <a:p>
            <a:r>
              <a:rPr lang="en-US" dirty="0"/>
              <a:t>C3:  Power reduced to “retention” levels.  Operation impossible, but state is maintained</a:t>
            </a:r>
          </a:p>
          <a:p>
            <a:r>
              <a:rPr lang="en-US" dirty="0"/>
              <a:t>C7:  Power is completed gated/turned off</a:t>
            </a:r>
          </a:p>
          <a:p>
            <a:endParaRPr lang="en-US" dirty="0"/>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30</a:t>
            </a:fld>
            <a:endParaRPr lang="en-US"/>
          </a:p>
        </p:txBody>
      </p:sp>
    </p:spTree>
    <p:extLst>
      <p:ext uri="{BB962C8B-B14F-4D97-AF65-F5344CB8AC3E}">
        <p14:creationId xmlns:p14="http://schemas.microsoft.com/office/powerpoint/2010/main" val="408492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32</a:t>
            </a:fld>
            <a:endParaRPr lang="en-US"/>
          </a:p>
        </p:txBody>
      </p:sp>
    </p:spTree>
    <p:extLst>
      <p:ext uri="{BB962C8B-B14F-4D97-AF65-F5344CB8AC3E}">
        <p14:creationId xmlns:p14="http://schemas.microsoft.com/office/powerpoint/2010/main" val="183809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3</a:t>
            </a:fld>
            <a:endParaRPr lang="en-US"/>
          </a:p>
        </p:txBody>
      </p:sp>
    </p:spTree>
    <p:extLst>
      <p:ext uri="{BB962C8B-B14F-4D97-AF65-F5344CB8AC3E}">
        <p14:creationId xmlns:p14="http://schemas.microsoft.com/office/powerpoint/2010/main" val="307540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haven’t tested it, it’s broken” is the verification equivalent of Murphy’s Law.</a:t>
            </a:r>
          </a:p>
          <a:p>
            <a:endParaRPr lang="en-US" dirty="0"/>
          </a:p>
          <a:p>
            <a:r>
              <a:rPr lang="en-US" dirty="0"/>
              <a:t>It turns out that controlling complex designs is extremely difficult.  They’re just too big to manage purely from the external pins.  More on that later in this lecture.</a:t>
            </a:r>
          </a:p>
          <a:p>
            <a:endParaRPr lang="en-US" dirty="0"/>
          </a:p>
          <a:p>
            <a:r>
              <a:rPr lang="en-US" dirty="0"/>
              <a:t>Just because the primary inputs have been exercised and the primary outputs are correct, doesn’t mean the overall design is correct!</a:t>
            </a:r>
          </a:p>
          <a:p>
            <a:pPr marL="171450" indent="-171450" algn="l">
              <a:buFont typeface="Arial" panose="020B0604020202020204" pitchFamily="34" charset="0"/>
              <a:buChar char="•"/>
            </a:pPr>
            <a:r>
              <a:rPr lang="en-US" dirty="0"/>
              <a:t>Example:  if you have a cache miss (but it should have hit), the external pins would still behave in a completely legal manner (generating the external memory request), but internally the cache controller itself is flawed.</a:t>
            </a:r>
          </a:p>
          <a:p>
            <a:pPr marL="171450" indent="-171450" algn="l">
              <a:buFont typeface="Arial" panose="020B0604020202020204" pitchFamily="34" charset="0"/>
              <a:buChar char="•"/>
            </a:pPr>
            <a:r>
              <a:rPr lang="en-US" dirty="0"/>
              <a:t>Example:  Your design works perfectly fine unless all the data bits on the bus are zero for more than three cycles in a row.  Unless you actually caused that case, you wouldn’t know there was a problem.</a:t>
            </a:r>
          </a:p>
          <a:p>
            <a:pPr marL="0" indent="0" algn="l">
              <a:buFont typeface="Arial" panose="020B0604020202020204" pitchFamily="34" charset="0"/>
              <a:buNone/>
            </a:pPr>
            <a:endParaRPr lang="en-US" dirty="0"/>
          </a:p>
          <a:p>
            <a:pPr marL="171450" indent="-171450" algn="l">
              <a:buFont typeface="Arial" panose="020B0604020202020204" pitchFamily="34" charset="0"/>
              <a:buChar char="•"/>
            </a:pPr>
            <a:endParaRPr lang="en-US" dirty="0"/>
          </a:p>
          <a:p>
            <a:pPr marL="0" indent="0" algn="l">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5</a:t>
            </a:fld>
            <a:endParaRPr lang="en-US"/>
          </a:p>
        </p:txBody>
      </p:sp>
    </p:spTree>
    <p:extLst>
      <p:ext uri="{BB962C8B-B14F-4D97-AF65-F5344CB8AC3E}">
        <p14:creationId xmlns:p14="http://schemas.microsoft.com/office/powerpoint/2010/main" val="16719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Combinatorial:</a:t>
            </a:r>
          </a:p>
          <a:p>
            <a:r>
              <a:rPr lang="en-US" dirty="0"/>
              <a:t>If your stimulus never actually causes A to go high, then it doesn’t matter whether B and C are correct because they are never consumed.</a:t>
            </a:r>
          </a:p>
          <a:p>
            <a:r>
              <a:rPr lang="en-US" dirty="0"/>
              <a:t>This is a core tenet of “fault grading” for manufacturing coverage, and Automatic Test Pattern Generation (ATPG) concepts can analyze the design to shift appropriate data into the design’s flops to cover the individual cases in a limited number of cycles.</a:t>
            </a:r>
          </a:p>
          <a:p>
            <a:r>
              <a:rPr lang="en-US" dirty="0"/>
              <a:t>But, that’s using manufacturing/test techniques that are not valid for normal functional operation.  In normal modes of operation, you lack that level of controllability and have to work upstream in the logic cone to get what you need.</a:t>
            </a:r>
          </a:p>
          <a:p>
            <a:endParaRPr lang="en-US" dirty="0"/>
          </a:p>
          <a:p>
            <a:r>
              <a:rPr lang="en-US" dirty="0"/>
              <a:t>Therefore, full verification ideally needs to ensure that every signal in the design is actually consumed.  You might even want to cover different combinations of signal values.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6</a:t>
            </a:fld>
            <a:endParaRPr lang="en-US"/>
          </a:p>
        </p:txBody>
      </p:sp>
    </p:spTree>
    <p:extLst>
      <p:ext uri="{BB962C8B-B14F-4D97-AF65-F5344CB8AC3E}">
        <p14:creationId xmlns:p14="http://schemas.microsoft.com/office/powerpoint/2010/main" val="3877691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BFMs in much greater detail in a later lecture.  For now, just think of it as a way to intelligently control things at the signal level, using input that is more sensible/abstract (like saying “Read” instead of wiggling the command and control signals across multiple clock cycles)</a:t>
            </a:r>
          </a:p>
          <a:p>
            <a:endParaRPr lang="en-US" dirty="0"/>
          </a:p>
          <a:p>
            <a:r>
              <a:rPr lang="en-US" dirty="0"/>
              <a:t>BFMs are also called “Transactors”, and sometimes overlap with “Drivers” and “Monitors”.  We’ll talk about those later.</a:t>
            </a:r>
          </a:p>
        </p:txBody>
      </p:sp>
      <p:sp>
        <p:nvSpPr>
          <p:cNvPr id="4" name="Slide Number Placeholder 3"/>
          <p:cNvSpPr>
            <a:spLocks noGrp="1"/>
          </p:cNvSpPr>
          <p:nvPr>
            <p:ph type="sldNum" sz="quarter" idx="5"/>
          </p:nvPr>
        </p:nvSpPr>
        <p:spPr/>
        <p:txBody>
          <a:bodyPr/>
          <a:lstStyle/>
          <a:p>
            <a:fld id="{7B6C1B22-140C-449B-90D6-1D3E232A4348}" type="slidenum">
              <a:rPr lang="en-US" smtClean="0"/>
              <a:t>7</a:t>
            </a:fld>
            <a:endParaRPr lang="en-US"/>
          </a:p>
        </p:txBody>
      </p:sp>
    </p:spTree>
    <p:extLst>
      <p:ext uri="{BB962C8B-B14F-4D97-AF65-F5344CB8AC3E}">
        <p14:creationId xmlns:p14="http://schemas.microsoft.com/office/powerpoint/2010/main" val="13087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9</a:t>
            </a:fld>
            <a:endParaRPr lang="en-US"/>
          </a:p>
        </p:txBody>
      </p:sp>
    </p:spTree>
    <p:extLst>
      <p:ext uri="{BB962C8B-B14F-4D97-AF65-F5344CB8AC3E}">
        <p14:creationId xmlns:p14="http://schemas.microsoft.com/office/powerpoint/2010/main" val="28287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we’re mixing “observe the results” and “are the results correct” on this slide.  Observability gets/monitors the data.  Later in the lecture we’ll cover the correctness checking of those results.</a:t>
            </a:r>
          </a:p>
          <a:p>
            <a:endParaRPr lang="en-US" dirty="0"/>
          </a:p>
          <a:p>
            <a:r>
              <a:rPr lang="en-US" dirty="0"/>
              <a:t>Observability is fundamentally at the signal level, but we can build abstractions via “monitors” that can pull together data into a more meaningful “transaction”.  This will be covered in more detail in a later lecture.</a:t>
            </a:r>
          </a:p>
          <a:p>
            <a:endParaRPr lang="en-US" dirty="0"/>
          </a:p>
          <a:p>
            <a:r>
              <a:rPr lang="en-US" dirty="0"/>
              <a:t>Observed signals can actually feed MULTIPLE checkers (for instance, a valid bit on a request might be used for triggering a check on whether a response was later generated.  That same valid bit might also be used at the interface level to check whether the request payload (</a:t>
            </a:r>
            <a:r>
              <a:rPr lang="en-US" dirty="0" err="1"/>
              <a:t>cmd</a:t>
            </a:r>
            <a:r>
              <a:rPr lang="en-US" dirty="0"/>
              <a:t>, address, </a:t>
            </a:r>
            <a:r>
              <a:rPr lang="en-US" dirty="0" err="1"/>
              <a:t>etc</a:t>
            </a:r>
            <a:r>
              <a:rPr lang="en-US" dirty="0"/>
              <a:t>) associated with the valid bit is indeed legal.</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10</a:t>
            </a:fld>
            <a:endParaRPr lang="en-US"/>
          </a:p>
        </p:txBody>
      </p:sp>
    </p:spTree>
    <p:extLst>
      <p:ext uri="{BB962C8B-B14F-4D97-AF65-F5344CB8AC3E}">
        <p14:creationId xmlns:p14="http://schemas.microsoft.com/office/powerpoint/2010/main" val="4263413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Monitors can be used to take multiple signals (at the same time, or across multiple cycles) and abstract them into a “transaction” that a checker can more easily consume.  We’ll cover this in great detail in a later lecture.</a:t>
            </a:r>
          </a:p>
          <a:p>
            <a:endParaRPr lang="en-US" dirty="0"/>
          </a:p>
          <a:p>
            <a:r>
              <a:rPr lang="en-US" dirty="0"/>
              <a:t>Direct checking can be useful, but is more intrusive.  It can be hard to know exactly WHEN to look at a signal to see if it was correct.</a:t>
            </a:r>
          </a:p>
          <a:p>
            <a:r>
              <a:rPr lang="en-US" dirty="0"/>
              <a:t>Indirect doesn’t rely on exact timing, but can be more difficult to set up the proper conditions.</a:t>
            </a:r>
          </a:p>
          <a:p>
            <a:endParaRPr lang="en-US" dirty="0"/>
          </a:p>
          <a:p>
            <a:r>
              <a:rPr lang="en-US" dirty="0"/>
              <a:t>It’s a tradeoff.</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11</a:t>
            </a:fld>
            <a:endParaRPr lang="en-US"/>
          </a:p>
        </p:txBody>
      </p:sp>
    </p:spTree>
    <p:extLst>
      <p:ext uri="{BB962C8B-B14F-4D97-AF65-F5344CB8AC3E}">
        <p14:creationId xmlns:p14="http://schemas.microsoft.com/office/powerpoint/2010/main" val="859359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What might go wrong with the indirect method of verifying “Did we write the cache line”?</a:t>
            </a:r>
          </a:p>
          <a:p>
            <a:pPr marL="171450" indent="-171450">
              <a:buFontTx/>
              <a:buChar char="-"/>
            </a:pPr>
            <a:r>
              <a:rPr lang="en-US" dirty="0"/>
              <a:t>It might not have written, and you might have read the value from memory… which would look like a hit,</a:t>
            </a:r>
          </a:p>
          <a:p>
            <a:pPr marL="171450" indent="-171450">
              <a:buFontTx/>
              <a:buChar char="-"/>
            </a:pPr>
            <a:r>
              <a:rPr lang="en-US" dirty="0"/>
              <a:t>How might you distinguish between a hit and a miss?</a:t>
            </a:r>
          </a:p>
          <a:p>
            <a:pPr marL="628650" lvl="1" indent="-171450">
              <a:buFontTx/>
              <a:buChar char="-"/>
            </a:pPr>
            <a:r>
              <a:rPr lang="en-US" dirty="0"/>
              <a:t>You could count cycles.  A hit will take less time than a miss!</a:t>
            </a:r>
          </a:p>
          <a:p>
            <a:pPr marL="628650" lvl="1" indent="-171450">
              <a:buFontTx/>
              <a:buChar char="-"/>
            </a:pPr>
            <a:r>
              <a:rPr lang="en-US" dirty="0"/>
              <a:t>You could fall back on direct testbench poking</a:t>
            </a:r>
          </a:p>
          <a:p>
            <a:pPr marL="628650" lvl="1" indent="-171450">
              <a:buFontTx/>
              <a:buChar char="-"/>
            </a:pPr>
            <a:r>
              <a:rPr lang="en-US" dirty="0"/>
              <a:t>You could have a monitor that detects hit vs miss and a checker that you arm to fire if you get a miss during the critical segment</a:t>
            </a:r>
          </a:p>
          <a:p>
            <a:pPr marL="628650" lvl="1" indent="-171450">
              <a:buFontTx/>
              <a:buChar char="-"/>
            </a:pPr>
            <a:r>
              <a:rPr lang="en-US" dirty="0"/>
              <a:t>There are other options too</a:t>
            </a:r>
          </a:p>
          <a:p>
            <a:endParaRPr lang="en-US" dirty="0"/>
          </a:p>
        </p:txBody>
      </p:sp>
      <p:sp>
        <p:nvSpPr>
          <p:cNvPr id="4" name="Slide Number Placeholder 3"/>
          <p:cNvSpPr>
            <a:spLocks noGrp="1"/>
          </p:cNvSpPr>
          <p:nvPr>
            <p:ph type="sldNum" sz="quarter" idx="5"/>
          </p:nvPr>
        </p:nvSpPr>
        <p:spPr/>
        <p:txBody>
          <a:bodyPr/>
          <a:lstStyle/>
          <a:p>
            <a:fld id="{7B6C1B22-140C-449B-90D6-1D3E232A4348}" type="slidenum">
              <a:rPr lang="en-US" smtClean="0"/>
              <a:t>12</a:t>
            </a:fld>
            <a:endParaRPr lang="en-US"/>
          </a:p>
        </p:txBody>
      </p:sp>
    </p:spTree>
    <p:extLst>
      <p:ext uri="{BB962C8B-B14F-4D97-AF65-F5344CB8AC3E}">
        <p14:creationId xmlns:p14="http://schemas.microsoft.com/office/powerpoint/2010/main" val="3804427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8601"/>
            <a:ext cx="10363200" cy="1470025"/>
          </a:xfrm>
        </p:spPr>
        <p:txBody>
          <a:bodyPr/>
          <a:lstStyle>
            <a:lvl1pPr>
              <a:defRPr/>
            </a:lvl1pPr>
          </a:lstStyle>
          <a:p>
            <a:r>
              <a:rPr lang="en-US" dirty="0"/>
              <a:t>Verification</a:t>
            </a:r>
          </a:p>
        </p:txBody>
      </p:sp>
      <p:sp>
        <p:nvSpPr>
          <p:cNvPr id="3" name="Subtitle 2"/>
          <p:cNvSpPr>
            <a:spLocks noGrp="1"/>
          </p:cNvSpPr>
          <p:nvPr>
            <p:ph type="subTitle" idx="1" hasCustomPrompt="1"/>
          </p:nvPr>
        </p:nvSpPr>
        <p:spPr>
          <a:xfrm>
            <a:off x="1828800" y="2133600"/>
            <a:ext cx="8534400" cy="4038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eaLnBrk="1" hangingPunct="1"/>
            <a:r>
              <a:rPr lang="en-US" altLang="en-US" dirty="0"/>
              <a:t>Spring 2021</a:t>
            </a:r>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r>
              <a:rPr lang="en-US" altLang="en-US" dirty="0">
                <a:hlinkClick r:id="rId3"/>
              </a:rPr>
              <a:t>staylo20@tufts.edu</a:t>
            </a:r>
            <a:endParaRPr lang="en-US" altLang="en-US" dirty="0"/>
          </a:p>
          <a:p>
            <a:pPr eaLnBrk="1" hangingPunct="1"/>
            <a:endParaRPr lang="en-US" altLang="en-US" dirty="0"/>
          </a:p>
          <a:p>
            <a:pPr eaLnBrk="1" hangingPunct="1"/>
            <a:r>
              <a:rPr lang="it-IT" altLang="en-US" dirty="0"/>
              <a:t>Lecture Title</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8" name="Text Placeholder 7">
            <a:extLst>
              <a:ext uri="{FF2B5EF4-FFF2-40B4-BE49-F238E27FC236}">
                <a16:creationId xmlns:a16="http://schemas.microsoft.com/office/drawing/2014/main" id="{595896C9-9A71-4D38-9FB7-B9B1979259AF}"/>
              </a:ext>
            </a:extLst>
          </p:cNvPr>
          <p:cNvSpPr>
            <a:spLocks noGrp="1"/>
          </p:cNvSpPr>
          <p:nvPr>
            <p:ph type="body" sz="quarter" idx="12" hasCustomPrompt="1"/>
          </p:nvPr>
        </p:nvSpPr>
        <p:spPr>
          <a:xfrm>
            <a:off x="4267200" y="6248400"/>
            <a:ext cx="3657600" cy="457200"/>
          </a:xfrm>
        </p:spPr>
        <p:txBody>
          <a:bodyPr anchor="ctr"/>
          <a:lstStyle>
            <a:lvl1pPr algn="ctr">
              <a:buNone/>
              <a:defRPr lang="en-US" sz="1400" kern="1200" dirty="0">
                <a:solidFill>
                  <a:schemeClr val="tx1"/>
                </a:solidFill>
                <a:latin typeface="Times New Roman" panose="02020603050405020304" pitchFamily="18" charset="0"/>
                <a:ea typeface="+mn-ea"/>
                <a:cs typeface="+mn-cs"/>
              </a:defRPr>
            </a:lvl1pPr>
          </a:lstStyle>
          <a:p>
            <a:pPr lvl="0"/>
            <a:r>
              <a:rPr lang="en-US" dirty="0"/>
              <a:t>Verification</a:t>
            </a:r>
            <a:br>
              <a:rPr lang="en-US" dirty="0"/>
            </a:br>
            <a:r>
              <a:rPr lang="en-US" dirty="0"/>
              <a:t>Joel </a:t>
            </a:r>
            <a:r>
              <a:rPr lang="en-US" dirty="0" err="1"/>
              <a:t>Grodstein</a:t>
            </a:r>
            <a:r>
              <a:rPr lang="en-US" dirty="0"/>
              <a:t>/Scott Taylor</a:t>
            </a:r>
          </a:p>
        </p:txBody>
      </p:sp>
    </p:spTree>
    <p:extLst>
      <p:ext uri="{BB962C8B-B14F-4D97-AF65-F5344CB8AC3E}">
        <p14:creationId xmlns:p14="http://schemas.microsoft.com/office/powerpoint/2010/main" val="230604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6864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304800"/>
            <a:ext cx="25908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304800"/>
            <a:ext cx="75692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36236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812A-6324-4070-9092-4519F73767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7A7B68-787C-4C73-A986-9BF7BAC49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24BA77-1577-4092-80E5-148DEB5DA78D}"/>
              </a:ext>
            </a:extLst>
          </p:cNvPr>
          <p:cNvSpPr>
            <a:spLocks noGrp="1"/>
          </p:cNvSpPr>
          <p:nvPr>
            <p:ph type="dt" sz="half" idx="10"/>
          </p:nvPr>
        </p:nvSpPr>
        <p:spPr/>
        <p:txBody>
          <a:bodyPr/>
          <a:lstStyle/>
          <a:p>
            <a:fld id="{39068FDD-07D9-4634-8E55-C0E403A38A7E}" type="datetimeFigureOut">
              <a:rPr lang="en-US" smtClean="0"/>
              <a:t>1/16/2022</a:t>
            </a:fld>
            <a:endParaRPr lang="en-US"/>
          </a:p>
        </p:txBody>
      </p:sp>
      <p:sp>
        <p:nvSpPr>
          <p:cNvPr id="5" name="Footer Placeholder 4">
            <a:extLst>
              <a:ext uri="{FF2B5EF4-FFF2-40B4-BE49-F238E27FC236}">
                <a16:creationId xmlns:a16="http://schemas.microsoft.com/office/drawing/2014/main" id="{BB69611B-643E-44F4-907B-254B92510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7B9B9-8C86-4A9D-93BE-9BBF4221D958}"/>
              </a:ext>
            </a:extLst>
          </p:cNvPr>
          <p:cNvSpPr>
            <a:spLocks noGrp="1"/>
          </p:cNvSpPr>
          <p:nvPr>
            <p:ph type="sldNum" sz="quarter" idx="12"/>
          </p:nvPr>
        </p:nvSpPr>
        <p:spPr/>
        <p:txBody>
          <a:bodyPr/>
          <a:lstStyle/>
          <a:p>
            <a:fld id="{8F525628-B04B-4895-B799-D96024467A75}" type="slidenum">
              <a:rPr lang="en-US" smtClean="0"/>
              <a:t>‹#›</a:t>
            </a:fld>
            <a:endParaRPr lang="en-US"/>
          </a:p>
        </p:txBody>
      </p:sp>
    </p:spTree>
    <p:extLst>
      <p:ext uri="{BB962C8B-B14F-4D97-AF65-F5344CB8AC3E}">
        <p14:creationId xmlns:p14="http://schemas.microsoft.com/office/powerpoint/2010/main" val="2684964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01742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97026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74338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08032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825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200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0053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9068FDD-07D9-4634-8E55-C0E403A38A7E}" type="datetimeFigureOut">
              <a:rPr lang="en-US" smtClean="0"/>
              <a:t>1/16/2022</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02146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304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14400" y="1676400"/>
            <a:ext cx="10363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fld id="{39068FDD-07D9-4634-8E55-C0E403A38A7E}" type="datetimeFigureOut">
              <a:rPr lang="en-US" smtClean="0"/>
              <a:t>1/16/2022</a:t>
            </a:fld>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smtClean="0">
                <a:cs typeface="+mn-cs"/>
              </a:defRPr>
            </a:lvl1pPr>
          </a:lstStyle>
          <a:p>
            <a:endParaRPr lang="en-US"/>
          </a:p>
        </p:txBody>
      </p:sp>
      <p:sp>
        <p:nvSpPr>
          <p:cNvPr id="1033" name="Rectangle 9"/>
          <p:cNvSpPr>
            <a:spLocks noChangeArrowheads="1"/>
          </p:cNvSpPr>
          <p:nvPr/>
        </p:nvSpPr>
        <p:spPr bwMode="auto">
          <a:xfrm>
            <a:off x="7620000" y="6248400"/>
            <a:ext cx="3860800" cy="457200"/>
          </a:xfrm>
          <a:prstGeom prst="rect">
            <a:avLst/>
          </a:prstGeom>
          <a:noFill/>
          <a:ln w="9525">
            <a:noFill/>
            <a:miter lim="800000"/>
            <a:headEnd/>
            <a:tailEnd/>
          </a:ln>
          <a:effec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r" eaLnBrk="1" hangingPunct="1">
              <a:defRPr/>
            </a:pPr>
            <a:fld id="{2ECDC20A-2A00-44F3-B6D9-A07784439C41}" type="slidenum">
              <a:rPr lang="en-US" altLang="en-US" sz="1400" smtClean="0"/>
              <a:pPr algn="r" eaLnBrk="1" hangingPunct="1">
                <a:defRPr/>
              </a:pPr>
              <a:t>‹#›</a:t>
            </a:fld>
            <a:endParaRPr lang="en-US" altLang="en-US" sz="1400"/>
          </a:p>
        </p:txBody>
      </p:sp>
    </p:spTree>
    <p:extLst>
      <p:ext uri="{BB962C8B-B14F-4D97-AF65-F5344CB8AC3E}">
        <p14:creationId xmlns:p14="http://schemas.microsoft.com/office/powerpoint/2010/main" val="2499161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accent2"/>
          </a:solidFill>
          <a:latin typeface="Times New Roman" pitchFamily="18" charset="0"/>
        </a:defRPr>
      </a:lvl2pPr>
      <a:lvl3pPr algn="ctr" rtl="0" eaLnBrk="1" fontAlgn="base" hangingPunct="1">
        <a:spcBef>
          <a:spcPct val="0"/>
        </a:spcBef>
        <a:spcAft>
          <a:spcPct val="0"/>
        </a:spcAft>
        <a:defRPr sz="4400">
          <a:solidFill>
            <a:schemeClr val="accent2"/>
          </a:solidFill>
          <a:latin typeface="Times New Roman" pitchFamily="18" charset="0"/>
        </a:defRPr>
      </a:lvl3pPr>
      <a:lvl4pPr algn="ctr" rtl="0" eaLnBrk="1" fontAlgn="base" hangingPunct="1">
        <a:spcBef>
          <a:spcPct val="0"/>
        </a:spcBef>
        <a:spcAft>
          <a:spcPct val="0"/>
        </a:spcAft>
        <a:defRPr sz="4400">
          <a:solidFill>
            <a:schemeClr val="accent2"/>
          </a:solidFill>
          <a:latin typeface="Times New Roman" pitchFamily="18" charset="0"/>
        </a:defRPr>
      </a:lvl4pPr>
      <a:lvl5pPr algn="ctr" rtl="0" eaLnBrk="1" fontAlgn="base" hangingPunct="1">
        <a:spcBef>
          <a:spcPct val="0"/>
        </a:spcBef>
        <a:spcAft>
          <a:spcPct val="0"/>
        </a:spcAft>
        <a:defRPr sz="4400">
          <a:solidFill>
            <a:schemeClr val="accent2"/>
          </a:solidFill>
          <a:latin typeface="Times New Roman" pitchFamily="18" charset="0"/>
        </a:defRPr>
      </a:lvl5pPr>
      <a:lvl6pPr marL="457200" algn="ctr" rtl="0" eaLnBrk="1" fontAlgn="base" hangingPunct="1">
        <a:spcBef>
          <a:spcPct val="0"/>
        </a:spcBef>
        <a:spcAft>
          <a:spcPct val="0"/>
        </a:spcAft>
        <a:defRPr sz="4400">
          <a:solidFill>
            <a:schemeClr val="accent2"/>
          </a:solidFill>
          <a:latin typeface="Times New Roman" pitchFamily="18" charset="0"/>
        </a:defRPr>
      </a:lvl6pPr>
      <a:lvl7pPr marL="914400" algn="ctr" rtl="0" eaLnBrk="1" fontAlgn="base" hangingPunct="1">
        <a:spcBef>
          <a:spcPct val="0"/>
        </a:spcBef>
        <a:spcAft>
          <a:spcPct val="0"/>
        </a:spcAft>
        <a:defRPr sz="4400">
          <a:solidFill>
            <a:schemeClr val="accent2"/>
          </a:solidFill>
          <a:latin typeface="Times New Roman" pitchFamily="18" charset="0"/>
        </a:defRPr>
      </a:lvl7pPr>
      <a:lvl8pPr marL="1371600" algn="ctr" rtl="0" eaLnBrk="1" fontAlgn="base" hangingPunct="1">
        <a:spcBef>
          <a:spcPct val="0"/>
        </a:spcBef>
        <a:spcAft>
          <a:spcPct val="0"/>
        </a:spcAft>
        <a:defRPr sz="4400">
          <a:solidFill>
            <a:schemeClr val="accent2"/>
          </a:solidFill>
          <a:latin typeface="Times New Roman" pitchFamily="18" charset="0"/>
        </a:defRPr>
      </a:lvl8pPr>
      <a:lvl9pPr marL="1828800" algn="ctr" rtl="0" eaLnBrk="1" fontAlgn="base" hangingPunct="1">
        <a:spcBef>
          <a:spcPct val="0"/>
        </a:spcBef>
        <a:spcAft>
          <a:spcPct val="0"/>
        </a:spcAft>
        <a:defRPr sz="4400">
          <a:solidFill>
            <a:schemeClr val="accent2"/>
          </a:solidFill>
          <a:latin typeface="Times New Roman" pitchFamily="18"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taylo20@tufts.edu" TargetMode="External"/><Relationship Id="rId2" Type="http://schemas.openxmlformats.org/officeDocument/2006/relationships/hyperlink" Target="mailto:Joel.grodstein@tuft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C95F-9967-44BE-8496-FB76A000A7C3}"/>
              </a:ext>
            </a:extLst>
          </p:cNvPr>
          <p:cNvSpPr>
            <a:spLocks noGrp="1"/>
          </p:cNvSpPr>
          <p:nvPr>
            <p:ph type="ctrTitle"/>
          </p:nvPr>
        </p:nvSpPr>
        <p:spPr/>
        <p:txBody>
          <a:bodyPr/>
          <a:lstStyle/>
          <a:p>
            <a:r>
              <a:rPr lang="en-US" dirty="0"/>
              <a:t>Verification</a:t>
            </a:r>
          </a:p>
        </p:txBody>
      </p:sp>
      <p:sp>
        <p:nvSpPr>
          <p:cNvPr id="8" name="Subtitle 7">
            <a:extLst>
              <a:ext uri="{FF2B5EF4-FFF2-40B4-BE49-F238E27FC236}">
                <a16:creationId xmlns:a16="http://schemas.microsoft.com/office/drawing/2014/main" id="{10207A18-9255-452D-934D-0424481E82F8}"/>
              </a:ext>
            </a:extLst>
          </p:cNvPr>
          <p:cNvSpPr>
            <a:spLocks noGrp="1"/>
          </p:cNvSpPr>
          <p:nvPr>
            <p:ph type="subTitle" idx="1"/>
          </p:nvPr>
        </p:nvSpPr>
        <p:spPr/>
        <p:txBody>
          <a:bodyPr/>
          <a:lstStyle/>
          <a:p>
            <a:pPr eaLnBrk="1" hangingPunct="1"/>
            <a:r>
              <a:rPr lang="en-US" altLang="en-US"/>
              <a:t>Spring 2022</a:t>
            </a:r>
            <a:endParaRPr lang="en-US" altLang="en-US" dirty="0"/>
          </a:p>
          <a:p>
            <a:pPr eaLnBrk="1" hangingPunct="1"/>
            <a:r>
              <a:rPr lang="en-US" altLang="en-US" dirty="0"/>
              <a:t>Tufts University</a:t>
            </a:r>
          </a:p>
          <a:p>
            <a:pPr eaLnBrk="1" hangingPunct="1"/>
            <a:endParaRPr lang="en-US" altLang="en-US" dirty="0"/>
          </a:p>
          <a:p>
            <a:pPr eaLnBrk="1" hangingPunct="1"/>
            <a:r>
              <a:rPr lang="en-US" altLang="en-US" dirty="0"/>
              <a:t>Instructors: Joel </a:t>
            </a:r>
            <a:r>
              <a:rPr lang="en-US" altLang="en-US" dirty="0" err="1"/>
              <a:t>Grodstein</a:t>
            </a:r>
            <a:r>
              <a:rPr lang="en-US" altLang="en-US" dirty="0"/>
              <a:t>, Scott Taylor</a:t>
            </a:r>
          </a:p>
          <a:p>
            <a:pPr eaLnBrk="1" hangingPunct="1"/>
            <a:r>
              <a:rPr lang="en-US" altLang="en-US" dirty="0">
                <a:solidFill>
                  <a:schemeClr val="accent2"/>
                </a:solidFill>
                <a:hlinkClick r:id="rId2"/>
              </a:rPr>
              <a:t>joel.grodstein@tufts.edu</a:t>
            </a:r>
            <a:endParaRPr lang="en-US" altLang="en-US" dirty="0">
              <a:solidFill>
                <a:schemeClr val="accent2"/>
              </a:solidFill>
            </a:endParaRPr>
          </a:p>
          <a:p>
            <a:pPr eaLnBrk="1" hangingPunct="1"/>
            <a:r>
              <a:rPr lang="en-US" altLang="en-US" dirty="0">
                <a:solidFill>
                  <a:schemeClr val="accent2"/>
                </a:solidFill>
                <a:hlinkClick r:id="rId3"/>
              </a:rPr>
              <a:t>staylo20@tufts.edu</a:t>
            </a:r>
            <a:endParaRPr lang="en-US" altLang="en-US" dirty="0">
              <a:solidFill>
                <a:schemeClr val="accent2"/>
              </a:solidFill>
            </a:endParaRPr>
          </a:p>
          <a:p>
            <a:pPr eaLnBrk="1" hangingPunct="1"/>
            <a:endParaRPr lang="en-US" altLang="en-US" dirty="0"/>
          </a:p>
          <a:p>
            <a:pPr eaLnBrk="1" hangingPunct="1"/>
            <a:r>
              <a:rPr lang="it-IT" altLang="en-US" dirty="0"/>
              <a:t>Verification Concepts Overview</a:t>
            </a:r>
          </a:p>
          <a:p>
            <a:endParaRPr lang="en-US" dirty="0"/>
          </a:p>
        </p:txBody>
      </p:sp>
      <p:sp>
        <p:nvSpPr>
          <p:cNvPr id="9" name="Text Placeholder 8">
            <a:extLst>
              <a:ext uri="{FF2B5EF4-FFF2-40B4-BE49-F238E27FC236}">
                <a16:creationId xmlns:a16="http://schemas.microsoft.com/office/drawing/2014/main" id="{64F50954-31C0-4B4C-8B17-834F6E38010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36615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62ED-DB1D-4CF6-A186-873ECFF32B35}"/>
              </a:ext>
            </a:extLst>
          </p:cNvPr>
          <p:cNvSpPr>
            <a:spLocks noGrp="1"/>
          </p:cNvSpPr>
          <p:nvPr>
            <p:ph type="title"/>
          </p:nvPr>
        </p:nvSpPr>
        <p:spPr/>
        <p:txBody>
          <a:bodyPr/>
          <a:lstStyle/>
          <a:p>
            <a:r>
              <a:rPr lang="en-US" dirty="0"/>
              <a:t>Observability examples</a:t>
            </a:r>
          </a:p>
        </p:txBody>
      </p:sp>
      <p:sp>
        <p:nvSpPr>
          <p:cNvPr id="3" name="Content Placeholder 2">
            <a:extLst>
              <a:ext uri="{FF2B5EF4-FFF2-40B4-BE49-F238E27FC236}">
                <a16:creationId xmlns:a16="http://schemas.microsoft.com/office/drawing/2014/main" id="{76A5A151-DBB8-4933-A81A-0123BDDF8993}"/>
              </a:ext>
            </a:extLst>
          </p:cNvPr>
          <p:cNvSpPr>
            <a:spLocks noGrp="1"/>
          </p:cNvSpPr>
          <p:nvPr>
            <p:ph idx="1"/>
          </p:nvPr>
        </p:nvSpPr>
        <p:spPr/>
        <p:txBody>
          <a:bodyPr>
            <a:normAutofit fontScale="92500"/>
          </a:bodyPr>
          <a:lstStyle/>
          <a:p>
            <a:r>
              <a:rPr lang="en-US" dirty="0"/>
              <a:t>Core does a write to a cache line.  How do you know whether it got there correctly?</a:t>
            </a:r>
          </a:p>
          <a:p>
            <a:pPr lvl="1"/>
            <a:r>
              <a:rPr lang="en-US" dirty="0"/>
              <a:t>Something has to either look at the data, or depend on it for proper operation</a:t>
            </a:r>
          </a:p>
          <a:p>
            <a:r>
              <a:rPr lang="en-US" dirty="0"/>
              <a:t>You’re trying to cause a branch </a:t>
            </a:r>
            <a:r>
              <a:rPr lang="en-US" dirty="0" err="1"/>
              <a:t>mispredict</a:t>
            </a:r>
            <a:r>
              <a:rPr lang="en-US" dirty="0"/>
              <a:t> to see if instructions executing in the shadow of the branch inadvertently update architectural state.  How do you know if you got the intended branch misprediction?</a:t>
            </a:r>
          </a:p>
          <a:p>
            <a:r>
              <a:rPr lang="en-US" dirty="0"/>
              <a:t>How do you know if an error condition occurred?</a:t>
            </a:r>
          </a:p>
          <a:p>
            <a:r>
              <a:rPr lang="en-US" dirty="0"/>
              <a:t>How do you tell if a bus transaction completed successfully?</a:t>
            </a:r>
          </a:p>
          <a:p>
            <a:r>
              <a:rPr lang="en-US" dirty="0"/>
              <a:t>Did the frame buffer for the current screen redraw contain the correct set of image data?</a:t>
            </a:r>
          </a:p>
          <a:p>
            <a:endParaRPr lang="en-US" dirty="0"/>
          </a:p>
        </p:txBody>
      </p:sp>
    </p:spTree>
    <p:extLst>
      <p:ext uri="{BB962C8B-B14F-4D97-AF65-F5344CB8AC3E}">
        <p14:creationId xmlns:p14="http://schemas.microsoft.com/office/powerpoint/2010/main" val="123804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E2B9-D9B7-4498-AEA2-04A52C99D9ED}"/>
              </a:ext>
            </a:extLst>
          </p:cNvPr>
          <p:cNvSpPr>
            <a:spLocks noGrp="1"/>
          </p:cNvSpPr>
          <p:nvPr>
            <p:ph type="title"/>
          </p:nvPr>
        </p:nvSpPr>
        <p:spPr/>
        <p:txBody>
          <a:bodyPr/>
          <a:lstStyle/>
          <a:p>
            <a:r>
              <a:rPr lang="en-US" dirty="0"/>
              <a:t>Types of Observability</a:t>
            </a:r>
          </a:p>
        </p:txBody>
      </p:sp>
      <p:sp>
        <p:nvSpPr>
          <p:cNvPr id="3" name="Content Placeholder 2">
            <a:extLst>
              <a:ext uri="{FF2B5EF4-FFF2-40B4-BE49-F238E27FC236}">
                <a16:creationId xmlns:a16="http://schemas.microsoft.com/office/drawing/2014/main" id="{8B4BF5D4-BB10-4A91-B7C5-1872F90B11CF}"/>
              </a:ext>
            </a:extLst>
          </p:cNvPr>
          <p:cNvSpPr>
            <a:spLocks noGrp="1"/>
          </p:cNvSpPr>
          <p:nvPr>
            <p:ph idx="1"/>
          </p:nvPr>
        </p:nvSpPr>
        <p:spPr/>
        <p:txBody>
          <a:bodyPr>
            <a:normAutofit fontScale="92500" lnSpcReduction="10000"/>
          </a:bodyPr>
          <a:lstStyle/>
          <a:p>
            <a:r>
              <a:rPr lang="en-US" dirty="0"/>
              <a:t>Direct</a:t>
            </a:r>
          </a:p>
          <a:p>
            <a:pPr lvl="1"/>
            <a:r>
              <a:rPr lang="en-US" dirty="0"/>
              <a:t>Have your testbench look </a:t>
            </a:r>
            <a:r>
              <a:rPr lang="en-US" b="1" dirty="0"/>
              <a:t>directly at a signal </a:t>
            </a:r>
            <a:r>
              <a:rPr lang="en-US" dirty="0"/>
              <a:t>or signals.  These could be the primary outputs, or could be a purely internal signal</a:t>
            </a:r>
          </a:p>
          <a:p>
            <a:r>
              <a:rPr lang="en-US" dirty="0"/>
              <a:t>Indirect</a:t>
            </a:r>
          </a:p>
          <a:p>
            <a:pPr lvl="1"/>
            <a:r>
              <a:rPr lang="en-US" dirty="0"/>
              <a:t>Ensure (via controllability!) that the desired state </a:t>
            </a:r>
            <a:r>
              <a:rPr lang="en-US" b="1" dirty="0"/>
              <a:t>causes the design to behave differently</a:t>
            </a:r>
            <a:r>
              <a:rPr lang="en-US" dirty="0"/>
              <a:t> in the “good” and “bad” cases, and then look at that downstream behavior to infer whether your target signal did the right thing</a:t>
            </a:r>
          </a:p>
          <a:p>
            <a:pPr lvl="1"/>
            <a:endParaRPr lang="en-US" dirty="0"/>
          </a:p>
          <a:p>
            <a:r>
              <a:rPr lang="en-US" dirty="0"/>
              <a:t>For the “Did we write the cache line” example, you could</a:t>
            </a:r>
          </a:p>
          <a:p>
            <a:pPr lvl="1"/>
            <a:r>
              <a:rPr lang="en-US" dirty="0"/>
              <a:t>Read the data back and branch to pass/fail based on the result (indirect)</a:t>
            </a:r>
          </a:p>
          <a:p>
            <a:pPr lvl="1"/>
            <a:r>
              <a:rPr lang="en-US" dirty="0"/>
              <a:t>Use the testbench to poke directly into the cache signals to see if the data is present (direct)</a:t>
            </a:r>
          </a:p>
        </p:txBody>
      </p:sp>
    </p:spTree>
    <p:extLst>
      <p:ext uri="{BB962C8B-B14F-4D97-AF65-F5344CB8AC3E}">
        <p14:creationId xmlns:p14="http://schemas.microsoft.com/office/powerpoint/2010/main" val="407699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68A8-3E3E-4FB8-B847-519F13EF044F}"/>
              </a:ext>
            </a:extLst>
          </p:cNvPr>
          <p:cNvSpPr>
            <a:spLocks noGrp="1"/>
          </p:cNvSpPr>
          <p:nvPr>
            <p:ph type="title"/>
          </p:nvPr>
        </p:nvSpPr>
        <p:spPr/>
        <p:txBody>
          <a:bodyPr/>
          <a:lstStyle/>
          <a:p>
            <a:r>
              <a:rPr lang="en-US" dirty="0"/>
              <a:t>Brainstorm:  Observability</a:t>
            </a:r>
          </a:p>
        </p:txBody>
      </p:sp>
      <p:sp>
        <p:nvSpPr>
          <p:cNvPr id="3" name="Content Placeholder 2">
            <a:extLst>
              <a:ext uri="{FF2B5EF4-FFF2-40B4-BE49-F238E27FC236}">
                <a16:creationId xmlns:a16="http://schemas.microsoft.com/office/drawing/2014/main" id="{4726AD3F-5769-4CFC-821C-136D81C43C02}"/>
              </a:ext>
            </a:extLst>
          </p:cNvPr>
          <p:cNvSpPr>
            <a:spLocks noGrp="1"/>
          </p:cNvSpPr>
          <p:nvPr>
            <p:ph idx="1"/>
          </p:nvPr>
        </p:nvSpPr>
        <p:spPr/>
        <p:txBody>
          <a:bodyPr/>
          <a:lstStyle/>
          <a:p>
            <a:r>
              <a:rPr lang="en-US" dirty="0"/>
              <a:t>In the previous example of “do a program read of the data to see if the data was a hit”….</a:t>
            </a:r>
          </a:p>
          <a:p>
            <a:pPr lvl="1"/>
            <a:r>
              <a:rPr lang="en-US" dirty="0"/>
              <a:t>Why won’t this work??</a:t>
            </a:r>
          </a:p>
          <a:p>
            <a:pPr lvl="1"/>
            <a:r>
              <a:rPr lang="en-US" dirty="0"/>
              <a:t>What might you be able to do/enhance to resolve the issue?</a:t>
            </a:r>
          </a:p>
        </p:txBody>
      </p:sp>
    </p:spTree>
    <p:extLst>
      <p:ext uri="{BB962C8B-B14F-4D97-AF65-F5344CB8AC3E}">
        <p14:creationId xmlns:p14="http://schemas.microsoft.com/office/powerpoint/2010/main" val="3978850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7143-30D1-4413-A6EA-669F8204DF91}"/>
              </a:ext>
            </a:extLst>
          </p:cNvPr>
          <p:cNvSpPr>
            <a:spLocks noGrp="1"/>
          </p:cNvSpPr>
          <p:nvPr>
            <p:ph type="title"/>
          </p:nvPr>
        </p:nvSpPr>
        <p:spPr/>
        <p:txBody>
          <a:bodyPr/>
          <a:lstStyle/>
          <a:p>
            <a:r>
              <a:rPr lang="en-US" dirty="0"/>
              <a:t>Breaking down the design</a:t>
            </a:r>
          </a:p>
        </p:txBody>
      </p:sp>
      <p:sp>
        <p:nvSpPr>
          <p:cNvPr id="3" name="Content Placeholder 2">
            <a:extLst>
              <a:ext uri="{FF2B5EF4-FFF2-40B4-BE49-F238E27FC236}">
                <a16:creationId xmlns:a16="http://schemas.microsoft.com/office/drawing/2014/main" id="{40A5F93A-C243-43CF-B1D6-6B6188D38A33}"/>
              </a:ext>
            </a:extLst>
          </p:cNvPr>
          <p:cNvSpPr>
            <a:spLocks noGrp="1"/>
          </p:cNvSpPr>
          <p:nvPr>
            <p:ph idx="1"/>
          </p:nvPr>
        </p:nvSpPr>
        <p:spPr/>
        <p:txBody>
          <a:bodyPr>
            <a:normAutofit fontScale="92500" lnSpcReduction="20000"/>
          </a:bodyPr>
          <a:lstStyle/>
          <a:p>
            <a:r>
              <a:rPr lang="en-US" dirty="0"/>
              <a:t>A full chip is generally too complicated to test as a single monolithic unit</a:t>
            </a:r>
          </a:p>
          <a:p>
            <a:pPr lvl="1"/>
            <a:r>
              <a:rPr lang="en-US" dirty="0"/>
              <a:t>Too </a:t>
            </a:r>
            <a:r>
              <a:rPr lang="en-US" b="1" dirty="0"/>
              <a:t>slow</a:t>
            </a:r>
            <a:r>
              <a:rPr lang="en-US" dirty="0"/>
              <a:t> to simulate</a:t>
            </a:r>
          </a:p>
          <a:p>
            <a:pPr lvl="1"/>
            <a:r>
              <a:rPr lang="en-US" dirty="0"/>
              <a:t>Too </a:t>
            </a:r>
            <a:r>
              <a:rPr lang="en-US" b="1" dirty="0"/>
              <a:t>complicated</a:t>
            </a:r>
            <a:r>
              <a:rPr lang="en-US" dirty="0"/>
              <a:t> to control the deep internals</a:t>
            </a:r>
          </a:p>
          <a:p>
            <a:pPr lvl="1"/>
            <a:r>
              <a:rPr lang="en-US" dirty="0"/>
              <a:t>Too hard to force every signal behavior to be </a:t>
            </a:r>
            <a:r>
              <a:rPr lang="en-US" b="1" dirty="0"/>
              <a:t>visible</a:t>
            </a:r>
            <a:r>
              <a:rPr lang="en-US" dirty="0"/>
              <a:t> at the external pins to determine pass/fail</a:t>
            </a:r>
          </a:p>
          <a:p>
            <a:r>
              <a:rPr lang="en-US" dirty="0"/>
              <a:t>Therefore, we typically “</a:t>
            </a:r>
            <a:r>
              <a:rPr lang="en-US" b="1" dirty="0"/>
              <a:t>divide and conquer</a:t>
            </a:r>
            <a:r>
              <a:rPr lang="en-US" dirty="0"/>
              <a:t>” the design by breaking it into manageable pieces (units)</a:t>
            </a:r>
          </a:p>
          <a:p>
            <a:r>
              <a:rPr lang="en-US" dirty="0"/>
              <a:t>Each piece can be individually tested, and then more limited testing done at the full chip level to exercise </a:t>
            </a:r>
            <a:r>
              <a:rPr lang="en-US" b="1" dirty="0"/>
              <a:t>interactions BETWEEN the pieces</a:t>
            </a:r>
          </a:p>
          <a:p>
            <a:r>
              <a:rPr lang="en-US" dirty="0"/>
              <a:t>There can be MULTIPLE layers of pieces that all build up to the full design!</a:t>
            </a:r>
          </a:p>
          <a:p>
            <a:pPr lvl="1"/>
            <a:r>
              <a:rPr lang="en-US" dirty="0"/>
              <a:t>Multiple units can be combined into a larger integrated unit, and so on</a:t>
            </a:r>
          </a:p>
        </p:txBody>
      </p:sp>
    </p:spTree>
    <p:extLst>
      <p:ext uri="{BB962C8B-B14F-4D97-AF65-F5344CB8AC3E}">
        <p14:creationId xmlns:p14="http://schemas.microsoft.com/office/powerpoint/2010/main" val="250769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A92FC1-A9BF-45DF-9D14-F77820A8929E}"/>
              </a:ext>
            </a:extLst>
          </p:cNvPr>
          <p:cNvSpPr/>
          <p:nvPr/>
        </p:nvSpPr>
        <p:spPr>
          <a:xfrm>
            <a:off x="838200" y="1591733"/>
            <a:ext cx="5723467" cy="41740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32353B1-DACF-4EAD-A792-69606494C9C4}"/>
              </a:ext>
            </a:extLst>
          </p:cNvPr>
          <p:cNvSpPr>
            <a:spLocks noGrp="1"/>
          </p:cNvSpPr>
          <p:nvPr>
            <p:ph type="title"/>
          </p:nvPr>
        </p:nvSpPr>
        <p:spPr/>
        <p:txBody>
          <a:bodyPr/>
          <a:lstStyle/>
          <a:p>
            <a:r>
              <a:rPr lang="en-US" dirty="0"/>
              <a:t>SOC</a:t>
            </a:r>
          </a:p>
        </p:txBody>
      </p:sp>
      <p:sp>
        <p:nvSpPr>
          <p:cNvPr id="19" name="Content Placeholder 18">
            <a:extLst>
              <a:ext uri="{FF2B5EF4-FFF2-40B4-BE49-F238E27FC236}">
                <a16:creationId xmlns:a16="http://schemas.microsoft.com/office/drawing/2014/main" id="{F6A9105C-9DD7-4A9F-97EB-ECE04B23AD9B}"/>
              </a:ext>
            </a:extLst>
          </p:cNvPr>
          <p:cNvSpPr>
            <a:spLocks noGrp="1"/>
          </p:cNvSpPr>
          <p:nvPr>
            <p:ph sz="half" idx="1"/>
          </p:nvPr>
        </p:nvSpPr>
        <p:spPr>
          <a:xfrm>
            <a:off x="6874932" y="1503097"/>
            <a:ext cx="4555066" cy="4351338"/>
          </a:xfrm>
        </p:spPr>
        <p:txBody>
          <a:bodyPr/>
          <a:lstStyle/>
          <a:p>
            <a:r>
              <a:rPr lang="en-US" dirty="0"/>
              <a:t>Primary inputs might be</a:t>
            </a:r>
          </a:p>
          <a:p>
            <a:pPr lvl="1"/>
            <a:r>
              <a:rPr lang="en-US" dirty="0"/>
              <a:t>Clock oscillator</a:t>
            </a:r>
          </a:p>
          <a:p>
            <a:pPr lvl="1"/>
            <a:r>
              <a:rPr lang="en-US" dirty="0"/>
              <a:t>Reset</a:t>
            </a:r>
          </a:p>
          <a:p>
            <a:pPr lvl="1"/>
            <a:r>
              <a:rPr lang="en-US" dirty="0"/>
              <a:t>DRAM</a:t>
            </a:r>
          </a:p>
          <a:p>
            <a:pPr lvl="1"/>
            <a:r>
              <a:rPr lang="en-US" dirty="0"/>
              <a:t>PCI</a:t>
            </a:r>
          </a:p>
          <a:p>
            <a:pPr lvl="1"/>
            <a:r>
              <a:rPr lang="en-US" dirty="0"/>
              <a:t>HDMI</a:t>
            </a:r>
          </a:p>
          <a:p>
            <a:pPr lvl="1"/>
            <a:endParaRPr lang="en-US" dirty="0"/>
          </a:p>
          <a:p>
            <a:r>
              <a:rPr lang="en-US" dirty="0"/>
              <a:t>How do you fully test CPU, GPU, </a:t>
            </a:r>
            <a:r>
              <a:rPr lang="en-US" dirty="0" err="1"/>
              <a:t>etc</a:t>
            </a:r>
            <a:r>
              <a:rPr lang="en-US" dirty="0"/>
              <a:t> using only those interfaces??</a:t>
            </a:r>
          </a:p>
        </p:txBody>
      </p:sp>
      <p:sp>
        <p:nvSpPr>
          <p:cNvPr id="8" name="Rectangle 7">
            <a:extLst>
              <a:ext uri="{FF2B5EF4-FFF2-40B4-BE49-F238E27FC236}">
                <a16:creationId xmlns:a16="http://schemas.microsoft.com/office/drawing/2014/main" id="{D7941BA8-8263-40A4-B140-FF6F33044D33}"/>
              </a:ext>
            </a:extLst>
          </p:cNvPr>
          <p:cNvSpPr/>
          <p:nvPr/>
        </p:nvSpPr>
        <p:spPr>
          <a:xfrm>
            <a:off x="1075267" y="1734344"/>
            <a:ext cx="1752600"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a:p>
            <a:pPr algn="ctr"/>
            <a:r>
              <a:rPr lang="en-US" dirty="0"/>
              <a:t>Controller</a:t>
            </a:r>
          </a:p>
        </p:txBody>
      </p:sp>
      <p:sp>
        <p:nvSpPr>
          <p:cNvPr id="9" name="Rectangle 8">
            <a:extLst>
              <a:ext uri="{FF2B5EF4-FFF2-40B4-BE49-F238E27FC236}">
                <a16:creationId xmlns:a16="http://schemas.microsoft.com/office/drawing/2014/main" id="{D9460512-A651-40D8-8185-0D36206CED01}"/>
              </a:ext>
            </a:extLst>
          </p:cNvPr>
          <p:cNvSpPr/>
          <p:nvPr/>
        </p:nvSpPr>
        <p:spPr>
          <a:xfrm>
            <a:off x="3141133" y="1690688"/>
            <a:ext cx="1566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sp>
        <p:nvSpPr>
          <p:cNvPr id="10" name="Rectangle 9">
            <a:extLst>
              <a:ext uri="{FF2B5EF4-FFF2-40B4-BE49-F238E27FC236}">
                <a16:creationId xmlns:a16="http://schemas.microsoft.com/office/drawing/2014/main" id="{EEEF5E9D-9850-4B2B-B52B-9C9EF76EAE4B}"/>
              </a:ext>
            </a:extLst>
          </p:cNvPr>
          <p:cNvSpPr/>
          <p:nvPr/>
        </p:nvSpPr>
        <p:spPr>
          <a:xfrm>
            <a:off x="3141133" y="3016251"/>
            <a:ext cx="1566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GPU</a:t>
            </a:r>
          </a:p>
        </p:txBody>
      </p:sp>
      <p:sp>
        <p:nvSpPr>
          <p:cNvPr id="11" name="Rectangle 10">
            <a:extLst>
              <a:ext uri="{FF2B5EF4-FFF2-40B4-BE49-F238E27FC236}">
                <a16:creationId xmlns:a16="http://schemas.microsoft.com/office/drawing/2014/main" id="{566B701E-D443-4CA7-A7BC-8ADDE944039D}"/>
              </a:ext>
            </a:extLst>
          </p:cNvPr>
          <p:cNvSpPr/>
          <p:nvPr/>
        </p:nvSpPr>
        <p:spPr>
          <a:xfrm>
            <a:off x="5020733" y="1734344"/>
            <a:ext cx="13123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PCIE</a:t>
            </a:r>
          </a:p>
        </p:txBody>
      </p:sp>
      <p:sp>
        <p:nvSpPr>
          <p:cNvPr id="12" name="Rectangle 11">
            <a:extLst>
              <a:ext uri="{FF2B5EF4-FFF2-40B4-BE49-F238E27FC236}">
                <a16:creationId xmlns:a16="http://schemas.microsoft.com/office/drawing/2014/main" id="{AB9E0F88-52BE-4054-83C2-4D6F7E6F860A}"/>
              </a:ext>
            </a:extLst>
          </p:cNvPr>
          <p:cNvSpPr/>
          <p:nvPr/>
        </p:nvSpPr>
        <p:spPr>
          <a:xfrm>
            <a:off x="5020732" y="3016251"/>
            <a:ext cx="1312334"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a:t>
            </a:r>
          </a:p>
        </p:txBody>
      </p:sp>
      <p:sp>
        <p:nvSpPr>
          <p:cNvPr id="13" name="Rectangle 12">
            <a:extLst>
              <a:ext uri="{FF2B5EF4-FFF2-40B4-BE49-F238E27FC236}">
                <a16:creationId xmlns:a16="http://schemas.microsoft.com/office/drawing/2014/main" id="{5FB5A8C4-BDAB-4C68-B3E2-DA49879DBC40}"/>
              </a:ext>
            </a:extLst>
          </p:cNvPr>
          <p:cNvSpPr/>
          <p:nvPr/>
        </p:nvSpPr>
        <p:spPr>
          <a:xfrm>
            <a:off x="1075267" y="3016251"/>
            <a:ext cx="1752600" cy="1001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Coherency Engine</a:t>
            </a:r>
          </a:p>
        </p:txBody>
      </p:sp>
      <p:sp>
        <p:nvSpPr>
          <p:cNvPr id="14" name="Rectangle 13">
            <a:extLst>
              <a:ext uri="{FF2B5EF4-FFF2-40B4-BE49-F238E27FC236}">
                <a16:creationId xmlns:a16="http://schemas.microsoft.com/office/drawing/2014/main" id="{00F2692F-6ACE-43AD-8434-715E3EF8A4D1}"/>
              </a:ext>
            </a:extLst>
          </p:cNvPr>
          <p:cNvSpPr/>
          <p:nvPr/>
        </p:nvSpPr>
        <p:spPr>
          <a:xfrm>
            <a:off x="1075267" y="4470400"/>
            <a:ext cx="1752600"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Camera</a:t>
            </a:r>
          </a:p>
        </p:txBody>
      </p:sp>
      <p:sp>
        <p:nvSpPr>
          <p:cNvPr id="15" name="Rectangle 14">
            <a:extLst>
              <a:ext uri="{FF2B5EF4-FFF2-40B4-BE49-F238E27FC236}">
                <a16:creationId xmlns:a16="http://schemas.microsoft.com/office/drawing/2014/main" id="{3C6CD1AC-735D-498E-B67D-3A41AAE30893}"/>
              </a:ext>
            </a:extLst>
          </p:cNvPr>
          <p:cNvSpPr/>
          <p:nvPr/>
        </p:nvSpPr>
        <p:spPr>
          <a:xfrm>
            <a:off x="3141133" y="4470400"/>
            <a:ext cx="1566334"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Codec</a:t>
            </a:r>
          </a:p>
        </p:txBody>
      </p:sp>
      <p:sp>
        <p:nvSpPr>
          <p:cNvPr id="16" name="Rectangle 15">
            <a:extLst>
              <a:ext uri="{FF2B5EF4-FFF2-40B4-BE49-F238E27FC236}">
                <a16:creationId xmlns:a16="http://schemas.microsoft.com/office/drawing/2014/main" id="{0C2B0D47-36AD-4AFD-98AA-8BFCBDBA0BB0}"/>
              </a:ext>
            </a:extLst>
          </p:cNvPr>
          <p:cNvSpPr/>
          <p:nvPr/>
        </p:nvSpPr>
        <p:spPr>
          <a:xfrm>
            <a:off x="5020732" y="4470400"/>
            <a:ext cx="1312334" cy="109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Misc</a:t>
            </a:r>
            <a:endParaRPr lang="en-US" dirty="0"/>
          </a:p>
        </p:txBody>
      </p:sp>
    </p:spTree>
    <p:extLst>
      <p:ext uri="{BB962C8B-B14F-4D97-AF65-F5344CB8AC3E}">
        <p14:creationId xmlns:p14="http://schemas.microsoft.com/office/powerpoint/2010/main" val="219412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5E4982B-2F52-4171-90B5-07AA979260AC}"/>
              </a:ext>
            </a:extLst>
          </p:cNvPr>
          <p:cNvSpPr/>
          <p:nvPr/>
        </p:nvSpPr>
        <p:spPr>
          <a:xfrm>
            <a:off x="1329267" y="1964267"/>
            <a:ext cx="3420533" cy="30649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22E66-1AC3-46CD-81B9-B22D18B5DC4B}"/>
              </a:ext>
            </a:extLst>
          </p:cNvPr>
          <p:cNvSpPr/>
          <p:nvPr/>
        </p:nvSpPr>
        <p:spPr>
          <a:xfrm>
            <a:off x="1964267" y="3394604"/>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9A3FC86-8BDE-4A19-AB5B-32ECAE63D6A8}"/>
              </a:ext>
            </a:extLst>
          </p:cNvPr>
          <p:cNvSpPr/>
          <p:nvPr/>
        </p:nvSpPr>
        <p:spPr>
          <a:xfrm>
            <a:off x="3217334" y="2224088"/>
            <a:ext cx="1202267"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36E0E4-90EC-43D1-A125-F827532E35D3}"/>
              </a:ext>
            </a:extLst>
          </p:cNvPr>
          <p:cNvSpPr>
            <a:spLocks noGrp="1"/>
          </p:cNvSpPr>
          <p:nvPr>
            <p:ph type="title"/>
          </p:nvPr>
        </p:nvSpPr>
        <p:spPr/>
        <p:txBody>
          <a:bodyPr/>
          <a:lstStyle/>
          <a:p>
            <a:r>
              <a:rPr lang="en-US" dirty="0"/>
              <a:t>CPU</a:t>
            </a:r>
          </a:p>
        </p:txBody>
      </p:sp>
      <p:sp>
        <p:nvSpPr>
          <p:cNvPr id="4" name="Content Placeholder 3">
            <a:extLst>
              <a:ext uri="{FF2B5EF4-FFF2-40B4-BE49-F238E27FC236}">
                <a16:creationId xmlns:a16="http://schemas.microsoft.com/office/drawing/2014/main" id="{255B6AAC-51F8-4CF9-A79B-B9A024490D11}"/>
              </a:ext>
            </a:extLst>
          </p:cNvPr>
          <p:cNvSpPr>
            <a:spLocks noGrp="1"/>
          </p:cNvSpPr>
          <p:nvPr>
            <p:ph sz="half" idx="1"/>
          </p:nvPr>
        </p:nvSpPr>
        <p:spPr>
          <a:xfrm>
            <a:off x="6400798" y="1485534"/>
            <a:ext cx="5080000" cy="4419600"/>
          </a:xfrm>
        </p:spPr>
        <p:txBody>
          <a:bodyPr/>
          <a:lstStyle/>
          <a:p>
            <a:r>
              <a:rPr lang="en-US" dirty="0"/>
              <a:t>Here, we have some more controllability and interfaces that are closer to the logic.</a:t>
            </a:r>
          </a:p>
          <a:p>
            <a:r>
              <a:rPr lang="en-US" dirty="0"/>
              <a:t>We don’t have to worry about configuring units that aren’t present (simplifies our modeling)</a:t>
            </a:r>
          </a:p>
          <a:p>
            <a:r>
              <a:rPr lang="en-US" dirty="0"/>
              <a:t>However, still difficult to control the behavior of a single unit within the CPU</a:t>
            </a:r>
          </a:p>
        </p:txBody>
      </p:sp>
      <p:sp>
        <p:nvSpPr>
          <p:cNvPr id="5" name="Rectangle 4">
            <a:extLst>
              <a:ext uri="{FF2B5EF4-FFF2-40B4-BE49-F238E27FC236}">
                <a16:creationId xmlns:a16="http://schemas.microsoft.com/office/drawing/2014/main" id="{12508811-A56C-4FDE-BE1A-DD711B581A61}"/>
              </a:ext>
            </a:extLst>
          </p:cNvPr>
          <p:cNvSpPr/>
          <p:nvPr/>
        </p:nvSpPr>
        <p:spPr>
          <a:xfrm>
            <a:off x="1837268" y="3512079"/>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 Cores</a:t>
            </a:r>
          </a:p>
        </p:txBody>
      </p:sp>
      <p:sp>
        <p:nvSpPr>
          <p:cNvPr id="6" name="Rectangle 5">
            <a:extLst>
              <a:ext uri="{FF2B5EF4-FFF2-40B4-BE49-F238E27FC236}">
                <a16:creationId xmlns:a16="http://schemas.microsoft.com/office/drawing/2014/main" id="{300799C5-074A-4992-9BD2-C67AAC76AE04}"/>
              </a:ext>
            </a:extLst>
          </p:cNvPr>
          <p:cNvSpPr/>
          <p:nvPr/>
        </p:nvSpPr>
        <p:spPr>
          <a:xfrm>
            <a:off x="3124198" y="2359025"/>
            <a:ext cx="1202267"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Caches</a:t>
            </a:r>
          </a:p>
        </p:txBody>
      </p:sp>
      <p:sp>
        <p:nvSpPr>
          <p:cNvPr id="7" name="Rectangle 6">
            <a:extLst>
              <a:ext uri="{FF2B5EF4-FFF2-40B4-BE49-F238E27FC236}">
                <a16:creationId xmlns:a16="http://schemas.microsoft.com/office/drawing/2014/main" id="{4FAA0327-E8A6-4C4B-BA17-BB7381D14662}"/>
              </a:ext>
            </a:extLst>
          </p:cNvPr>
          <p:cNvSpPr/>
          <p:nvPr/>
        </p:nvSpPr>
        <p:spPr>
          <a:xfrm>
            <a:off x="1837267" y="2359025"/>
            <a:ext cx="1032935"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Interrupt CTL</a:t>
            </a:r>
          </a:p>
        </p:txBody>
      </p:sp>
      <p:sp>
        <p:nvSpPr>
          <p:cNvPr id="9" name="Rectangle 8">
            <a:extLst>
              <a:ext uri="{FF2B5EF4-FFF2-40B4-BE49-F238E27FC236}">
                <a16:creationId xmlns:a16="http://schemas.microsoft.com/office/drawing/2014/main" id="{8B42AA6B-92F6-4938-A2C8-FDF644FB341E}"/>
              </a:ext>
            </a:extLst>
          </p:cNvPr>
          <p:cNvSpPr/>
          <p:nvPr/>
        </p:nvSpPr>
        <p:spPr>
          <a:xfrm>
            <a:off x="3124199" y="3512079"/>
            <a:ext cx="1202268"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Local Coherency CTL</a:t>
            </a:r>
          </a:p>
        </p:txBody>
      </p:sp>
      <p:sp>
        <p:nvSpPr>
          <p:cNvPr id="12" name="Rectangle 11">
            <a:extLst>
              <a:ext uri="{FF2B5EF4-FFF2-40B4-BE49-F238E27FC236}">
                <a16:creationId xmlns:a16="http://schemas.microsoft.com/office/drawing/2014/main" id="{62E97F44-DA08-48EC-AE22-8563620384A1}"/>
              </a:ext>
            </a:extLst>
          </p:cNvPr>
          <p:cNvSpPr/>
          <p:nvPr/>
        </p:nvSpPr>
        <p:spPr>
          <a:xfrm>
            <a:off x="1710269" y="3647016"/>
            <a:ext cx="1032934" cy="9006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Exe Cores</a:t>
            </a:r>
          </a:p>
        </p:txBody>
      </p:sp>
    </p:spTree>
    <p:extLst>
      <p:ext uri="{BB962C8B-B14F-4D97-AF65-F5344CB8AC3E}">
        <p14:creationId xmlns:p14="http://schemas.microsoft.com/office/powerpoint/2010/main" val="923022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C53B5A-A976-49F9-B63D-78C7FA2AF4E1}"/>
              </a:ext>
            </a:extLst>
          </p:cNvPr>
          <p:cNvSpPr/>
          <p:nvPr/>
        </p:nvSpPr>
        <p:spPr>
          <a:xfrm>
            <a:off x="1397000" y="1569244"/>
            <a:ext cx="3081867" cy="41174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34131-5222-45E3-803A-5D20C2D427DB}"/>
              </a:ext>
            </a:extLst>
          </p:cNvPr>
          <p:cNvSpPr>
            <a:spLocks noGrp="1"/>
          </p:cNvSpPr>
          <p:nvPr>
            <p:ph type="title"/>
          </p:nvPr>
        </p:nvSpPr>
        <p:spPr/>
        <p:txBody>
          <a:bodyPr/>
          <a:lstStyle/>
          <a:p>
            <a:r>
              <a:rPr lang="en-US" dirty="0"/>
              <a:t>Core</a:t>
            </a:r>
          </a:p>
        </p:txBody>
      </p:sp>
      <p:sp>
        <p:nvSpPr>
          <p:cNvPr id="4" name="Content Placeholder 3">
            <a:extLst>
              <a:ext uri="{FF2B5EF4-FFF2-40B4-BE49-F238E27FC236}">
                <a16:creationId xmlns:a16="http://schemas.microsoft.com/office/drawing/2014/main" id="{0BD51744-E913-470B-B20C-3469522F8B7B}"/>
              </a:ext>
            </a:extLst>
          </p:cNvPr>
          <p:cNvSpPr>
            <a:spLocks noGrp="1"/>
          </p:cNvSpPr>
          <p:nvPr>
            <p:ph sz="half" idx="1"/>
          </p:nvPr>
        </p:nvSpPr>
        <p:spPr>
          <a:xfrm>
            <a:off x="6096000" y="1388533"/>
            <a:ext cx="5080000" cy="4419600"/>
          </a:xfrm>
        </p:spPr>
        <p:txBody>
          <a:bodyPr/>
          <a:lstStyle/>
          <a:p>
            <a:r>
              <a:rPr lang="en-US" dirty="0"/>
              <a:t>Smaller amount of logic to control; better control over a single core than a whole CPU containing multiple cores and a shared cache</a:t>
            </a:r>
          </a:p>
        </p:txBody>
      </p:sp>
      <p:sp>
        <p:nvSpPr>
          <p:cNvPr id="5" name="Rectangle 4">
            <a:extLst>
              <a:ext uri="{FF2B5EF4-FFF2-40B4-BE49-F238E27FC236}">
                <a16:creationId xmlns:a16="http://schemas.microsoft.com/office/drawing/2014/main" id="{C7C8F415-A17A-4D4D-A23E-9EEC65E6CED5}"/>
              </a:ext>
            </a:extLst>
          </p:cNvPr>
          <p:cNvSpPr/>
          <p:nvPr/>
        </p:nvSpPr>
        <p:spPr>
          <a:xfrm>
            <a:off x="1701800" y="1817422"/>
            <a:ext cx="1524000"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Fetch/Decode</a:t>
            </a:r>
          </a:p>
        </p:txBody>
      </p:sp>
      <p:sp>
        <p:nvSpPr>
          <p:cNvPr id="6" name="Rectangle 5">
            <a:extLst>
              <a:ext uri="{FF2B5EF4-FFF2-40B4-BE49-F238E27FC236}">
                <a16:creationId xmlns:a16="http://schemas.microsoft.com/office/drawing/2014/main" id="{41B99518-60C5-42DC-BBE7-E02ED4803623}"/>
              </a:ext>
            </a:extLst>
          </p:cNvPr>
          <p:cNvSpPr/>
          <p:nvPr/>
        </p:nvSpPr>
        <p:spPr>
          <a:xfrm>
            <a:off x="1701800" y="3134519"/>
            <a:ext cx="1049867"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Integer</a:t>
            </a:r>
          </a:p>
        </p:txBody>
      </p:sp>
      <p:sp>
        <p:nvSpPr>
          <p:cNvPr id="7" name="Rectangle 6">
            <a:extLst>
              <a:ext uri="{FF2B5EF4-FFF2-40B4-BE49-F238E27FC236}">
                <a16:creationId xmlns:a16="http://schemas.microsoft.com/office/drawing/2014/main" id="{58CEE3FE-0679-447B-8FEC-2035AA3C0257}"/>
              </a:ext>
            </a:extLst>
          </p:cNvPr>
          <p:cNvSpPr/>
          <p:nvPr/>
        </p:nvSpPr>
        <p:spPr>
          <a:xfrm>
            <a:off x="3048000" y="3134519"/>
            <a:ext cx="1049867"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Floating Pt</a:t>
            </a:r>
          </a:p>
        </p:txBody>
      </p:sp>
      <p:sp>
        <p:nvSpPr>
          <p:cNvPr id="8" name="Rectangle 7">
            <a:extLst>
              <a:ext uri="{FF2B5EF4-FFF2-40B4-BE49-F238E27FC236}">
                <a16:creationId xmlns:a16="http://schemas.microsoft.com/office/drawing/2014/main" id="{9CD5A72D-37CD-4C6C-BF19-F8A78F4E1C53}"/>
              </a:ext>
            </a:extLst>
          </p:cNvPr>
          <p:cNvSpPr/>
          <p:nvPr/>
        </p:nvSpPr>
        <p:spPr>
          <a:xfrm>
            <a:off x="1701800" y="4382823"/>
            <a:ext cx="2396067" cy="8551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LD/ST unit</a:t>
            </a:r>
          </a:p>
        </p:txBody>
      </p:sp>
      <p:sp>
        <p:nvSpPr>
          <p:cNvPr id="9" name="Rectangle 8">
            <a:extLst>
              <a:ext uri="{FF2B5EF4-FFF2-40B4-BE49-F238E27FC236}">
                <a16:creationId xmlns:a16="http://schemas.microsoft.com/office/drawing/2014/main" id="{95F03853-F3C1-4D59-9BC6-B3CD314C4203}"/>
              </a:ext>
            </a:extLst>
          </p:cNvPr>
          <p:cNvSpPr/>
          <p:nvPr/>
        </p:nvSpPr>
        <p:spPr>
          <a:xfrm>
            <a:off x="3369733" y="1817422"/>
            <a:ext cx="728134" cy="948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Reg Files</a:t>
            </a:r>
          </a:p>
        </p:txBody>
      </p:sp>
    </p:spTree>
    <p:extLst>
      <p:ext uri="{BB962C8B-B14F-4D97-AF65-F5344CB8AC3E}">
        <p14:creationId xmlns:p14="http://schemas.microsoft.com/office/powerpoint/2010/main" val="238042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7E29-3A3B-484D-8914-D0756BFED572}"/>
              </a:ext>
            </a:extLst>
          </p:cNvPr>
          <p:cNvSpPr>
            <a:spLocks noGrp="1"/>
          </p:cNvSpPr>
          <p:nvPr>
            <p:ph type="title"/>
          </p:nvPr>
        </p:nvSpPr>
        <p:spPr/>
        <p:txBody>
          <a:bodyPr/>
          <a:lstStyle/>
          <a:p>
            <a:r>
              <a:rPr lang="en-US" dirty="0"/>
              <a:t>Integer Unit</a:t>
            </a:r>
          </a:p>
        </p:txBody>
      </p:sp>
      <p:sp>
        <p:nvSpPr>
          <p:cNvPr id="4" name="Content Placeholder 3">
            <a:extLst>
              <a:ext uri="{FF2B5EF4-FFF2-40B4-BE49-F238E27FC236}">
                <a16:creationId xmlns:a16="http://schemas.microsoft.com/office/drawing/2014/main" id="{CD4AC1B9-8E66-44BC-9B6E-21302C53E51A}"/>
              </a:ext>
            </a:extLst>
          </p:cNvPr>
          <p:cNvSpPr>
            <a:spLocks noGrp="1"/>
          </p:cNvSpPr>
          <p:nvPr>
            <p:ph sz="half" idx="1"/>
          </p:nvPr>
        </p:nvSpPr>
        <p:spPr>
          <a:xfrm>
            <a:off x="6197600" y="1701800"/>
            <a:ext cx="5080000" cy="4419600"/>
          </a:xfrm>
        </p:spPr>
        <p:txBody>
          <a:bodyPr/>
          <a:lstStyle/>
          <a:p>
            <a:r>
              <a:rPr lang="en-US" dirty="0"/>
              <a:t>Here we have direct control over individual opcodes and register values</a:t>
            </a:r>
          </a:p>
          <a:p>
            <a:r>
              <a:rPr lang="en-US" dirty="0"/>
              <a:t>Small amount of logic means very fast simulations</a:t>
            </a:r>
          </a:p>
          <a:p>
            <a:r>
              <a:rPr lang="en-US" dirty="0"/>
              <a:t>Easy to control and observe</a:t>
            </a:r>
          </a:p>
        </p:txBody>
      </p:sp>
      <p:sp>
        <p:nvSpPr>
          <p:cNvPr id="5" name="Rectangle 4">
            <a:extLst>
              <a:ext uri="{FF2B5EF4-FFF2-40B4-BE49-F238E27FC236}">
                <a16:creationId xmlns:a16="http://schemas.microsoft.com/office/drawing/2014/main" id="{271CED48-0BC8-4F51-8EA4-05AF83098FBC}"/>
              </a:ext>
            </a:extLst>
          </p:cNvPr>
          <p:cNvSpPr/>
          <p:nvPr/>
        </p:nvSpPr>
        <p:spPr>
          <a:xfrm>
            <a:off x="982133" y="2048933"/>
            <a:ext cx="3141134" cy="3107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Exe</a:t>
            </a:r>
          </a:p>
        </p:txBody>
      </p:sp>
    </p:spTree>
    <p:extLst>
      <p:ext uri="{BB962C8B-B14F-4D97-AF65-F5344CB8AC3E}">
        <p14:creationId xmlns:p14="http://schemas.microsoft.com/office/powerpoint/2010/main" val="25255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6533-DDF9-4C05-B67B-D11CF0E4CBB2}"/>
              </a:ext>
            </a:extLst>
          </p:cNvPr>
          <p:cNvSpPr>
            <a:spLocks noGrp="1"/>
          </p:cNvSpPr>
          <p:nvPr>
            <p:ph type="title"/>
          </p:nvPr>
        </p:nvSpPr>
        <p:spPr/>
        <p:txBody>
          <a:bodyPr/>
          <a:lstStyle/>
          <a:p>
            <a:r>
              <a:rPr lang="en-US" dirty="0"/>
              <a:t>Controlling and observing</a:t>
            </a:r>
          </a:p>
        </p:txBody>
      </p:sp>
      <p:sp>
        <p:nvSpPr>
          <p:cNvPr id="3" name="Content Placeholder 2">
            <a:extLst>
              <a:ext uri="{FF2B5EF4-FFF2-40B4-BE49-F238E27FC236}">
                <a16:creationId xmlns:a16="http://schemas.microsoft.com/office/drawing/2014/main" id="{EAFA0E89-DDE8-47AA-9710-F3F3B6561FCC}"/>
              </a:ext>
            </a:extLst>
          </p:cNvPr>
          <p:cNvSpPr>
            <a:spLocks noGrp="1"/>
          </p:cNvSpPr>
          <p:nvPr>
            <p:ph idx="1"/>
          </p:nvPr>
        </p:nvSpPr>
        <p:spPr/>
        <p:txBody>
          <a:bodyPr/>
          <a:lstStyle/>
          <a:p>
            <a:r>
              <a:rPr lang="en-US" dirty="0"/>
              <a:t>Consider the examples in slides 12-15. Assume that</a:t>
            </a:r>
          </a:p>
          <a:p>
            <a:pPr lvl="1"/>
            <a:r>
              <a:rPr lang="en-US" dirty="0"/>
              <a:t>in slide 12, you are trying to test the GPU</a:t>
            </a:r>
          </a:p>
          <a:p>
            <a:pPr lvl="1"/>
            <a:r>
              <a:rPr lang="en-US" dirty="0"/>
              <a:t>in each of slides 13-15, you are trying to test the integer unit of one core</a:t>
            </a:r>
          </a:p>
          <a:p>
            <a:r>
              <a:rPr lang="en-US" dirty="0"/>
              <a:t>For each of these four cases</a:t>
            </a:r>
          </a:p>
          <a:p>
            <a:pPr lvl="1"/>
            <a:r>
              <a:rPr lang="en-US" dirty="0"/>
              <a:t>what would you drive to control the test?</a:t>
            </a:r>
          </a:p>
          <a:p>
            <a:pPr lvl="1"/>
            <a:r>
              <a:rPr lang="en-US" dirty="0"/>
              <a:t>how would you observe the results?</a:t>
            </a:r>
          </a:p>
        </p:txBody>
      </p:sp>
    </p:spTree>
    <p:extLst>
      <p:ext uri="{BB962C8B-B14F-4D97-AF65-F5344CB8AC3E}">
        <p14:creationId xmlns:p14="http://schemas.microsoft.com/office/powerpoint/2010/main" val="143886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172B-C3AC-4217-9367-044513A424DA}"/>
              </a:ext>
            </a:extLst>
          </p:cNvPr>
          <p:cNvSpPr>
            <a:spLocks noGrp="1"/>
          </p:cNvSpPr>
          <p:nvPr>
            <p:ph type="title"/>
          </p:nvPr>
        </p:nvSpPr>
        <p:spPr/>
        <p:txBody>
          <a:bodyPr/>
          <a:lstStyle/>
          <a:p>
            <a:r>
              <a:rPr lang="en-US" dirty="0"/>
              <a:t>Benefits and disadvantages of unit vs integration levels</a:t>
            </a:r>
          </a:p>
        </p:txBody>
      </p:sp>
      <p:sp>
        <p:nvSpPr>
          <p:cNvPr id="3" name="Content Placeholder 2">
            <a:extLst>
              <a:ext uri="{FF2B5EF4-FFF2-40B4-BE49-F238E27FC236}">
                <a16:creationId xmlns:a16="http://schemas.microsoft.com/office/drawing/2014/main" id="{005968D7-DB42-481E-B8F2-87959EE38BF7}"/>
              </a:ext>
            </a:extLst>
          </p:cNvPr>
          <p:cNvSpPr>
            <a:spLocks noGrp="1"/>
          </p:cNvSpPr>
          <p:nvPr>
            <p:ph sz="half" idx="1"/>
          </p:nvPr>
        </p:nvSpPr>
        <p:spPr/>
        <p:txBody>
          <a:bodyPr/>
          <a:lstStyle/>
          <a:p>
            <a:r>
              <a:rPr lang="en-US" dirty="0"/>
              <a:t>Unit-level testing</a:t>
            </a:r>
          </a:p>
          <a:p>
            <a:pPr lvl="1"/>
            <a:r>
              <a:rPr lang="en-US" dirty="0"/>
              <a:t>Pros</a:t>
            </a:r>
          </a:p>
          <a:p>
            <a:pPr lvl="2"/>
            <a:r>
              <a:rPr lang="en-US" dirty="0"/>
              <a:t>Easy to control</a:t>
            </a:r>
          </a:p>
          <a:p>
            <a:pPr lvl="2"/>
            <a:r>
              <a:rPr lang="en-US" dirty="0"/>
              <a:t>Faster</a:t>
            </a:r>
          </a:p>
          <a:p>
            <a:pPr lvl="2"/>
            <a:r>
              <a:rPr lang="en-US" dirty="0"/>
              <a:t>Easy for one person to hold it all in their head</a:t>
            </a:r>
          </a:p>
          <a:p>
            <a:pPr lvl="1"/>
            <a:r>
              <a:rPr lang="en-US" dirty="0"/>
              <a:t>Cons</a:t>
            </a:r>
          </a:p>
          <a:p>
            <a:pPr lvl="2"/>
            <a:r>
              <a:rPr lang="en-US" dirty="0"/>
              <a:t>Many assumptions on how the “other” units behave</a:t>
            </a:r>
          </a:p>
          <a:p>
            <a:pPr lvl="2"/>
            <a:r>
              <a:rPr lang="en-US" dirty="0"/>
              <a:t>Must model those other unit behaviors</a:t>
            </a:r>
          </a:p>
          <a:p>
            <a:pPr lvl="2"/>
            <a:r>
              <a:rPr lang="en-US" dirty="0"/>
              <a:t>Can’t fully test interactions</a:t>
            </a:r>
          </a:p>
        </p:txBody>
      </p:sp>
      <p:sp>
        <p:nvSpPr>
          <p:cNvPr id="4" name="Content Placeholder 3">
            <a:extLst>
              <a:ext uri="{FF2B5EF4-FFF2-40B4-BE49-F238E27FC236}">
                <a16:creationId xmlns:a16="http://schemas.microsoft.com/office/drawing/2014/main" id="{8F234B39-6936-41A9-9FA5-F8AD4465BD48}"/>
              </a:ext>
            </a:extLst>
          </p:cNvPr>
          <p:cNvSpPr>
            <a:spLocks noGrp="1"/>
          </p:cNvSpPr>
          <p:nvPr>
            <p:ph sz="half" idx="2"/>
          </p:nvPr>
        </p:nvSpPr>
        <p:spPr/>
        <p:txBody>
          <a:bodyPr/>
          <a:lstStyle/>
          <a:p>
            <a:r>
              <a:rPr lang="en-US" dirty="0"/>
              <a:t>Integration-level testing</a:t>
            </a:r>
          </a:p>
          <a:p>
            <a:pPr lvl="1"/>
            <a:r>
              <a:rPr lang="en-US" dirty="0"/>
              <a:t>Pros</a:t>
            </a:r>
          </a:p>
          <a:p>
            <a:pPr lvl="2"/>
            <a:r>
              <a:rPr lang="en-US" dirty="0"/>
              <a:t>More of the logic is “real”</a:t>
            </a:r>
          </a:p>
          <a:p>
            <a:pPr lvl="2"/>
            <a:r>
              <a:rPr lang="en-US" dirty="0"/>
              <a:t>Can test interactions between internal units</a:t>
            </a:r>
          </a:p>
          <a:p>
            <a:pPr lvl="1"/>
            <a:r>
              <a:rPr lang="en-US" dirty="0"/>
              <a:t>Cons</a:t>
            </a:r>
          </a:p>
          <a:p>
            <a:pPr lvl="2"/>
            <a:r>
              <a:rPr lang="en-US" dirty="0"/>
              <a:t>Harder to control behaviors between units</a:t>
            </a:r>
          </a:p>
          <a:p>
            <a:pPr lvl="2"/>
            <a:r>
              <a:rPr lang="en-US" dirty="0"/>
              <a:t>Slower</a:t>
            </a:r>
          </a:p>
          <a:p>
            <a:pPr lvl="2"/>
            <a:r>
              <a:rPr lang="en-US" dirty="0"/>
              <a:t>Usually involves multiple people due to size of design</a:t>
            </a:r>
          </a:p>
        </p:txBody>
      </p:sp>
    </p:spTree>
    <p:extLst>
      <p:ext uri="{BB962C8B-B14F-4D97-AF65-F5344CB8AC3E}">
        <p14:creationId xmlns:p14="http://schemas.microsoft.com/office/powerpoint/2010/main" val="389968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C026-7112-45C5-BB30-A8E2AF65182A}"/>
              </a:ext>
            </a:extLst>
          </p:cNvPr>
          <p:cNvSpPr>
            <a:spLocks noGrp="1"/>
          </p:cNvSpPr>
          <p:nvPr>
            <p:ph type="title"/>
          </p:nvPr>
        </p:nvSpPr>
        <p:spPr>
          <a:xfrm>
            <a:off x="914400" y="304800"/>
            <a:ext cx="10363200" cy="1143000"/>
          </a:xfrm>
        </p:spPr>
        <p:txBody>
          <a:bodyPr/>
          <a:lstStyle/>
          <a:p>
            <a:r>
              <a:rPr lang="en-US" dirty="0"/>
              <a:t>The Big Picture</a:t>
            </a:r>
          </a:p>
        </p:txBody>
      </p:sp>
      <p:sp>
        <p:nvSpPr>
          <p:cNvPr id="3" name="Content Placeholder 2">
            <a:extLst>
              <a:ext uri="{FF2B5EF4-FFF2-40B4-BE49-F238E27FC236}">
                <a16:creationId xmlns:a16="http://schemas.microsoft.com/office/drawing/2014/main" id="{08113EE4-6D08-4879-95F3-C790E62D4FD8}"/>
              </a:ext>
            </a:extLst>
          </p:cNvPr>
          <p:cNvSpPr>
            <a:spLocks noGrp="1"/>
          </p:cNvSpPr>
          <p:nvPr>
            <p:ph idx="1"/>
          </p:nvPr>
        </p:nvSpPr>
        <p:spPr>
          <a:xfrm>
            <a:off x="914400" y="1676400"/>
            <a:ext cx="10363200" cy="4419600"/>
          </a:xfrm>
        </p:spPr>
        <p:txBody>
          <a:bodyPr>
            <a:normAutofit fontScale="92500" lnSpcReduction="10000"/>
          </a:bodyPr>
          <a:lstStyle/>
          <a:p>
            <a:r>
              <a:rPr lang="en-US" b="1" dirty="0"/>
              <a:t>Learn the design </a:t>
            </a:r>
            <a:r>
              <a:rPr lang="en-US" dirty="0"/>
              <a:t>by reading specs, talking to the designer, etc.</a:t>
            </a:r>
            <a:endParaRPr lang="en-US" b="1" dirty="0"/>
          </a:p>
          <a:p>
            <a:r>
              <a:rPr lang="en-US" b="1" dirty="0"/>
              <a:t>Define a plan </a:t>
            </a:r>
            <a:r>
              <a:rPr lang="en-US" dirty="0"/>
              <a:t>for completely testing the design (the “Test Plan”).  This informs all the remaining steps in the process!</a:t>
            </a:r>
          </a:p>
          <a:p>
            <a:r>
              <a:rPr lang="en-US" b="1" dirty="0"/>
              <a:t>Create a testbench </a:t>
            </a:r>
            <a:r>
              <a:rPr lang="en-US" dirty="0"/>
              <a:t>that implements the “hooks” for controlling the design and observing its behavior</a:t>
            </a:r>
          </a:p>
          <a:p>
            <a:r>
              <a:rPr lang="en-US" b="1" dirty="0"/>
              <a:t>Create stimulus </a:t>
            </a:r>
            <a:r>
              <a:rPr lang="en-US" dirty="0"/>
              <a:t>that drives the DUT and causes interesting behavior</a:t>
            </a:r>
          </a:p>
          <a:p>
            <a:r>
              <a:rPr lang="en-US" b="1" dirty="0"/>
              <a:t>Create checkers </a:t>
            </a:r>
            <a:r>
              <a:rPr lang="en-US" dirty="0"/>
              <a:t>that look at the observed behavior to determine if it is behaving properly</a:t>
            </a:r>
          </a:p>
          <a:p>
            <a:r>
              <a:rPr lang="en-US" b="1" dirty="0"/>
              <a:t>Create coverage </a:t>
            </a:r>
            <a:r>
              <a:rPr lang="en-US" dirty="0"/>
              <a:t>to confirm that you are fully exercising the design</a:t>
            </a:r>
          </a:p>
          <a:p>
            <a:r>
              <a:rPr lang="en-US" b="1" dirty="0"/>
              <a:t>Iterate</a:t>
            </a:r>
            <a:r>
              <a:rPr lang="en-US" dirty="0"/>
              <a:t> until you have fully verified the design</a:t>
            </a:r>
          </a:p>
          <a:p>
            <a:endParaRPr lang="en-US" dirty="0"/>
          </a:p>
        </p:txBody>
      </p:sp>
    </p:spTree>
    <p:extLst>
      <p:ext uri="{BB962C8B-B14F-4D97-AF65-F5344CB8AC3E}">
        <p14:creationId xmlns:p14="http://schemas.microsoft.com/office/powerpoint/2010/main" val="2499522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22098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29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EA68-2008-4766-8847-BFD658B83E10}"/>
              </a:ext>
            </a:extLst>
          </p:cNvPr>
          <p:cNvSpPr>
            <a:spLocks noGrp="1"/>
          </p:cNvSpPr>
          <p:nvPr>
            <p:ph type="title"/>
          </p:nvPr>
        </p:nvSpPr>
        <p:spPr/>
        <p:txBody>
          <a:bodyPr/>
          <a:lstStyle/>
          <a:p>
            <a:r>
              <a:rPr lang="en-US" dirty="0"/>
              <a:t>Testbenches</a:t>
            </a:r>
          </a:p>
        </p:txBody>
      </p:sp>
      <p:sp>
        <p:nvSpPr>
          <p:cNvPr id="3" name="Content Placeholder 2">
            <a:extLst>
              <a:ext uri="{FF2B5EF4-FFF2-40B4-BE49-F238E27FC236}">
                <a16:creationId xmlns:a16="http://schemas.microsoft.com/office/drawing/2014/main" id="{5774DE81-0F43-4EB4-B5BE-707153D4D7B1}"/>
              </a:ext>
            </a:extLst>
          </p:cNvPr>
          <p:cNvSpPr>
            <a:spLocks noGrp="1"/>
          </p:cNvSpPr>
          <p:nvPr>
            <p:ph idx="1"/>
          </p:nvPr>
        </p:nvSpPr>
        <p:spPr/>
        <p:txBody>
          <a:bodyPr>
            <a:normAutofit fontScale="92500" lnSpcReduction="10000"/>
          </a:bodyPr>
          <a:lstStyle/>
          <a:p>
            <a:r>
              <a:rPr lang="en-US" dirty="0"/>
              <a:t>Depending on what level of unit/integration you choose, you need to create a testbench that will drive the primary inputs of that DUT and observe the outputs.  This is called the “</a:t>
            </a:r>
            <a:r>
              <a:rPr lang="en-US" b="1" dirty="0"/>
              <a:t>testbench</a:t>
            </a:r>
            <a:r>
              <a:rPr lang="en-US" dirty="0"/>
              <a:t>”.</a:t>
            </a:r>
          </a:p>
          <a:p>
            <a:r>
              <a:rPr lang="en-US" dirty="0"/>
              <a:t>A testbench is the set of components that </a:t>
            </a:r>
            <a:r>
              <a:rPr lang="en-US" b="1" dirty="0"/>
              <a:t>implement</a:t>
            </a:r>
            <a:r>
              <a:rPr lang="en-US" dirty="0"/>
              <a:t> your </a:t>
            </a:r>
            <a:r>
              <a:rPr lang="en-US" b="1" dirty="0"/>
              <a:t>stimulus, checking, and coverage</a:t>
            </a:r>
            <a:r>
              <a:rPr lang="en-US" dirty="0"/>
              <a:t>.</a:t>
            </a:r>
          </a:p>
          <a:p>
            <a:r>
              <a:rPr lang="en-US" dirty="0"/>
              <a:t>You don’t want too MANY levels of units/hierarchies, as that is more work to create unique components for each layer</a:t>
            </a:r>
          </a:p>
          <a:p>
            <a:r>
              <a:rPr lang="en-US" dirty="0"/>
              <a:t>But you don’t want too FEW levels, either, as that makes it harder to fully test each one.  It’s a balance!</a:t>
            </a:r>
          </a:p>
          <a:p>
            <a:r>
              <a:rPr lang="en-US" dirty="0"/>
              <a:t>Ideally you want to </a:t>
            </a:r>
            <a:r>
              <a:rPr lang="en-US" b="1" dirty="0"/>
              <a:t>re-use components </a:t>
            </a:r>
            <a:r>
              <a:rPr lang="en-US" dirty="0"/>
              <a:t>between layers that share a functional unit or interface (don’t re-invent the wheel!)</a:t>
            </a:r>
          </a:p>
          <a:p>
            <a:pPr marL="0" indent="0">
              <a:buNone/>
            </a:pPr>
            <a:endParaRPr lang="en-US" dirty="0"/>
          </a:p>
        </p:txBody>
      </p:sp>
    </p:spTree>
    <p:extLst>
      <p:ext uri="{BB962C8B-B14F-4D97-AF65-F5344CB8AC3E}">
        <p14:creationId xmlns:p14="http://schemas.microsoft.com/office/powerpoint/2010/main" val="159638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B1F8-9484-4A12-88B6-DD21CA955B7B}"/>
              </a:ext>
            </a:extLst>
          </p:cNvPr>
          <p:cNvSpPr>
            <a:spLocks noGrp="1"/>
          </p:cNvSpPr>
          <p:nvPr>
            <p:ph type="title"/>
          </p:nvPr>
        </p:nvSpPr>
        <p:spPr/>
        <p:txBody>
          <a:bodyPr/>
          <a:lstStyle/>
          <a:p>
            <a:r>
              <a:rPr lang="en-US" dirty="0"/>
              <a:t>Example unit testbench</a:t>
            </a:r>
          </a:p>
        </p:txBody>
      </p:sp>
      <p:sp>
        <p:nvSpPr>
          <p:cNvPr id="4" name="Rectangle 3">
            <a:extLst>
              <a:ext uri="{FF2B5EF4-FFF2-40B4-BE49-F238E27FC236}">
                <a16:creationId xmlns:a16="http://schemas.microsoft.com/office/drawing/2014/main" id="{DEF2EE7D-A17C-44B7-A2E2-8C1FDE267184}"/>
              </a:ext>
            </a:extLst>
          </p:cNvPr>
          <p:cNvSpPr/>
          <p:nvPr/>
        </p:nvSpPr>
        <p:spPr>
          <a:xfrm>
            <a:off x="5177367" y="1913464"/>
            <a:ext cx="1837266" cy="198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DUT</a:t>
            </a:r>
          </a:p>
          <a:p>
            <a:pPr algn="ctr"/>
            <a:r>
              <a:rPr lang="en-US" dirty="0"/>
              <a:t>(single CPU Core)</a:t>
            </a:r>
          </a:p>
        </p:txBody>
      </p:sp>
      <p:sp>
        <p:nvSpPr>
          <p:cNvPr id="5" name="Rectangle 4">
            <a:extLst>
              <a:ext uri="{FF2B5EF4-FFF2-40B4-BE49-F238E27FC236}">
                <a16:creationId xmlns:a16="http://schemas.microsoft.com/office/drawing/2014/main" id="{11159F92-32BA-4334-82C1-CEA03725B098}"/>
              </a:ext>
            </a:extLst>
          </p:cNvPr>
          <p:cNvSpPr/>
          <p:nvPr/>
        </p:nvSpPr>
        <p:spPr>
          <a:xfrm>
            <a:off x="7467597" y="1913464"/>
            <a:ext cx="3903133" cy="198966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2000" dirty="0"/>
              <a:t>Checking</a:t>
            </a:r>
          </a:p>
        </p:txBody>
      </p:sp>
      <p:sp>
        <p:nvSpPr>
          <p:cNvPr id="6" name="Rectangle 5">
            <a:extLst>
              <a:ext uri="{FF2B5EF4-FFF2-40B4-BE49-F238E27FC236}">
                <a16:creationId xmlns:a16="http://schemas.microsoft.com/office/drawing/2014/main" id="{048D7D2C-1212-4F70-9CFC-56E96C42864E}"/>
              </a:ext>
            </a:extLst>
          </p:cNvPr>
          <p:cNvSpPr/>
          <p:nvPr/>
        </p:nvSpPr>
        <p:spPr>
          <a:xfrm>
            <a:off x="838200" y="1913463"/>
            <a:ext cx="3903133" cy="19896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en-US" sz="2000" dirty="0"/>
              <a:t>Stimulus</a:t>
            </a:r>
          </a:p>
        </p:txBody>
      </p:sp>
      <p:sp>
        <p:nvSpPr>
          <p:cNvPr id="7" name="Rectangle 6">
            <a:extLst>
              <a:ext uri="{FF2B5EF4-FFF2-40B4-BE49-F238E27FC236}">
                <a16:creationId xmlns:a16="http://schemas.microsoft.com/office/drawing/2014/main" id="{AD5E6C78-620F-404C-990E-63CD3988BA09}"/>
              </a:ext>
            </a:extLst>
          </p:cNvPr>
          <p:cNvSpPr/>
          <p:nvPr/>
        </p:nvSpPr>
        <p:spPr>
          <a:xfrm>
            <a:off x="3471330" y="4337051"/>
            <a:ext cx="3903133" cy="19896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t>Coverage</a:t>
            </a:r>
          </a:p>
        </p:txBody>
      </p:sp>
      <p:sp>
        <p:nvSpPr>
          <p:cNvPr id="8" name="Rectangle 7">
            <a:extLst>
              <a:ext uri="{FF2B5EF4-FFF2-40B4-BE49-F238E27FC236}">
                <a16:creationId xmlns:a16="http://schemas.microsoft.com/office/drawing/2014/main" id="{C5F3CD51-25F7-4974-87E0-5A9E80ECC091}"/>
              </a:ext>
            </a:extLst>
          </p:cNvPr>
          <p:cNvSpPr/>
          <p:nvPr/>
        </p:nvSpPr>
        <p:spPr>
          <a:xfrm>
            <a:off x="1363133"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Clock Driver</a:t>
            </a:r>
          </a:p>
        </p:txBody>
      </p:sp>
      <p:sp>
        <p:nvSpPr>
          <p:cNvPr id="9" name="Rectangle 8">
            <a:extLst>
              <a:ext uri="{FF2B5EF4-FFF2-40B4-BE49-F238E27FC236}">
                <a16:creationId xmlns:a16="http://schemas.microsoft.com/office/drawing/2014/main" id="{94C22438-9847-4672-A7E6-41CE1E404ACC}"/>
              </a:ext>
            </a:extLst>
          </p:cNvPr>
          <p:cNvSpPr/>
          <p:nvPr/>
        </p:nvSpPr>
        <p:spPr>
          <a:xfrm>
            <a:off x="1363133" y="2815164"/>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Reset Driver</a:t>
            </a:r>
          </a:p>
        </p:txBody>
      </p:sp>
      <p:sp>
        <p:nvSpPr>
          <p:cNvPr id="10" name="Rectangle 9">
            <a:extLst>
              <a:ext uri="{FF2B5EF4-FFF2-40B4-BE49-F238E27FC236}">
                <a16:creationId xmlns:a16="http://schemas.microsoft.com/office/drawing/2014/main" id="{4F44962F-6CBB-458C-847F-5D01ADCBDCF6}"/>
              </a:ext>
            </a:extLst>
          </p:cNvPr>
          <p:cNvSpPr/>
          <p:nvPr/>
        </p:nvSpPr>
        <p:spPr>
          <a:xfrm>
            <a:off x="2777067"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Interrupt driver</a:t>
            </a:r>
          </a:p>
        </p:txBody>
      </p:sp>
      <p:sp>
        <p:nvSpPr>
          <p:cNvPr id="11" name="Rectangle 10">
            <a:extLst>
              <a:ext uri="{FF2B5EF4-FFF2-40B4-BE49-F238E27FC236}">
                <a16:creationId xmlns:a16="http://schemas.microsoft.com/office/drawing/2014/main" id="{3B31B060-8807-4265-92F9-3D054138768E}"/>
              </a:ext>
            </a:extLst>
          </p:cNvPr>
          <p:cNvSpPr/>
          <p:nvPr/>
        </p:nvSpPr>
        <p:spPr>
          <a:xfrm>
            <a:off x="2777067" y="2806698"/>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Memory</a:t>
            </a:r>
          </a:p>
        </p:txBody>
      </p:sp>
      <p:sp>
        <p:nvSpPr>
          <p:cNvPr id="12" name="Rectangle 11">
            <a:extLst>
              <a:ext uri="{FF2B5EF4-FFF2-40B4-BE49-F238E27FC236}">
                <a16:creationId xmlns:a16="http://schemas.microsoft.com/office/drawing/2014/main" id="{4A52F3A8-25AA-4410-8D94-09CCAC2BEA40}"/>
              </a:ext>
            </a:extLst>
          </p:cNvPr>
          <p:cNvSpPr/>
          <p:nvPr/>
        </p:nvSpPr>
        <p:spPr>
          <a:xfrm>
            <a:off x="1363133" y="3361266"/>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Test and Debug interface driver</a:t>
            </a:r>
          </a:p>
        </p:txBody>
      </p:sp>
      <p:sp>
        <p:nvSpPr>
          <p:cNvPr id="19" name="Rectangle 18">
            <a:extLst>
              <a:ext uri="{FF2B5EF4-FFF2-40B4-BE49-F238E27FC236}">
                <a16:creationId xmlns:a16="http://schemas.microsoft.com/office/drawing/2014/main" id="{54D7C47E-6681-46D9-953F-32B9EE4C18BE}"/>
              </a:ext>
            </a:extLst>
          </p:cNvPr>
          <p:cNvSpPr/>
          <p:nvPr/>
        </p:nvSpPr>
        <p:spPr>
          <a:xfrm>
            <a:off x="7954429" y="226483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Quiescence</a:t>
            </a:r>
          </a:p>
        </p:txBody>
      </p:sp>
      <p:sp>
        <p:nvSpPr>
          <p:cNvPr id="21" name="Rectangle 20">
            <a:extLst>
              <a:ext uri="{FF2B5EF4-FFF2-40B4-BE49-F238E27FC236}">
                <a16:creationId xmlns:a16="http://schemas.microsoft.com/office/drawing/2014/main" id="{8E856F68-D688-4EEE-8AC1-E79ADCA6B010}"/>
              </a:ext>
            </a:extLst>
          </p:cNvPr>
          <p:cNvSpPr/>
          <p:nvPr/>
        </p:nvSpPr>
        <p:spPr>
          <a:xfrm>
            <a:off x="7467597" y="4330700"/>
            <a:ext cx="3903133" cy="1989667"/>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sz="2000" dirty="0"/>
              <a:t>Other</a:t>
            </a:r>
          </a:p>
          <a:p>
            <a:pPr algn="ctr"/>
            <a:endParaRPr lang="en-US" sz="2000" dirty="0"/>
          </a:p>
        </p:txBody>
      </p:sp>
      <p:sp>
        <p:nvSpPr>
          <p:cNvPr id="22" name="Rectangle 21">
            <a:extLst>
              <a:ext uri="{FF2B5EF4-FFF2-40B4-BE49-F238E27FC236}">
                <a16:creationId xmlns:a16="http://schemas.microsoft.com/office/drawing/2014/main" id="{3093C471-0684-4E31-847D-83D80496D29F}"/>
              </a:ext>
            </a:extLst>
          </p:cNvPr>
          <p:cNvSpPr/>
          <p:nvPr/>
        </p:nvSpPr>
        <p:spPr>
          <a:xfrm>
            <a:off x="7954429" y="2815164"/>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Coherency</a:t>
            </a:r>
          </a:p>
        </p:txBody>
      </p:sp>
      <p:sp>
        <p:nvSpPr>
          <p:cNvPr id="23" name="Rectangle 22">
            <a:extLst>
              <a:ext uri="{FF2B5EF4-FFF2-40B4-BE49-F238E27FC236}">
                <a16:creationId xmlns:a16="http://schemas.microsoft.com/office/drawing/2014/main" id="{BF51860C-6B86-4586-AC44-FDBC7A7F1D23}"/>
              </a:ext>
            </a:extLst>
          </p:cNvPr>
          <p:cNvSpPr/>
          <p:nvPr/>
        </p:nvSpPr>
        <p:spPr>
          <a:xfrm>
            <a:off x="9499596" y="2268535"/>
            <a:ext cx="12022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Reset Rules</a:t>
            </a:r>
          </a:p>
        </p:txBody>
      </p:sp>
      <p:sp>
        <p:nvSpPr>
          <p:cNvPr id="24" name="Rectangle 23">
            <a:extLst>
              <a:ext uri="{FF2B5EF4-FFF2-40B4-BE49-F238E27FC236}">
                <a16:creationId xmlns:a16="http://schemas.microsoft.com/office/drawing/2014/main" id="{7A457F75-2011-412D-BFAF-C9A06A781A62}"/>
              </a:ext>
            </a:extLst>
          </p:cNvPr>
          <p:cNvSpPr/>
          <p:nvPr/>
        </p:nvSpPr>
        <p:spPr>
          <a:xfrm>
            <a:off x="9499596" y="2801407"/>
            <a:ext cx="12022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Power </a:t>
            </a:r>
            <a:r>
              <a:rPr lang="en-US" sz="1800" dirty="0" err="1"/>
              <a:t>Mgmt</a:t>
            </a:r>
            <a:endParaRPr lang="en-US" sz="1800" dirty="0"/>
          </a:p>
        </p:txBody>
      </p:sp>
      <p:sp>
        <p:nvSpPr>
          <p:cNvPr id="25" name="Rectangle 24">
            <a:extLst>
              <a:ext uri="{FF2B5EF4-FFF2-40B4-BE49-F238E27FC236}">
                <a16:creationId xmlns:a16="http://schemas.microsoft.com/office/drawing/2014/main" id="{AB7F0E18-6DC5-45FC-AD8B-9573A700E529}"/>
              </a:ext>
            </a:extLst>
          </p:cNvPr>
          <p:cNvSpPr/>
          <p:nvPr/>
        </p:nvSpPr>
        <p:spPr>
          <a:xfrm>
            <a:off x="7708897" y="4648201"/>
            <a:ext cx="1375833"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Mem/Cache </a:t>
            </a:r>
            <a:r>
              <a:rPr lang="en-US" sz="1800" dirty="0" err="1"/>
              <a:t>preloader</a:t>
            </a:r>
            <a:endParaRPr lang="en-US" sz="1800" dirty="0"/>
          </a:p>
        </p:txBody>
      </p:sp>
      <p:sp>
        <p:nvSpPr>
          <p:cNvPr id="27" name="Rectangle 26">
            <a:extLst>
              <a:ext uri="{FF2B5EF4-FFF2-40B4-BE49-F238E27FC236}">
                <a16:creationId xmlns:a16="http://schemas.microsoft.com/office/drawing/2014/main" id="{40D5EED4-23EB-4FE8-A3F7-4A500748D71F}"/>
              </a:ext>
            </a:extLst>
          </p:cNvPr>
          <p:cNvSpPr/>
          <p:nvPr/>
        </p:nvSpPr>
        <p:spPr>
          <a:xfrm>
            <a:off x="7708898" y="5418668"/>
            <a:ext cx="1375832"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End of Sim detection</a:t>
            </a:r>
          </a:p>
        </p:txBody>
      </p:sp>
      <p:sp>
        <p:nvSpPr>
          <p:cNvPr id="28" name="Rectangle 27">
            <a:extLst>
              <a:ext uri="{FF2B5EF4-FFF2-40B4-BE49-F238E27FC236}">
                <a16:creationId xmlns:a16="http://schemas.microsoft.com/office/drawing/2014/main" id="{AAEEF435-BF12-4C63-BC92-9218563B07E7}"/>
              </a:ext>
            </a:extLst>
          </p:cNvPr>
          <p:cNvSpPr/>
          <p:nvPr/>
        </p:nvSpPr>
        <p:spPr>
          <a:xfrm>
            <a:off x="9326030" y="4648201"/>
            <a:ext cx="1375832" cy="677332"/>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Control Register I/F</a:t>
            </a:r>
          </a:p>
        </p:txBody>
      </p:sp>
      <p:sp>
        <p:nvSpPr>
          <p:cNvPr id="30" name="Rectangle 29">
            <a:extLst>
              <a:ext uri="{FF2B5EF4-FFF2-40B4-BE49-F238E27FC236}">
                <a16:creationId xmlns:a16="http://schemas.microsoft.com/office/drawing/2014/main" id="{2517D270-1E2C-43BE-A859-D6B4C2E1586A}"/>
              </a:ext>
            </a:extLst>
          </p:cNvPr>
          <p:cNvSpPr/>
          <p:nvPr/>
        </p:nvSpPr>
        <p:spPr>
          <a:xfrm>
            <a:off x="8720664" y="3361266"/>
            <a:ext cx="1380065"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Performance</a:t>
            </a:r>
          </a:p>
        </p:txBody>
      </p:sp>
      <p:sp>
        <p:nvSpPr>
          <p:cNvPr id="31" name="Rectangle 30">
            <a:extLst>
              <a:ext uri="{FF2B5EF4-FFF2-40B4-BE49-F238E27FC236}">
                <a16:creationId xmlns:a16="http://schemas.microsoft.com/office/drawing/2014/main" id="{E80F9106-4A15-4AF1-AC06-4D1DBE305B5C}"/>
              </a:ext>
            </a:extLst>
          </p:cNvPr>
          <p:cNvSpPr/>
          <p:nvPr/>
        </p:nvSpPr>
        <p:spPr>
          <a:xfrm>
            <a:off x="3655482" y="464820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All Opcodes</a:t>
            </a:r>
          </a:p>
        </p:txBody>
      </p:sp>
      <p:sp>
        <p:nvSpPr>
          <p:cNvPr id="32" name="Rectangle 31">
            <a:extLst>
              <a:ext uri="{FF2B5EF4-FFF2-40B4-BE49-F238E27FC236}">
                <a16:creationId xmlns:a16="http://schemas.microsoft.com/office/drawing/2014/main" id="{A4ABD713-48D3-4F69-8DED-8EFD1C8F8ACC}"/>
              </a:ext>
            </a:extLst>
          </p:cNvPr>
          <p:cNvSpPr/>
          <p:nvPr/>
        </p:nvSpPr>
        <p:spPr>
          <a:xfrm>
            <a:off x="3666068" y="5187951"/>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Clock </a:t>
            </a:r>
            <a:r>
              <a:rPr lang="en-US" sz="1800" dirty="0" err="1"/>
              <a:t>freq</a:t>
            </a:r>
            <a:endParaRPr lang="en-US" sz="1800" dirty="0"/>
          </a:p>
        </p:txBody>
      </p:sp>
      <p:sp>
        <p:nvSpPr>
          <p:cNvPr id="33" name="Arrow: Right 32">
            <a:extLst>
              <a:ext uri="{FF2B5EF4-FFF2-40B4-BE49-F238E27FC236}">
                <a16:creationId xmlns:a16="http://schemas.microsoft.com/office/drawing/2014/main" id="{9184E732-2994-4179-8333-9D4988CA50B6}"/>
              </a:ext>
            </a:extLst>
          </p:cNvPr>
          <p:cNvSpPr/>
          <p:nvPr/>
        </p:nvSpPr>
        <p:spPr>
          <a:xfrm>
            <a:off x="4741332" y="203623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38DF38B4-2DD1-44C5-9D2A-50B2E0AB5175}"/>
              </a:ext>
            </a:extLst>
          </p:cNvPr>
          <p:cNvSpPr/>
          <p:nvPr/>
        </p:nvSpPr>
        <p:spPr>
          <a:xfrm>
            <a:off x="4741332" y="240876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4DD7EC53-6E53-40A5-BB5A-BA853C5B439E}"/>
              </a:ext>
            </a:extLst>
          </p:cNvPr>
          <p:cNvSpPr/>
          <p:nvPr/>
        </p:nvSpPr>
        <p:spPr>
          <a:xfrm>
            <a:off x="4751917" y="277600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A3C66EDC-3AE6-426D-BB20-D2774E4051C8}"/>
              </a:ext>
            </a:extLst>
          </p:cNvPr>
          <p:cNvSpPr/>
          <p:nvPr/>
        </p:nvSpPr>
        <p:spPr>
          <a:xfrm>
            <a:off x="4741331" y="314324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D7EADFBB-7E78-4A6C-BA15-A180D76D18B5}"/>
              </a:ext>
            </a:extLst>
          </p:cNvPr>
          <p:cNvSpPr/>
          <p:nvPr/>
        </p:nvSpPr>
        <p:spPr>
          <a:xfrm>
            <a:off x="4741331" y="351948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E826AB11-5381-4827-A01E-324D68A44B6D}"/>
              </a:ext>
            </a:extLst>
          </p:cNvPr>
          <p:cNvSpPr/>
          <p:nvPr/>
        </p:nvSpPr>
        <p:spPr>
          <a:xfrm>
            <a:off x="7017807" y="2015065"/>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676DC3DE-5D23-4EDD-AF3D-158C69A77349}"/>
              </a:ext>
            </a:extLst>
          </p:cNvPr>
          <p:cNvSpPr/>
          <p:nvPr/>
        </p:nvSpPr>
        <p:spPr>
          <a:xfrm>
            <a:off x="7017807" y="238759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DF90BEC5-E251-42B6-AB78-5CC7261F3160}"/>
              </a:ext>
            </a:extLst>
          </p:cNvPr>
          <p:cNvSpPr/>
          <p:nvPr/>
        </p:nvSpPr>
        <p:spPr>
          <a:xfrm>
            <a:off x="7028392" y="2754840"/>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4B9344E2-EACE-4EFE-B0F6-69D3CAC18DBE}"/>
              </a:ext>
            </a:extLst>
          </p:cNvPr>
          <p:cNvSpPr/>
          <p:nvPr/>
        </p:nvSpPr>
        <p:spPr>
          <a:xfrm>
            <a:off x="7017806" y="312208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E82FEE34-995E-41EC-91A2-652B3B797167}"/>
              </a:ext>
            </a:extLst>
          </p:cNvPr>
          <p:cNvSpPr/>
          <p:nvPr/>
        </p:nvSpPr>
        <p:spPr>
          <a:xfrm>
            <a:off x="7017806" y="349831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B7970C2-61DC-4EA1-9069-6D80343EF0D8}"/>
              </a:ext>
            </a:extLst>
          </p:cNvPr>
          <p:cNvSpPr/>
          <p:nvPr/>
        </p:nvSpPr>
        <p:spPr>
          <a:xfrm>
            <a:off x="5922431" y="4683128"/>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 Req types</a:t>
            </a:r>
          </a:p>
        </p:txBody>
      </p:sp>
      <p:sp>
        <p:nvSpPr>
          <p:cNvPr id="44" name="Rectangle 43">
            <a:extLst>
              <a:ext uri="{FF2B5EF4-FFF2-40B4-BE49-F238E27FC236}">
                <a16:creationId xmlns:a16="http://schemas.microsoft.com/office/drawing/2014/main" id="{EC584F5A-810F-4530-A58A-73DC8C5A0FD3}"/>
              </a:ext>
            </a:extLst>
          </p:cNvPr>
          <p:cNvSpPr/>
          <p:nvPr/>
        </p:nvSpPr>
        <p:spPr>
          <a:xfrm>
            <a:off x="5918202" y="5215467"/>
            <a:ext cx="1303866" cy="533401"/>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Mem </a:t>
            </a:r>
            <a:r>
              <a:rPr lang="en-US" sz="1800" dirty="0" err="1"/>
              <a:t>Rsp</a:t>
            </a:r>
            <a:r>
              <a:rPr lang="en-US" sz="1800" dirty="0"/>
              <a:t> types</a:t>
            </a:r>
          </a:p>
        </p:txBody>
      </p:sp>
      <p:sp>
        <p:nvSpPr>
          <p:cNvPr id="46" name="Rectangle 45">
            <a:extLst>
              <a:ext uri="{FF2B5EF4-FFF2-40B4-BE49-F238E27FC236}">
                <a16:creationId xmlns:a16="http://schemas.microsoft.com/office/drawing/2014/main" id="{8DDBDEFC-A690-47B2-BCA2-F3F55CA5AF7C}"/>
              </a:ext>
            </a:extLst>
          </p:cNvPr>
          <p:cNvSpPr/>
          <p:nvPr/>
        </p:nvSpPr>
        <p:spPr>
          <a:xfrm>
            <a:off x="3666068" y="5745693"/>
            <a:ext cx="1303866" cy="457200"/>
          </a:xfrm>
          <a:prstGeom prst="rect">
            <a:avLst/>
          </a:prstGeom>
          <a:solidFill>
            <a:schemeClr val="bg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800" dirty="0"/>
              <a:t>CTL Reg modes</a:t>
            </a:r>
          </a:p>
        </p:txBody>
      </p:sp>
      <p:sp>
        <p:nvSpPr>
          <p:cNvPr id="47" name="Arrow: Right 46">
            <a:extLst>
              <a:ext uri="{FF2B5EF4-FFF2-40B4-BE49-F238E27FC236}">
                <a16:creationId xmlns:a16="http://schemas.microsoft.com/office/drawing/2014/main" id="{D6C420B4-44CD-44C9-A5F1-291D3AFA98E6}"/>
              </a:ext>
            </a:extLst>
          </p:cNvPr>
          <p:cNvSpPr/>
          <p:nvPr/>
        </p:nvSpPr>
        <p:spPr>
          <a:xfrm rot="5400000">
            <a:off x="5306479" y="3967422"/>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49278212-D49D-4696-A8B6-34EB07B679A1}"/>
              </a:ext>
            </a:extLst>
          </p:cNvPr>
          <p:cNvSpPr/>
          <p:nvPr/>
        </p:nvSpPr>
        <p:spPr>
          <a:xfrm rot="5400000">
            <a:off x="5606511" y="397509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Right 48">
            <a:extLst>
              <a:ext uri="{FF2B5EF4-FFF2-40B4-BE49-F238E27FC236}">
                <a16:creationId xmlns:a16="http://schemas.microsoft.com/office/drawing/2014/main" id="{9BB0E745-1128-4B8A-B159-F6C0AC609639}"/>
              </a:ext>
            </a:extLst>
          </p:cNvPr>
          <p:cNvSpPr/>
          <p:nvPr/>
        </p:nvSpPr>
        <p:spPr>
          <a:xfrm rot="5400000">
            <a:off x="5903377" y="3975093"/>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Right 49">
            <a:extLst>
              <a:ext uri="{FF2B5EF4-FFF2-40B4-BE49-F238E27FC236}">
                <a16:creationId xmlns:a16="http://schemas.microsoft.com/office/drawing/2014/main" id="{9BDC9C9A-969B-4AD3-A82C-CD6683130C9F}"/>
              </a:ext>
            </a:extLst>
          </p:cNvPr>
          <p:cNvSpPr/>
          <p:nvPr/>
        </p:nvSpPr>
        <p:spPr>
          <a:xfrm rot="5400000">
            <a:off x="6182778" y="3981447"/>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43141841-EA94-4F3C-A7E8-39D82343CA54}"/>
              </a:ext>
            </a:extLst>
          </p:cNvPr>
          <p:cNvSpPr/>
          <p:nvPr/>
        </p:nvSpPr>
        <p:spPr>
          <a:xfrm rot="5400000">
            <a:off x="6479112" y="3981448"/>
            <a:ext cx="436035" cy="287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91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8F25-7361-4CD6-8885-85460ED02398}"/>
              </a:ext>
            </a:extLst>
          </p:cNvPr>
          <p:cNvSpPr>
            <a:spLocks noGrp="1"/>
          </p:cNvSpPr>
          <p:nvPr>
            <p:ph type="title"/>
          </p:nvPr>
        </p:nvSpPr>
        <p:spPr/>
        <p:txBody>
          <a:bodyPr/>
          <a:lstStyle/>
          <a:p>
            <a:r>
              <a:rPr lang="en-US" dirty="0"/>
              <a:t>Brainstorm:  Testbenches</a:t>
            </a:r>
          </a:p>
        </p:txBody>
      </p:sp>
      <p:sp>
        <p:nvSpPr>
          <p:cNvPr id="3" name="Content Placeholder 2">
            <a:extLst>
              <a:ext uri="{FF2B5EF4-FFF2-40B4-BE49-F238E27FC236}">
                <a16:creationId xmlns:a16="http://schemas.microsoft.com/office/drawing/2014/main" id="{2511F1D7-FC45-4C33-B956-6BA1320F0993}"/>
              </a:ext>
            </a:extLst>
          </p:cNvPr>
          <p:cNvSpPr>
            <a:spLocks noGrp="1"/>
          </p:cNvSpPr>
          <p:nvPr>
            <p:ph idx="1"/>
          </p:nvPr>
        </p:nvSpPr>
        <p:spPr/>
        <p:txBody>
          <a:bodyPr/>
          <a:lstStyle/>
          <a:p>
            <a:r>
              <a:rPr lang="en-US" dirty="0"/>
              <a:t>Given the previous slide, what might change if the DUT was changed to be:</a:t>
            </a:r>
          </a:p>
          <a:p>
            <a:pPr lvl="1"/>
            <a:r>
              <a:rPr lang="en-US" dirty="0"/>
              <a:t>The full SOC?</a:t>
            </a:r>
          </a:p>
          <a:p>
            <a:pPr lvl="1"/>
            <a:r>
              <a:rPr lang="en-US" dirty="0"/>
              <a:t>Just an integer unit?</a:t>
            </a:r>
          </a:p>
          <a:p>
            <a:pPr lvl="1"/>
            <a:r>
              <a:rPr lang="en-US" dirty="0"/>
              <a:t>Just a cache and its control logic?</a:t>
            </a:r>
          </a:p>
        </p:txBody>
      </p:sp>
    </p:spTree>
    <p:extLst>
      <p:ext uri="{BB962C8B-B14F-4D97-AF65-F5344CB8AC3E}">
        <p14:creationId xmlns:p14="http://schemas.microsoft.com/office/powerpoint/2010/main" val="2993187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27008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67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9D2F-88E1-4C28-8F9F-04980E9D5F5B}"/>
              </a:ext>
            </a:extLst>
          </p:cNvPr>
          <p:cNvSpPr>
            <a:spLocks noGrp="1"/>
          </p:cNvSpPr>
          <p:nvPr>
            <p:ph type="title"/>
          </p:nvPr>
        </p:nvSpPr>
        <p:spPr/>
        <p:txBody>
          <a:bodyPr/>
          <a:lstStyle/>
          <a:p>
            <a:r>
              <a:rPr lang="en-US" dirty="0"/>
              <a:t>Stimulus</a:t>
            </a:r>
          </a:p>
        </p:txBody>
      </p:sp>
      <p:sp>
        <p:nvSpPr>
          <p:cNvPr id="3" name="Content Placeholder 2">
            <a:extLst>
              <a:ext uri="{FF2B5EF4-FFF2-40B4-BE49-F238E27FC236}">
                <a16:creationId xmlns:a16="http://schemas.microsoft.com/office/drawing/2014/main" id="{A207234D-B615-4439-A7D4-DA76F5827A32}"/>
              </a:ext>
            </a:extLst>
          </p:cNvPr>
          <p:cNvSpPr>
            <a:spLocks noGrp="1"/>
          </p:cNvSpPr>
          <p:nvPr>
            <p:ph idx="1"/>
          </p:nvPr>
        </p:nvSpPr>
        <p:spPr/>
        <p:txBody>
          <a:bodyPr>
            <a:normAutofit fontScale="92500" lnSpcReduction="20000"/>
          </a:bodyPr>
          <a:lstStyle/>
          <a:p>
            <a:r>
              <a:rPr lang="en-US" b="1" dirty="0"/>
              <a:t>Stimulus</a:t>
            </a:r>
            <a:r>
              <a:rPr lang="en-US" dirty="0"/>
              <a:t> is the method by which you </a:t>
            </a:r>
            <a:r>
              <a:rPr lang="en-US" b="1" dirty="0"/>
              <a:t>provide controllability</a:t>
            </a:r>
          </a:p>
          <a:p>
            <a:r>
              <a:rPr lang="en-US" dirty="0"/>
              <a:t>Stimulus can take many forms, depending on the DUT.  It consists of one or more items:</a:t>
            </a:r>
          </a:p>
          <a:p>
            <a:pPr lvl="1"/>
            <a:r>
              <a:rPr lang="en-US" dirty="0"/>
              <a:t>A “program” (instruction stream) or sequence of commands</a:t>
            </a:r>
          </a:p>
          <a:p>
            <a:pPr lvl="1"/>
            <a:r>
              <a:rPr lang="en-US" dirty="0"/>
              <a:t>Memory contents (data stream) that are to be consumed or operated upon</a:t>
            </a:r>
          </a:p>
          <a:p>
            <a:pPr lvl="1"/>
            <a:r>
              <a:rPr lang="en-US" dirty="0"/>
              <a:t>“Side instructions” to a BFM (perhaps to cause interrupts at a specific time)</a:t>
            </a:r>
          </a:p>
          <a:p>
            <a:pPr lvl="1"/>
            <a:r>
              <a:rPr lang="en-US" dirty="0"/>
              <a:t>Direct forces of primary inputs (clocks, resets) at a specific moment</a:t>
            </a:r>
          </a:p>
          <a:p>
            <a:pPr lvl="1"/>
            <a:r>
              <a:rPr lang="en-US" dirty="0"/>
              <a:t>Direct forces of internal nodes (configuration registers, parity bits, driving “X” values)</a:t>
            </a:r>
          </a:p>
          <a:p>
            <a:pPr lvl="1"/>
            <a:endParaRPr lang="en-US" dirty="0"/>
          </a:p>
          <a:p>
            <a:r>
              <a:rPr lang="en-US" dirty="0"/>
              <a:t>When you plan your verification, you need to determine what kinds of stimulus are needed (and where) in order to </a:t>
            </a:r>
            <a:r>
              <a:rPr lang="en-US" b="1" dirty="0"/>
              <a:t>fully explore </a:t>
            </a:r>
            <a:r>
              <a:rPr lang="en-US" dirty="0"/>
              <a:t>your design!</a:t>
            </a:r>
          </a:p>
        </p:txBody>
      </p:sp>
    </p:spTree>
    <p:extLst>
      <p:ext uri="{BB962C8B-B14F-4D97-AF65-F5344CB8AC3E}">
        <p14:creationId xmlns:p14="http://schemas.microsoft.com/office/powerpoint/2010/main" val="3548793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A88A-4ABB-4324-A8A7-5A4FD0607168}"/>
              </a:ext>
            </a:extLst>
          </p:cNvPr>
          <p:cNvSpPr>
            <a:spLocks noGrp="1"/>
          </p:cNvSpPr>
          <p:nvPr>
            <p:ph type="title"/>
          </p:nvPr>
        </p:nvSpPr>
        <p:spPr/>
        <p:txBody>
          <a:bodyPr/>
          <a:lstStyle/>
          <a:p>
            <a:r>
              <a:rPr lang="en-US" dirty="0"/>
              <a:t>Types of stimulus</a:t>
            </a:r>
          </a:p>
        </p:txBody>
      </p:sp>
      <p:sp>
        <p:nvSpPr>
          <p:cNvPr id="3" name="Content Placeholder 2">
            <a:extLst>
              <a:ext uri="{FF2B5EF4-FFF2-40B4-BE49-F238E27FC236}">
                <a16:creationId xmlns:a16="http://schemas.microsoft.com/office/drawing/2014/main" id="{06BAA27E-45BF-4C43-949B-A14EC8D3D64B}"/>
              </a:ext>
            </a:extLst>
          </p:cNvPr>
          <p:cNvSpPr>
            <a:spLocks noGrp="1"/>
          </p:cNvSpPr>
          <p:nvPr>
            <p:ph idx="1"/>
          </p:nvPr>
        </p:nvSpPr>
        <p:spPr/>
        <p:txBody>
          <a:bodyPr>
            <a:normAutofit fontScale="92500" lnSpcReduction="10000"/>
          </a:bodyPr>
          <a:lstStyle/>
          <a:p>
            <a:r>
              <a:rPr lang="en-US" dirty="0"/>
              <a:t>Hard coded (“Directed testing”)</a:t>
            </a:r>
          </a:p>
          <a:p>
            <a:pPr lvl="1"/>
            <a:r>
              <a:rPr lang="en-US" dirty="0"/>
              <a:t>E.g. text file with a list of </a:t>
            </a:r>
            <a:r>
              <a:rPr lang="en-US" b="1" dirty="0"/>
              <a:t>specific transactions </a:t>
            </a:r>
            <a:r>
              <a:rPr lang="en-US" dirty="0"/>
              <a:t>to send and at what times</a:t>
            </a:r>
          </a:p>
          <a:p>
            <a:r>
              <a:rPr lang="en-US" dirty="0"/>
              <a:t>Random</a:t>
            </a:r>
          </a:p>
          <a:p>
            <a:pPr lvl="1"/>
            <a:r>
              <a:rPr lang="en-US" dirty="0"/>
              <a:t>Purely random is rarely used (think of a program with completely random bits!)</a:t>
            </a:r>
          </a:p>
          <a:p>
            <a:pPr lvl="1"/>
            <a:r>
              <a:rPr lang="en-US" b="1" dirty="0"/>
              <a:t>Pseudo-random</a:t>
            </a:r>
            <a:r>
              <a:rPr lang="en-US" dirty="0"/>
              <a:t> (or “Directed random”, or “Constrained random”) is prevalent</a:t>
            </a:r>
          </a:p>
          <a:p>
            <a:pPr lvl="2"/>
            <a:r>
              <a:rPr lang="en-US" dirty="0"/>
              <a:t>Choose 40% reads and 60% writes for the command field</a:t>
            </a:r>
          </a:p>
          <a:p>
            <a:r>
              <a:rPr lang="en-US" dirty="0"/>
              <a:t>Stimulus can be independent of DUT state, or can be reactive</a:t>
            </a:r>
          </a:p>
          <a:p>
            <a:pPr lvl="1"/>
            <a:r>
              <a:rPr lang="en-US" b="1" dirty="0"/>
              <a:t>Independent</a:t>
            </a:r>
            <a:r>
              <a:rPr lang="en-US" dirty="0"/>
              <a:t>:  send a series of random values for the texture map</a:t>
            </a:r>
          </a:p>
          <a:p>
            <a:pPr lvl="1"/>
            <a:r>
              <a:rPr lang="en-US" b="1" dirty="0"/>
              <a:t>Reactive</a:t>
            </a:r>
            <a:r>
              <a:rPr lang="en-US" dirty="0"/>
              <a:t>:  If core11 is within three cycles of entering a </a:t>
            </a:r>
            <a:r>
              <a:rPr lang="en-US" dirty="0" err="1"/>
              <a:t>powerdown</a:t>
            </a:r>
            <a:r>
              <a:rPr lang="en-US" dirty="0"/>
              <a:t> state, send a snoop request 5% of the time</a:t>
            </a:r>
          </a:p>
          <a:p>
            <a:pPr lvl="2"/>
            <a:r>
              <a:rPr lang="en-US" dirty="0"/>
              <a:t>Discuss:  Why is that specific timing relationship interesting?  Think back to previous lecture on design interactions!</a:t>
            </a:r>
          </a:p>
        </p:txBody>
      </p:sp>
    </p:spTree>
    <p:extLst>
      <p:ext uri="{BB962C8B-B14F-4D97-AF65-F5344CB8AC3E}">
        <p14:creationId xmlns:p14="http://schemas.microsoft.com/office/powerpoint/2010/main" val="47908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3234267"/>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85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1178-D9D8-4601-AEB0-3F8FB58D25CF}"/>
              </a:ext>
            </a:extLst>
          </p:cNvPr>
          <p:cNvSpPr>
            <a:spLocks noGrp="1"/>
          </p:cNvSpPr>
          <p:nvPr>
            <p:ph type="title"/>
          </p:nvPr>
        </p:nvSpPr>
        <p:spPr/>
        <p:txBody>
          <a:bodyPr/>
          <a:lstStyle/>
          <a:p>
            <a:r>
              <a:rPr lang="en-US" dirty="0"/>
              <a:t>Checking</a:t>
            </a:r>
          </a:p>
        </p:txBody>
      </p:sp>
      <p:sp>
        <p:nvSpPr>
          <p:cNvPr id="3" name="Content Placeholder 2">
            <a:extLst>
              <a:ext uri="{FF2B5EF4-FFF2-40B4-BE49-F238E27FC236}">
                <a16:creationId xmlns:a16="http://schemas.microsoft.com/office/drawing/2014/main" id="{B95B136C-3005-4D2D-99CF-6EC85D883CA3}"/>
              </a:ext>
            </a:extLst>
          </p:cNvPr>
          <p:cNvSpPr>
            <a:spLocks noGrp="1"/>
          </p:cNvSpPr>
          <p:nvPr>
            <p:ph idx="1"/>
          </p:nvPr>
        </p:nvSpPr>
        <p:spPr/>
        <p:txBody>
          <a:bodyPr>
            <a:normAutofit fontScale="92500" lnSpcReduction="20000"/>
          </a:bodyPr>
          <a:lstStyle/>
          <a:p>
            <a:r>
              <a:rPr lang="en-US" b="1" dirty="0"/>
              <a:t>Checking</a:t>
            </a:r>
            <a:r>
              <a:rPr lang="en-US" dirty="0"/>
              <a:t> is one of the forms of </a:t>
            </a:r>
            <a:r>
              <a:rPr lang="en-US" b="1" dirty="0"/>
              <a:t>observability</a:t>
            </a:r>
          </a:p>
          <a:p>
            <a:r>
              <a:rPr lang="en-US" dirty="0"/>
              <a:t>Checkers implement a set of RULES that the design must obey.</a:t>
            </a:r>
          </a:p>
          <a:p>
            <a:r>
              <a:rPr lang="en-US" dirty="0"/>
              <a:t>Checkers define the </a:t>
            </a:r>
            <a:r>
              <a:rPr lang="en-US" b="1" dirty="0"/>
              <a:t>expected behavior </a:t>
            </a:r>
            <a:r>
              <a:rPr lang="en-US" dirty="0"/>
              <a:t>of some part of the design</a:t>
            </a:r>
          </a:p>
          <a:p>
            <a:pPr lvl="1"/>
            <a:r>
              <a:rPr lang="en-US" dirty="0"/>
              <a:t>Legal and illegal outputs</a:t>
            </a:r>
          </a:p>
          <a:p>
            <a:r>
              <a:rPr lang="en-US" dirty="0"/>
              <a:t>Checkers usually consume </a:t>
            </a:r>
            <a:r>
              <a:rPr lang="en-US" b="1" dirty="0"/>
              <a:t>internal RTL state or primary outputs</a:t>
            </a:r>
          </a:p>
          <a:p>
            <a:r>
              <a:rPr lang="en-US" dirty="0"/>
              <a:t>Checkers need to know the “right answer” somehow (more on this in a future lecture!)</a:t>
            </a:r>
          </a:p>
          <a:p>
            <a:r>
              <a:rPr lang="en-US" dirty="0"/>
              <a:t>Checkers need to know when it’s VALID to do the check</a:t>
            </a:r>
          </a:p>
          <a:p>
            <a:pPr lvl="1"/>
            <a:r>
              <a:rPr lang="en-US" dirty="0"/>
              <a:t>Is it true for all times?  Or is it only true under certain conditions?</a:t>
            </a:r>
          </a:p>
          <a:p>
            <a:r>
              <a:rPr lang="en-US" dirty="0"/>
              <a:t>Checks can be narrow (single signal) or broad (overall behavior of an entire functional unit)</a:t>
            </a:r>
          </a:p>
        </p:txBody>
      </p:sp>
    </p:spTree>
    <p:extLst>
      <p:ext uri="{BB962C8B-B14F-4D97-AF65-F5344CB8AC3E}">
        <p14:creationId xmlns:p14="http://schemas.microsoft.com/office/powerpoint/2010/main" val="2445084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DA46-530A-43B8-84F9-1358358B89DD}"/>
              </a:ext>
            </a:extLst>
          </p:cNvPr>
          <p:cNvSpPr>
            <a:spLocks noGrp="1"/>
          </p:cNvSpPr>
          <p:nvPr>
            <p:ph type="title"/>
          </p:nvPr>
        </p:nvSpPr>
        <p:spPr/>
        <p:txBody>
          <a:bodyPr/>
          <a:lstStyle/>
          <a:p>
            <a:r>
              <a:rPr lang="en-US" dirty="0"/>
              <a:t>Types of Checking</a:t>
            </a:r>
          </a:p>
        </p:txBody>
      </p:sp>
      <p:sp>
        <p:nvSpPr>
          <p:cNvPr id="3" name="Content Placeholder 2">
            <a:extLst>
              <a:ext uri="{FF2B5EF4-FFF2-40B4-BE49-F238E27FC236}">
                <a16:creationId xmlns:a16="http://schemas.microsoft.com/office/drawing/2014/main" id="{C8A40BB3-1889-4CFE-833C-2CD6AF5FBDA1}"/>
              </a:ext>
            </a:extLst>
          </p:cNvPr>
          <p:cNvSpPr>
            <a:spLocks noGrp="1"/>
          </p:cNvSpPr>
          <p:nvPr>
            <p:ph idx="1"/>
          </p:nvPr>
        </p:nvSpPr>
        <p:spPr/>
        <p:txBody>
          <a:bodyPr>
            <a:noAutofit/>
          </a:bodyPr>
          <a:lstStyle/>
          <a:p>
            <a:r>
              <a:rPr lang="en-US" b="1" dirty="0"/>
              <a:t>Design assertions </a:t>
            </a:r>
            <a:r>
              <a:rPr lang="en-US" dirty="0"/>
              <a:t>within the design RTL for simple relationships</a:t>
            </a:r>
          </a:p>
          <a:p>
            <a:pPr lvl="1"/>
            <a:r>
              <a:rPr lang="en-US" sz="2000" dirty="0"/>
              <a:t>Illegal encodings</a:t>
            </a:r>
          </a:p>
          <a:p>
            <a:r>
              <a:rPr lang="en-US" dirty="0"/>
              <a:t>Testbench objects (</a:t>
            </a:r>
            <a:r>
              <a:rPr lang="en-US" b="1" dirty="0"/>
              <a:t>Checkers</a:t>
            </a:r>
            <a:r>
              <a:rPr lang="en-US" dirty="0"/>
              <a:t>) that look at a specific signal, interface, or functional unit, and confirm the proper behavior is occurring</a:t>
            </a:r>
          </a:p>
          <a:p>
            <a:pPr lvl="1"/>
            <a:r>
              <a:rPr lang="en-US" dirty="0"/>
              <a:t>Checkers can look for correct values at a point in time</a:t>
            </a:r>
          </a:p>
          <a:p>
            <a:pPr lvl="2"/>
            <a:r>
              <a:rPr lang="en-US" dirty="0"/>
              <a:t>Data should be 0x1234 for the current request</a:t>
            </a:r>
          </a:p>
          <a:p>
            <a:pPr lvl="1"/>
            <a:r>
              <a:rPr lang="en-US" dirty="0"/>
              <a:t>Checkers can look for consistency between two different signals</a:t>
            </a:r>
          </a:p>
          <a:p>
            <a:pPr lvl="2"/>
            <a:r>
              <a:rPr lang="en-US" dirty="0"/>
              <a:t>If valid=1, then </a:t>
            </a:r>
            <a:r>
              <a:rPr lang="en-US" dirty="0" err="1"/>
              <a:t>cmd</a:t>
            </a:r>
            <a:r>
              <a:rPr lang="en-US" dirty="0"/>
              <a:t> must be one of 5 valid encodings</a:t>
            </a:r>
          </a:p>
          <a:p>
            <a:endParaRPr lang="en-US" dirty="0"/>
          </a:p>
        </p:txBody>
      </p:sp>
    </p:spTree>
    <p:extLst>
      <p:ext uri="{BB962C8B-B14F-4D97-AF65-F5344CB8AC3E}">
        <p14:creationId xmlns:p14="http://schemas.microsoft.com/office/powerpoint/2010/main" val="278185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1676400"/>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57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2815-A24F-4366-8BBD-DBE7A6D6204D}"/>
              </a:ext>
            </a:extLst>
          </p:cNvPr>
          <p:cNvSpPr>
            <a:spLocks noGrp="1"/>
          </p:cNvSpPr>
          <p:nvPr>
            <p:ph type="title"/>
          </p:nvPr>
        </p:nvSpPr>
        <p:spPr/>
        <p:txBody>
          <a:bodyPr/>
          <a:lstStyle/>
          <a:p>
            <a:r>
              <a:rPr lang="en-US" dirty="0"/>
              <a:t>Types of Checking</a:t>
            </a:r>
          </a:p>
        </p:txBody>
      </p:sp>
      <p:sp>
        <p:nvSpPr>
          <p:cNvPr id="3" name="Content Placeholder 2">
            <a:extLst>
              <a:ext uri="{FF2B5EF4-FFF2-40B4-BE49-F238E27FC236}">
                <a16:creationId xmlns:a16="http://schemas.microsoft.com/office/drawing/2014/main" id="{CAEFC3B9-AFF0-4398-916A-E63F2FFFF649}"/>
              </a:ext>
            </a:extLst>
          </p:cNvPr>
          <p:cNvSpPr>
            <a:spLocks noGrp="1"/>
          </p:cNvSpPr>
          <p:nvPr>
            <p:ph idx="1"/>
          </p:nvPr>
        </p:nvSpPr>
        <p:spPr>
          <a:xfrm>
            <a:off x="914400" y="1447800"/>
            <a:ext cx="10363200" cy="5105400"/>
          </a:xfrm>
        </p:spPr>
        <p:txBody>
          <a:bodyPr/>
          <a:lstStyle/>
          <a:p>
            <a:r>
              <a:rPr lang="en-US" dirty="0"/>
              <a:t>Checkers can look for </a:t>
            </a:r>
            <a:r>
              <a:rPr lang="en-US" b="1" dirty="0"/>
              <a:t>illegal behaviors</a:t>
            </a:r>
          </a:p>
          <a:p>
            <a:pPr lvl="1"/>
            <a:r>
              <a:rPr lang="en-US" sz="2000" dirty="0"/>
              <a:t>No invalid opcodes</a:t>
            </a:r>
          </a:p>
          <a:p>
            <a:pPr lvl="1"/>
            <a:r>
              <a:rPr lang="en-US" sz="2000" dirty="0"/>
              <a:t>No parity errors are expected in this test (but might be expected for a DIFFERENT test!)</a:t>
            </a:r>
          </a:p>
          <a:p>
            <a:pPr lvl="1"/>
            <a:r>
              <a:rPr lang="en-US" sz="2000" dirty="0"/>
              <a:t>Clock must always have a 50% duty cycle (No glitches or “runt pulses”)</a:t>
            </a:r>
          </a:p>
          <a:p>
            <a:r>
              <a:rPr lang="en-US" dirty="0"/>
              <a:t>Checkers can look for more </a:t>
            </a:r>
            <a:r>
              <a:rPr lang="en-US" b="1" dirty="0"/>
              <a:t>abstract expected behaviors</a:t>
            </a:r>
          </a:p>
          <a:p>
            <a:pPr lvl="1"/>
            <a:r>
              <a:rPr lang="en-US" sz="2000" dirty="0"/>
              <a:t>A new cache request to index A should cause an eviction of any dirty data in index A</a:t>
            </a:r>
          </a:p>
          <a:p>
            <a:pPr lvl="1"/>
            <a:r>
              <a:rPr lang="en-US" sz="2000" dirty="0"/>
              <a:t>A power management request to the C7 state should ultimately result in removal of power to the requesting core</a:t>
            </a:r>
          </a:p>
          <a:p>
            <a:pPr lvl="1"/>
            <a:r>
              <a:rPr lang="en-US" sz="2000" dirty="0"/>
              <a:t>At the end of a test, all queues and FIFOs must be empty and all credits at their max values (“quiescence”)</a:t>
            </a:r>
          </a:p>
          <a:p>
            <a:r>
              <a:rPr lang="en-US" sz="2400" dirty="0"/>
              <a:t>Checkers can look for the </a:t>
            </a:r>
            <a:r>
              <a:rPr lang="en-US" sz="2400" b="1" dirty="0"/>
              <a:t>LACK of </a:t>
            </a:r>
            <a:r>
              <a:rPr lang="en-US" sz="2400" dirty="0"/>
              <a:t>a behavior</a:t>
            </a:r>
          </a:p>
          <a:p>
            <a:pPr lvl="1"/>
            <a:r>
              <a:rPr lang="en-US" sz="2000" dirty="0"/>
              <a:t>Didn’t detect error</a:t>
            </a:r>
          </a:p>
          <a:p>
            <a:pPr lvl="1"/>
            <a:r>
              <a:rPr lang="en-US" sz="2000" dirty="0"/>
              <a:t>Didn’t respond in the allowed timeframe</a:t>
            </a:r>
          </a:p>
          <a:p>
            <a:endParaRPr lang="en-US" dirty="0"/>
          </a:p>
        </p:txBody>
      </p:sp>
    </p:spTree>
    <p:extLst>
      <p:ext uri="{BB962C8B-B14F-4D97-AF65-F5344CB8AC3E}">
        <p14:creationId xmlns:p14="http://schemas.microsoft.com/office/powerpoint/2010/main" val="341592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E2D5-BF0D-42A7-B34F-10BA7596FB49}"/>
              </a:ext>
            </a:extLst>
          </p:cNvPr>
          <p:cNvSpPr>
            <a:spLocks noGrp="1"/>
          </p:cNvSpPr>
          <p:nvPr>
            <p:ph type="title"/>
          </p:nvPr>
        </p:nvSpPr>
        <p:spPr/>
        <p:txBody>
          <a:bodyPr/>
          <a:lstStyle/>
          <a:p>
            <a:r>
              <a:rPr lang="en-US" dirty="0"/>
              <a:t>Where do we get ideas for checker rules?</a:t>
            </a:r>
          </a:p>
        </p:txBody>
      </p:sp>
      <p:sp>
        <p:nvSpPr>
          <p:cNvPr id="3" name="Content Placeholder 2">
            <a:extLst>
              <a:ext uri="{FF2B5EF4-FFF2-40B4-BE49-F238E27FC236}">
                <a16:creationId xmlns:a16="http://schemas.microsoft.com/office/drawing/2014/main" id="{7B33A89D-D850-42B3-80DC-51708CCF89E0}"/>
              </a:ext>
            </a:extLst>
          </p:cNvPr>
          <p:cNvSpPr>
            <a:spLocks noGrp="1"/>
          </p:cNvSpPr>
          <p:nvPr>
            <p:ph idx="1"/>
          </p:nvPr>
        </p:nvSpPr>
        <p:spPr/>
        <p:txBody>
          <a:bodyPr>
            <a:normAutofit fontScale="92500"/>
          </a:bodyPr>
          <a:lstStyle/>
          <a:p>
            <a:r>
              <a:rPr lang="en-US" dirty="0"/>
              <a:t>General analysis/</a:t>
            </a:r>
            <a:r>
              <a:rPr lang="en-US" b="1" dirty="0"/>
              <a:t>knowledge of the design </a:t>
            </a:r>
            <a:r>
              <a:rPr lang="en-US" dirty="0"/>
              <a:t>will reveal some obvious rules</a:t>
            </a:r>
          </a:p>
          <a:p>
            <a:pPr lvl="1"/>
            <a:r>
              <a:rPr lang="en-US" dirty="0"/>
              <a:t>FIFOs should process entries in a specific defined order</a:t>
            </a:r>
          </a:p>
          <a:p>
            <a:pPr lvl="1"/>
            <a:r>
              <a:rPr lang="en-US" dirty="0"/>
              <a:t>A block shouldn’t produce any transactions if its clock is supposed to be gated</a:t>
            </a:r>
          </a:p>
          <a:p>
            <a:r>
              <a:rPr lang="en-US" dirty="0"/>
              <a:t>The various </a:t>
            </a:r>
            <a:r>
              <a:rPr lang="en-US" b="1" dirty="0"/>
              <a:t>design specifications </a:t>
            </a:r>
            <a:r>
              <a:rPr lang="en-US" dirty="0"/>
              <a:t>will provide others</a:t>
            </a:r>
          </a:p>
          <a:p>
            <a:pPr lvl="1"/>
            <a:r>
              <a:rPr lang="en-US" dirty="0"/>
              <a:t>PCIE protocol rules (architectural spec)</a:t>
            </a:r>
          </a:p>
          <a:p>
            <a:pPr lvl="1"/>
            <a:r>
              <a:rPr lang="en-US" dirty="0"/>
              <a:t>Credit/debit rules on number of outstanding requests allowed (microarchitectural spec)</a:t>
            </a:r>
          </a:p>
          <a:p>
            <a:pPr lvl="1"/>
            <a:r>
              <a:rPr lang="en-US" dirty="0"/>
              <a:t>Memory Coherency rules (MESI, </a:t>
            </a:r>
            <a:r>
              <a:rPr lang="en-US" dirty="0" err="1"/>
              <a:t>etc</a:t>
            </a:r>
            <a:r>
              <a:rPr lang="en-US" dirty="0"/>
              <a:t>)</a:t>
            </a:r>
          </a:p>
          <a:p>
            <a:r>
              <a:rPr lang="en-US" dirty="0"/>
              <a:t>As you write the test plan for your block, you capture all these rules and then decide HOW they will be checked</a:t>
            </a:r>
          </a:p>
          <a:p>
            <a:endParaRPr lang="en-US" dirty="0"/>
          </a:p>
          <a:p>
            <a:pPr lvl="1"/>
            <a:endParaRPr lang="en-US" dirty="0"/>
          </a:p>
        </p:txBody>
      </p:sp>
    </p:spTree>
    <p:extLst>
      <p:ext uri="{BB962C8B-B14F-4D97-AF65-F5344CB8AC3E}">
        <p14:creationId xmlns:p14="http://schemas.microsoft.com/office/powerpoint/2010/main" val="2349418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AAB2-AB8C-498D-9560-7D4D7128F21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2D1E28C-AE21-4F34-92E7-A7ED713CAD65}"/>
              </a:ext>
            </a:extLst>
          </p:cNvPr>
          <p:cNvSpPr>
            <a:spLocks noGrp="1"/>
          </p:cNvSpPr>
          <p:nvPr>
            <p:ph idx="1"/>
          </p:nvPr>
        </p:nvSpPr>
        <p:spPr/>
        <p:txBody>
          <a:bodyPr/>
          <a:lstStyle/>
          <a:p>
            <a:r>
              <a:rPr lang="en-US" dirty="0"/>
              <a:t>Controllability and Observability</a:t>
            </a:r>
          </a:p>
          <a:p>
            <a:r>
              <a:rPr lang="en-US" dirty="0"/>
              <a:t>Testbenches</a:t>
            </a:r>
          </a:p>
          <a:p>
            <a:r>
              <a:rPr lang="en-US" dirty="0"/>
              <a:t>Stimulus</a:t>
            </a:r>
          </a:p>
          <a:p>
            <a:r>
              <a:rPr lang="en-US" dirty="0"/>
              <a:t>Checking</a:t>
            </a:r>
          </a:p>
          <a:p>
            <a:r>
              <a:rPr lang="en-US" dirty="0"/>
              <a:t>Coverage</a:t>
            </a:r>
          </a:p>
        </p:txBody>
      </p:sp>
      <p:sp>
        <p:nvSpPr>
          <p:cNvPr id="4" name="Rectangle 3">
            <a:extLst>
              <a:ext uri="{FF2B5EF4-FFF2-40B4-BE49-F238E27FC236}">
                <a16:creationId xmlns:a16="http://schemas.microsoft.com/office/drawing/2014/main" id="{FDF7ED39-7BC8-4026-BB3D-741A62276C7B}"/>
              </a:ext>
            </a:extLst>
          </p:cNvPr>
          <p:cNvSpPr/>
          <p:nvPr/>
        </p:nvSpPr>
        <p:spPr>
          <a:xfrm>
            <a:off x="914400" y="3742266"/>
            <a:ext cx="5943600" cy="533400"/>
          </a:xfrm>
          <a:prstGeom prst="rect">
            <a:avLst/>
          </a:prstGeom>
          <a:noFill/>
          <a:ln>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55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0ED3-198F-4F81-9DFF-30B1B887415F}"/>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ECC232A2-FB65-47D9-AB3B-4C3858F989B7}"/>
              </a:ext>
            </a:extLst>
          </p:cNvPr>
          <p:cNvSpPr>
            <a:spLocks noGrp="1"/>
          </p:cNvSpPr>
          <p:nvPr>
            <p:ph idx="1"/>
          </p:nvPr>
        </p:nvSpPr>
        <p:spPr/>
        <p:txBody>
          <a:bodyPr/>
          <a:lstStyle/>
          <a:p>
            <a:r>
              <a:rPr lang="en-US" dirty="0"/>
              <a:t>“</a:t>
            </a:r>
            <a:r>
              <a:rPr lang="en-US" b="1" dirty="0"/>
              <a:t>Coverage</a:t>
            </a:r>
            <a:r>
              <a:rPr lang="en-US" dirty="0"/>
              <a:t>” is another form of observability</a:t>
            </a:r>
          </a:p>
          <a:p>
            <a:r>
              <a:rPr lang="en-US" dirty="0"/>
              <a:t>Coverage is a way of determining if certain events </a:t>
            </a:r>
            <a:r>
              <a:rPr lang="en-US" b="1" dirty="0"/>
              <a:t>have or haven’t occurred</a:t>
            </a:r>
          </a:p>
          <a:p>
            <a:pPr lvl="1"/>
            <a:r>
              <a:rPr lang="en-US" dirty="0"/>
              <a:t>These could be individual events, or sequences of events over time</a:t>
            </a:r>
          </a:p>
          <a:p>
            <a:r>
              <a:rPr lang="en-US" dirty="0"/>
              <a:t>Coverage gives an idea of </a:t>
            </a:r>
            <a:r>
              <a:rPr lang="en-US" b="1" dirty="0"/>
              <a:t>how good your stimulus </a:t>
            </a:r>
            <a:r>
              <a:rPr lang="en-US" dirty="0"/>
              <a:t>of the design is.</a:t>
            </a:r>
          </a:p>
          <a:p>
            <a:r>
              <a:rPr lang="en-US" dirty="0"/>
              <a:t>Coverage can tell you when there are </a:t>
            </a:r>
            <a:r>
              <a:rPr lang="en-US" b="1" dirty="0"/>
              <a:t>holes</a:t>
            </a:r>
            <a:r>
              <a:rPr lang="en-US" dirty="0"/>
              <a:t> in your verification plan</a:t>
            </a:r>
          </a:p>
          <a:p>
            <a:r>
              <a:rPr lang="en-US" dirty="0"/>
              <a:t>Coverage can be measured for a single testcase, but is more often </a:t>
            </a:r>
            <a:r>
              <a:rPr lang="en-US" b="1" dirty="0"/>
              <a:t>aggregated across many simulations </a:t>
            </a:r>
            <a:r>
              <a:rPr lang="en-US" dirty="0"/>
              <a:t>to get a better idea of </a:t>
            </a:r>
            <a:r>
              <a:rPr lang="en-US" b="1" dirty="0"/>
              <a:t>overall design and testcase quality</a:t>
            </a:r>
          </a:p>
        </p:txBody>
      </p:sp>
    </p:spTree>
    <p:extLst>
      <p:ext uri="{BB962C8B-B14F-4D97-AF65-F5344CB8AC3E}">
        <p14:creationId xmlns:p14="http://schemas.microsoft.com/office/powerpoint/2010/main" val="2830368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F497-A871-4671-8C01-CD30B6595294}"/>
              </a:ext>
            </a:extLst>
          </p:cNvPr>
          <p:cNvSpPr>
            <a:spLocks noGrp="1"/>
          </p:cNvSpPr>
          <p:nvPr>
            <p:ph type="title"/>
          </p:nvPr>
        </p:nvSpPr>
        <p:spPr/>
        <p:txBody>
          <a:bodyPr/>
          <a:lstStyle/>
          <a:p>
            <a:r>
              <a:rPr lang="en-US" dirty="0"/>
              <a:t>Types of Coverage</a:t>
            </a:r>
          </a:p>
        </p:txBody>
      </p:sp>
      <p:sp>
        <p:nvSpPr>
          <p:cNvPr id="3" name="Content Placeholder 2">
            <a:extLst>
              <a:ext uri="{FF2B5EF4-FFF2-40B4-BE49-F238E27FC236}">
                <a16:creationId xmlns:a16="http://schemas.microsoft.com/office/drawing/2014/main" id="{BED373B7-64BC-4B54-9E1A-F90D0FB5B710}"/>
              </a:ext>
            </a:extLst>
          </p:cNvPr>
          <p:cNvSpPr>
            <a:spLocks noGrp="1"/>
          </p:cNvSpPr>
          <p:nvPr>
            <p:ph idx="1"/>
          </p:nvPr>
        </p:nvSpPr>
        <p:spPr/>
        <p:txBody>
          <a:bodyPr>
            <a:normAutofit fontScale="92500" lnSpcReduction="10000"/>
          </a:bodyPr>
          <a:lstStyle/>
          <a:p>
            <a:r>
              <a:rPr lang="en-US" dirty="0"/>
              <a:t>RTL coverage</a:t>
            </a:r>
          </a:p>
          <a:p>
            <a:pPr lvl="1"/>
            <a:r>
              <a:rPr lang="en-US" b="1" dirty="0"/>
              <a:t>Line coverage </a:t>
            </a:r>
            <a:r>
              <a:rPr lang="en-US" dirty="0"/>
              <a:t>(tells whether each line of RTL has been executed)</a:t>
            </a:r>
          </a:p>
          <a:p>
            <a:pPr lvl="1"/>
            <a:r>
              <a:rPr lang="en-US" b="1" dirty="0"/>
              <a:t>Toggle coverage </a:t>
            </a:r>
            <a:r>
              <a:rPr lang="en-US" dirty="0"/>
              <a:t>(tells whether each signal in the RTL has had a 0-&gt;1 transition as well as a 1-&gt;0 transition</a:t>
            </a:r>
          </a:p>
          <a:p>
            <a:pPr lvl="1"/>
            <a:r>
              <a:rPr lang="en-US" b="1" dirty="0"/>
              <a:t>Condition coverage </a:t>
            </a:r>
            <a:r>
              <a:rPr lang="en-US" dirty="0"/>
              <a:t>(tells whether conditional logic has executed both sides of the condition)</a:t>
            </a:r>
          </a:p>
          <a:p>
            <a:r>
              <a:rPr lang="en-US" dirty="0"/>
              <a:t>Functional coverage</a:t>
            </a:r>
          </a:p>
          <a:p>
            <a:pPr lvl="1"/>
            <a:r>
              <a:rPr lang="en-US" dirty="0"/>
              <a:t>More </a:t>
            </a:r>
            <a:r>
              <a:rPr lang="en-US" b="1" dirty="0"/>
              <a:t>abstract</a:t>
            </a:r>
            <a:r>
              <a:rPr lang="en-US" dirty="0"/>
              <a:t>; implies some design knowledge</a:t>
            </a:r>
          </a:p>
          <a:p>
            <a:pPr lvl="1"/>
            <a:r>
              <a:rPr lang="en-US" dirty="0"/>
              <a:t>All possible (legal) values for an encoding</a:t>
            </a:r>
          </a:p>
          <a:p>
            <a:pPr lvl="1"/>
            <a:r>
              <a:rPr lang="en-US" dirty="0"/>
              <a:t>Sequences of events (Back to back transactions with the same address)</a:t>
            </a:r>
          </a:p>
          <a:p>
            <a:pPr lvl="1"/>
            <a:r>
              <a:rPr lang="en-US" dirty="0"/>
              <a:t>Finite State Machine (FSM) coverage</a:t>
            </a:r>
          </a:p>
          <a:p>
            <a:pPr lvl="2"/>
            <a:r>
              <a:rPr lang="en-US" dirty="0"/>
              <a:t>Did we enter all legal states?  Did we transition via all legal arcs?</a:t>
            </a:r>
          </a:p>
          <a:p>
            <a:pPr lvl="1"/>
            <a:endParaRPr lang="en-US" dirty="0"/>
          </a:p>
        </p:txBody>
      </p:sp>
    </p:spTree>
    <p:extLst>
      <p:ext uri="{BB962C8B-B14F-4D97-AF65-F5344CB8AC3E}">
        <p14:creationId xmlns:p14="http://schemas.microsoft.com/office/powerpoint/2010/main" val="122155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6533-DDF9-4C05-B67B-D11CF0E4CBB2}"/>
              </a:ext>
            </a:extLst>
          </p:cNvPr>
          <p:cNvSpPr>
            <a:spLocks noGrp="1"/>
          </p:cNvSpPr>
          <p:nvPr>
            <p:ph type="title"/>
          </p:nvPr>
        </p:nvSpPr>
        <p:spPr/>
        <p:txBody>
          <a:bodyPr/>
          <a:lstStyle/>
          <a:p>
            <a:r>
              <a:rPr lang="en-US" dirty="0"/>
              <a:t>Brainstorm:  Controlling and observing</a:t>
            </a:r>
          </a:p>
        </p:txBody>
      </p:sp>
      <p:sp>
        <p:nvSpPr>
          <p:cNvPr id="3" name="Content Placeholder 2">
            <a:extLst>
              <a:ext uri="{FF2B5EF4-FFF2-40B4-BE49-F238E27FC236}">
                <a16:creationId xmlns:a16="http://schemas.microsoft.com/office/drawing/2014/main" id="{EAFA0E89-DDE8-47AA-9710-F3F3B6561FCC}"/>
              </a:ext>
            </a:extLst>
          </p:cNvPr>
          <p:cNvSpPr>
            <a:spLocks noGrp="1"/>
          </p:cNvSpPr>
          <p:nvPr>
            <p:ph idx="1"/>
          </p:nvPr>
        </p:nvSpPr>
        <p:spPr>
          <a:xfrm>
            <a:off x="914400" y="1676400"/>
            <a:ext cx="10363200" cy="1752600"/>
          </a:xfrm>
        </p:spPr>
        <p:txBody>
          <a:bodyPr/>
          <a:lstStyle/>
          <a:p>
            <a:r>
              <a:rPr lang="en-US" sz="2400" dirty="0"/>
              <a:t>Given the circuit below, how would you set up and time the inputs so that you</a:t>
            </a:r>
          </a:p>
          <a:p>
            <a:pPr lvl="1">
              <a:spcBef>
                <a:spcPts val="0"/>
              </a:spcBef>
            </a:pPr>
            <a:r>
              <a:rPr lang="en-US" sz="2000" dirty="0"/>
              <a:t>set the node </a:t>
            </a:r>
            <a:r>
              <a:rPr lang="en-US" sz="2000" i="1" dirty="0"/>
              <a:t>test</a:t>
            </a:r>
            <a:r>
              <a:rPr lang="en-US" sz="2000" dirty="0"/>
              <a:t> to 1</a:t>
            </a:r>
          </a:p>
          <a:p>
            <a:pPr lvl="1">
              <a:spcBef>
                <a:spcPts val="0"/>
              </a:spcBef>
            </a:pPr>
            <a:r>
              <a:rPr lang="en-US" sz="2000" dirty="0"/>
              <a:t>test if it indeed was set correctly by looking only at </a:t>
            </a:r>
            <a:r>
              <a:rPr lang="en-US" sz="2000" i="1" dirty="0"/>
              <a:t>out2 </a:t>
            </a:r>
            <a:r>
              <a:rPr lang="en-US" sz="2000" dirty="0"/>
              <a:t>(a cycle later)</a:t>
            </a:r>
          </a:p>
          <a:p>
            <a:r>
              <a:rPr lang="en-US" sz="2400" dirty="0"/>
              <a:t> Assume that all flops clock from the same clock</a:t>
            </a:r>
          </a:p>
        </p:txBody>
      </p:sp>
      <p:sp>
        <p:nvSpPr>
          <p:cNvPr id="4" name="Flowchart: Delay 3">
            <a:extLst>
              <a:ext uri="{FF2B5EF4-FFF2-40B4-BE49-F238E27FC236}">
                <a16:creationId xmlns:a16="http://schemas.microsoft.com/office/drawing/2014/main" id="{9CB33552-9196-4F78-8593-698FB3CA6952}"/>
              </a:ext>
            </a:extLst>
          </p:cNvPr>
          <p:cNvSpPr/>
          <p:nvPr/>
        </p:nvSpPr>
        <p:spPr>
          <a:xfrm>
            <a:off x="5925354" y="3869835"/>
            <a:ext cx="685800" cy="533400"/>
          </a:xfrm>
          <a:prstGeom prst="flowChartDelay">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0F3F1E2C-1B5F-4317-9A28-058248C169EE}"/>
              </a:ext>
            </a:extLst>
          </p:cNvPr>
          <p:cNvGrpSpPr/>
          <p:nvPr/>
        </p:nvGrpSpPr>
        <p:grpSpPr>
          <a:xfrm>
            <a:off x="9280637" y="4488960"/>
            <a:ext cx="903890" cy="745757"/>
            <a:chOff x="6750269" y="3867807"/>
            <a:chExt cx="903890" cy="745757"/>
          </a:xfrm>
        </p:grpSpPr>
        <p:sp>
          <p:nvSpPr>
            <p:cNvPr id="6" name="Freeform: Shape 5">
              <a:extLst>
                <a:ext uri="{FF2B5EF4-FFF2-40B4-BE49-F238E27FC236}">
                  <a16:creationId xmlns:a16="http://schemas.microsoft.com/office/drawing/2014/main" id="{9375EA3E-6D34-47E3-B51C-77E598A776B5}"/>
                </a:ext>
              </a:extLst>
            </p:cNvPr>
            <p:cNvSpPr/>
            <p:nvPr/>
          </p:nvSpPr>
          <p:spPr>
            <a:xfrm>
              <a:off x="6750269" y="3867807"/>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83444F7-5DFA-4816-835D-314CDC9BDD42}"/>
                </a:ext>
              </a:extLst>
            </p:cNvPr>
            <p:cNvSpPr/>
            <p:nvPr/>
          </p:nvSpPr>
          <p:spPr>
            <a:xfrm flipV="1">
              <a:off x="6750269" y="421273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2219284-B1CB-4040-A009-BAB08296DBE7}"/>
                </a:ext>
              </a:extLst>
            </p:cNvPr>
            <p:cNvSpPr/>
            <p:nvPr/>
          </p:nvSpPr>
          <p:spPr>
            <a:xfrm>
              <a:off x="6754091" y="3872345"/>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47B5A7B-6A14-4072-BCBA-070DB6861643}"/>
              </a:ext>
            </a:extLst>
          </p:cNvPr>
          <p:cNvGrpSpPr/>
          <p:nvPr/>
        </p:nvGrpSpPr>
        <p:grpSpPr>
          <a:xfrm>
            <a:off x="7788568" y="3869835"/>
            <a:ext cx="990600" cy="685800"/>
            <a:chOff x="4419600" y="3657600"/>
            <a:chExt cx="990600" cy="685800"/>
          </a:xfrm>
          <a:solidFill>
            <a:schemeClr val="bg1"/>
          </a:solidFill>
        </p:grpSpPr>
        <p:sp>
          <p:nvSpPr>
            <p:cNvPr id="11" name="TextBox 10">
              <a:extLst>
                <a:ext uri="{FF2B5EF4-FFF2-40B4-BE49-F238E27FC236}">
                  <a16:creationId xmlns:a16="http://schemas.microsoft.com/office/drawing/2014/main" id="{059CD039-EF7D-4873-B70B-6A58771D3E1C}"/>
                </a:ext>
              </a:extLst>
            </p:cNvPr>
            <p:cNvSpPr txBox="1"/>
            <p:nvPr/>
          </p:nvSpPr>
          <p:spPr>
            <a:xfrm>
              <a:off x="4419600" y="3657600"/>
              <a:ext cx="990600" cy="685800"/>
            </a:xfrm>
            <a:prstGeom prst="rect">
              <a:avLst/>
            </a:prstGeom>
            <a:grpFill/>
            <a:ln w="31750">
              <a:solidFill>
                <a:schemeClr val="tx1"/>
              </a:solidFill>
            </a:ln>
          </p:spPr>
          <p:txBody>
            <a:bodyPr wrap="square" rtlCol="0" anchor="ctr" anchorCtr="0">
              <a:noAutofit/>
            </a:bodyPr>
            <a:lstStyle/>
            <a:p>
              <a:r>
                <a:rPr lang="en-US" dirty="0"/>
                <a:t>D    Q</a:t>
              </a:r>
            </a:p>
          </p:txBody>
        </p:sp>
        <p:sp>
          <p:nvSpPr>
            <p:cNvPr id="12" name="Isosceles Triangle 11">
              <a:extLst>
                <a:ext uri="{FF2B5EF4-FFF2-40B4-BE49-F238E27FC236}">
                  <a16:creationId xmlns:a16="http://schemas.microsoft.com/office/drawing/2014/main" id="{60D5B24D-D209-4A57-9447-1A5DD4E38C61}"/>
                </a:ext>
              </a:extLst>
            </p:cNvPr>
            <p:cNvSpPr/>
            <p:nvPr/>
          </p:nvSpPr>
          <p:spPr>
            <a:xfrm>
              <a:off x="4800600" y="41910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CAD5FDDD-388A-4AC9-8028-28953F782A43}"/>
                </a:ext>
              </a:extLst>
            </p:cNvPr>
            <p:cNvSpPr/>
            <p:nvPr/>
          </p:nvSpPr>
          <p:spPr>
            <a:xfrm flipV="1">
              <a:off x="4800600" y="36576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6BCB265-CDA0-42A5-8560-237B3E906354}"/>
              </a:ext>
            </a:extLst>
          </p:cNvPr>
          <p:cNvGrpSpPr/>
          <p:nvPr/>
        </p:nvGrpSpPr>
        <p:grpSpPr>
          <a:xfrm>
            <a:off x="7783315" y="4999695"/>
            <a:ext cx="990600" cy="685800"/>
            <a:chOff x="4419600" y="3657600"/>
            <a:chExt cx="990600" cy="685800"/>
          </a:xfrm>
          <a:solidFill>
            <a:schemeClr val="bg1"/>
          </a:solidFill>
        </p:grpSpPr>
        <p:sp>
          <p:nvSpPr>
            <p:cNvPr id="15" name="TextBox 14">
              <a:extLst>
                <a:ext uri="{FF2B5EF4-FFF2-40B4-BE49-F238E27FC236}">
                  <a16:creationId xmlns:a16="http://schemas.microsoft.com/office/drawing/2014/main" id="{59C4D202-B5F4-42A4-B87F-A99D32DDB3E4}"/>
                </a:ext>
              </a:extLst>
            </p:cNvPr>
            <p:cNvSpPr txBox="1"/>
            <p:nvPr/>
          </p:nvSpPr>
          <p:spPr>
            <a:xfrm>
              <a:off x="4419600" y="3657600"/>
              <a:ext cx="990600" cy="685800"/>
            </a:xfrm>
            <a:prstGeom prst="rect">
              <a:avLst/>
            </a:prstGeom>
            <a:grpFill/>
            <a:ln w="31750">
              <a:solidFill>
                <a:schemeClr val="tx1"/>
              </a:solidFill>
            </a:ln>
          </p:spPr>
          <p:txBody>
            <a:bodyPr wrap="square" rtlCol="0" anchor="ctr" anchorCtr="0">
              <a:noAutofit/>
            </a:bodyPr>
            <a:lstStyle/>
            <a:p>
              <a:r>
                <a:rPr lang="en-US" dirty="0"/>
                <a:t>D    Q</a:t>
              </a:r>
            </a:p>
          </p:txBody>
        </p:sp>
        <p:sp>
          <p:nvSpPr>
            <p:cNvPr id="16" name="Isosceles Triangle 15">
              <a:extLst>
                <a:ext uri="{FF2B5EF4-FFF2-40B4-BE49-F238E27FC236}">
                  <a16:creationId xmlns:a16="http://schemas.microsoft.com/office/drawing/2014/main" id="{BB10476E-5A67-4101-89D0-084D4D980ABE}"/>
                </a:ext>
              </a:extLst>
            </p:cNvPr>
            <p:cNvSpPr/>
            <p:nvPr/>
          </p:nvSpPr>
          <p:spPr>
            <a:xfrm>
              <a:off x="4800600" y="41910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42A77519-E7DD-4DDA-AED7-AC26B1ACDD71}"/>
                </a:ext>
              </a:extLst>
            </p:cNvPr>
            <p:cNvSpPr/>
            <p:nvPr/>
          </p:nvSpPr>
          <p:spPr>
            <a:xfrm flipV="1">
              <a:off x="4800600" y="3657600"/>
              <a:ext cx="228600" cy="15240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FAD45963-31C1-40B3-8EBC-D5CC726A7876}"/>
              </a:ext>
            </a:extLst>
          </p:cNvPr>
          <p:cNvGrpSpPr/>
          <p:nvPr/>
        </p:nvGrpSpPr>
        <p:grpSpPr>
          <a:xfrm>
            <a:off x="4435913" y="4320581"/>
            <a:ext cx="903890" cy="745757"/>
            <a:chOff x="6750269" y="3867807"/>
            <a:chExt cx="903890" cy="745757"/>
          </a:xfrm>
        </p:grpSpPr>
        <p:sp>
          <p:nvSpPr>
            <p:cNvPr id="20" name="Freeform: Shape 19">
              <a:extLst>
                <a:ext uri="{FF2B5EF4-FFF2-40B4-BE49-F238E27FC236}">
                  <a16:creationId xmlns:a16="http://schemas.microsoft.com/office/drawing/2014/main" id="{BD31D384-C2B2-4621-AF4A-FBE6A9FB6B8B}"/>
                </a:ext>
              </a:extLst>
            </p:cNvPr>
            <p:cNvSpPr/>
            <p:nvPr/>
          </p:nvSpPr>
          <p:spPr>
            <a:xfrm>
              <a:off x="6750269" y="3867807"/>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47ACA3E-8688-43EA-8396-5DFE0B343709}"/>
                </a:ext>
              </a:extLst>
            </p:cNvPr>
            <p:cNvSpPr/>
            <p:nvPr/>
          </p:nvSpPr>
          <p:spPr>
            <a:xfrm flipV="1">
              <a:off x="6750269" y="421273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266BE7E-CF59-4185-9656-871C2D3E5B6D}"/>
                </a:ext>
              </a:extLst>
            </p:cNvPr>
            <p:cNvSpPr/>
            <p:nvPr/>
          </p:nvSpPr>
          <p:spPr>
            <a:xfrm>
              <a:off x="6754091" y="3872345"/>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B9F58D3A-95D2-4A4E-8C05-3E1C9DE3DC32}"/>
              </a:ext>
            </a:extLst>
          </p:cNvPr>
          <p:cNvSpPr/>
          <p:nvPr/>
        </p:nvSpPr>
        <p:spPr>
          <a:xfrm>
            <a:off x="5816309" y="5731716"/>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7813A34-F750-4E7C-A0A0-26814DDBDCA4}"/>
              </a:ext>
            </a:extLst>
          </p:cNvPr>
          <p:cNvSpPr/>
          <p:nvPr/>
        </p:nvSpPr>
        <p:spPr>
          <a:xfrm flipV="1">
            <a:off x="5816309" y="6076645"/>
            <a:ext cx="903890" cy="367862"/>
          </a:xfrm>
          <a:custGeom>
            <a:avLst/>
            <a:gdLst>
              <a:gd name="connsiteX0" fmla="*/ 0 w 903890"/>
              <a:gd name="connsiteY0" fmla="*/ 0 h 367862"/>
              <a:gd name="connsiteX1" fmla="*/ 620110 w 903890"/>
              <a:gd name="connsiteY1" fmla="*/ 84083 h 367862"/>
              <a:gd name="connsiteX2" fmla="*/ 903890 w 903890"/>
              <a:gd name="connsiteY2" fmla="*/ 367862 h 367862"/>
            </a:gdLst>
            <a:ahLst/>
            <a:cxnLst>
              <a:cxn ang="0">
                <a:pos x="connsiteX0" y="connsiteY0"/>
              </a:cxn>
              <a:cxn ang="0">
                <a:pos x="connsiteX1" y="connsiteY1"/>
              </a:cxn>
              <a:cxn ang="0">
                <a:pos x="connsiteX2" y="connsiteY2"/>
              </a:cxn>
            </a:cxnLst>
            <a:rect l="l" t="t" r="r" b="b"/>
            <a:pathLst>
              <a:path w="903890" h="367862">
                <a:moveTo>
                  <a:pt x="0" y="0"/>
                </a:moveTo>
                <a:cubicBezTo>
                  <a:pt x="234731" y="11386"/>
                  <a:pt x="469462" y="22773"/>
                  <a:pt x="620110" y="84083"/>
                </a:cubicBezTo>
                <a:cubicBezTo>
                  <a:pt x="770758" y="145393"/>
                  <a:pt x="837324" y="256627"/>
                  <a:pt x="903890" y="367862"/>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CDED04F-A86C-4ACA-BA87-9C39224DFD75}"/>
              </a:ext>
            </a:extLst>
          </p:cNvPr>
          <p:cNvSpPr/>
          <p:nvPr/>
        </p:nvSpPr>
        <p:spPr>
          <a:xfrm>
            <a:off x="5820131" y="5736254"/>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D8C7E-6EB8-4BC2-ADA2-BB24AFAC08E1}"/>
              </a:ext>
            </a:extLst>
          </p:cNvPr>
          <p:cNvSpPr/>
          <p:nvPr/>
        </p:nvSpPr>
        <p:spPr>
          <a:xfrm>
            <a:off x="5720279" y="5730998"/>
            <a:ext cx="221758" cy="741219"/>
          </a:xfrm>
          <a:custGeom>
            <a:avLst/>
            <a:gdLst>
              <a:gd name="connsiteX0" fmla="*/ 0 w 221758"/>
              <a:gd name="connsiteY0" fmla="*/ 0 h 741219"/>
              <a:gd name="connsiteX1" fmla="*/ 221673 w 221758"/>
              <a:gd name="connsiteY1" fmla="*/ 374073 h 741219"/>
              <a:gd name="connsiteX2" fmla="*/ 20782 w 221758"/>
              <a:gd name="connsiteY2" fmla="*/ 741219 h 741219"/>
            </a:gdLst>
            <a:ahLst/>
            <a:cxnLst>
              <a:cxn ang="0">
                <a:pos x="connsiteX0" y="connsiteY0"/>
              </a:cxn>
              <a:cxn ang="0">
                <a:pos x="connsiteX1" y="connsiteY1"/>
              </a:cxn>
              <a:cxn ang="0">
                <a:pos x="connsiteX2" y="connsiteY2"/>
              </a:cxn>
            </a:cxnLst>
            <a:rect l="l" t="t" r="r" b="b"/>
            <a:pathLst>
              <a:path w="221758" h="741219">
                <a:moveTo>
                  <a:pt x="0" y="0"/>
                </a:moveTo>
                <a:cubicBezTo>
                  <a:pt x="109104" y="125268"/>
                  <a:pt x="218209" y="250537"/>
                  <a:pt x="221673" y="374073"/>
                </a:cubicBezTo>
                <a:cubicBezTo>
                  <a:pt x="225137" y="497609"/>
                  <a:pt x="122959" y="619414"/>
                  <a:pt x="20782" y="741219"/>
                </a:cubicBezTo>
              </a:path>
            </a:pathLst>
          </a:custGeom>
          <a:no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Connector: Elbow 30">
            <a:extLst>
              <a:ext uri="{FF2B5EF4-FFF2-40B4-BE49-F238E27FC236}">
                <a16:creationId xmlns:a16="http://schemas.microsoft.com/office/drawing/2014/main" id="{CE6B4393-D71C-4955-A6E3-7E386482CFB4}"/>
              </a:ext>
            </a:extLst>
          </p:cNvPr>
          <p:cNvCxnSpPr>
            <a:stCxn id="11" idx="3"/>
          </p:cNvCxnSpPr>
          <p:nvPr/>
        </p:nvCxnSpPr>
        <p:spPr>
          <a:xfrm>
            <a:off x="8779168" y="4212735"/>
            <a:ext cx="647700" cy="452775"/>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D761B19-80BA-482B-9477-B0D7631D541B}"/>
              </a:ext>
            </a:extLst>
          </p:cNvPr>
          <p:cNvCxnSpPr>
            <a:cxnSpLocks/>
            <a:stCxn id="15" idx="3"/>
          </p:cNvCxnSpPr>
          <p:nvPr/>
        </p:nvCxnSpPr>
        <p:spPr>
          <a:xfrm flipV="1">
            <a:off x="8773915" y="5017820"/>
            <a:ext cx="652953" cy="324775"/>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18E973-B232-4BDA-A769-1D4C6E9C375B}"/>
              </a:ext>
            </a:extLst>
          </p:cNvPr>
          <p:cNvCxnSpPr>
            <a:stCxn id="4" idx="3"/>
            <a:endCxn id="11" idx="1"/>
          </p:cNvCxnSpPr>
          <p:nvPr/>
        </p:nvCxnSpPr>
        <p:spPr>
          <a:xfrm>
            <a:off x="6611154" y="4136535"/>
            <a:ext cx="1177414" cy="762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35C27C4-F469-489A-A58C-F2AB6ACA744E}"/>
              </a:ext>
            </a:extLst>
          </p:cNvPr>
          <p:cNvCxnSpPr>
            <a:stCxn id="25" idx="2"/>
            <a:endCxn id="15" idx="1"/>
          </p:cNvCxnSpPr>
          <p:nvPr/>
        </p:nvCxnSpPr>
        <p:spPr>
          <a:xfrm flipV="1">
            <a:off x="6720199" y="5342595"/>
            <a:ext cx="1063116" cy="73405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A16400A-8BDB-416B-A1DD-F1536662F913}"/>
              </a:ext>
            </a:extLst>
          </p:cNvPr>
          <p:cNvCxnSpPr>
            <a:stCxn id="21" idx="2"/>
          </p:cNvCxnSpPr>
          <p:nvPr/>
        </p:nvCxnSpPr>
        <p:spPr>
          <a:xfrm flipV="1">
            <a:off x="5339803" y="4290459"/>
            <a:ext cx="585551" cy="375051"/>
          </a:xfrm>
          <a:prstGeom prst="bentConnector3">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E20635C-2FDE-44A9-BF26-221AB38548AB}"/>
              </a:ext>
            </a:extLst>
          </p:cNvPr>
          <p:cNvGrpSpPr/>
          <p:nvPr/>
        </p:nvGrpSpPr>
        <p:grpSpPr>
          <a:xfrm>
            <a:off x="2667003" y="6117020"/>
            <a:ext cx="990600" cy="405858"/>
            <a:chOff x="3728545" y="6285185"/>
            <a:chExt cx="990600" cy="405858"/>
          </a:xfrm>
        </p:grpSpPr>
        <p:sp>
          <p:nvSpPr>
            <p:cNvPr id="43" name="TextBox 42">
              <a:extLst>
                <a:ext uri="{FF2B5EF4-FFF2-40B4-BE49-F238E27FC236}">
                  <a16:creationId xmlns:a16="http://schemas.microsoft.com/office/drawing/2014/main" id="{07961D2A-65C9-4A5A-A426-4F2024269530}"/>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44" name="Isosceles Triangle 43">
              <a:extLst>
                <a:ext uri="{FF2B5EF4-FFF2-40B4-BE49-F238E27FC236}">
                  <a16:creationId xmlns:a16="http://schemas.microsoft.com/office/drawing/2014/main" id="{598B002B-D95A-4614-BCF8-3FBA8EF557D0}"/>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73A3064B-834D-409B-95F1-DDA2EFD6843B}"/>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084532B6-C4E6-4393-A06D-85B246C70AB5}"/>
              </a:ext>
            </a:extLst>
          </p:cNvPr>
          <p:cNvGrpSpPr/>
          <p:nvPr/>
        </p:nvGrpSpPr>
        <p:grpSpPr>
          <a:xfrm>
            <a:off x="2667003" y="5628291"/>
            <a:ext cx="990600" cy="405858"/>
            <a:chOff x="3728545" y="6285185"/>
            <a:chExt cx="990600" cy="405858"/>
          </a:xfrm>
        </p:grpSpPr>
        <p:sp>
          <p:nvSpPr>
            <p:cNvPr id="64" name="TextBox 63">
              <a:extLst>
                <a:ext uri="{FF2B5EF4-FFF2-40B4-BE49-F238E27FC236}">
                  <a16:creationId xmlns:a16="http://schemas.microsoft.com/office/drawing/2014/main" id="{A4FA273D-DC6D-4832-B0CD-3A8429EA5FD0}"/>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65" name="Isosceles Triangle 64">
              <a:extLst>
                <a:ext uri="{FF2B5EF4-FFF2-40B4-BE49-F238E27FC236}">
                  <a16:creationId xmlns:a16="http://schemas.microsoft.com/office/drawing/2014/main" id="{A507E6F8-A21E-4431-B3C9-151F057AED71}"/>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391A685F-BF09-4153-8B48-B5C3799C671D}"/>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00F56885-90C1-40FC-BAEC-EA44036FC2B3}"/>
              </a:ext>
            </a:extLst>
          </p:cNvPr>
          <p:cNvGrpSpPr/>
          <p:nvPr/>
        </p:nvGrpSpPr>
        <p:grpSpPr>
          <a:xfrm>
            <a:off x="2667005" y="4776954"/>
            <a:ext cx="990600" cy="405858"/>
            <a:chOff x="3728545" y="6285185"/>
            <a:chExt cx="990600" cy="405858"/>
          </a:xfrm>
        </p:grpSpPr>
        <p:sp>
          <p:nvSpPr>
            <p:cNvPr id="68" name="TextBox 67">
              <a:extLst>
                <a:ext uri="{FF2B5EF4-FFF2-40B4-BE49-F238E27FC236}">
                  <a16:creationId xmlns:a16="http://schemas.microsoft.com/office/drawing/2014/main" id="{6E942055-8FFE-4A8C-A340-FABCECBBA3C3}"/>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69" name="Isosceles Triangle 68">
              <a:extLst>
                <a:ext uri="{FF2B5EF4-FFF2-40B4-BE49-F238E27FC236}">
                  <a16:creationId xmlns:a16="http://schemas.microsoft.com/office/drawing/2014/main" id="{4156B420-3420-4299-8DCF-6A63FF25C6F4}"/>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69">
              <a:extLst>
                <a:ext uri="{FF2B5EF4-FFF2-40B4-BE49-F238E27FC236}">
                  <a16:creationId xmlns:a16="http://schemas.microsoft.com/office/drawing/2014/main" id="{7629C592-FD3B-4CFD-9DED-AE61D1039F0C}"/>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id="{65683750-3B10-4234-95CE-06C9330624BE}"/>
              </a:ext>
            </a:extLst>
          </p:cNvPr>
          <p:cNvGrpSpPr/>
          <p:nvPr/>
        </p:nvGrpSpPr>
        <p:grpSpPr>
          <a:xfrm>
            <a:off x="2667005" y="4288225"/>
            <a:ext cx="990600" cy="405858"/>
            <a:chOff x="3728545" y="6285185"/>
            <a:chExt cx="990600" cy="405858"/>
          </a:xfrm>
        </p:grpSpPr>
        <p:sp>
          <p:nvSpPr>
            <p:cNvPr id="72" name="TextBox 71">
              <a:extLst>
                <a:ext uri="{FF2B5EF4-FFF2-40B4-BE49-F238E27FC236}">
                  <a16:creationId xmlns:a16="http://schemas.microsoft.com/office/drawing/2014/main" id="{682AB7ED-101B-4324-A176-DF50A7C2336E}"/>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73" name="Isosceles Triangle 72">
              <a:extLst>
                <a:ext uri="{FF2B5EF4-FFF2-40B4-BE49-F238E27FC236}">
                  <a16:creationId xmlns:a16="http://schemas.microsoft.com/office/drawing/2014/main" id="{8E14EC5E-6C50-4D93-9CE4-C742A43A9F16}"/>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9226A70C-216C-45D6-BCD9-597F937C6B40}"/>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2BF1DBFB-5901-406B-B155-9161F5FF85FA}"/>
              </a:ext>
            </a:extLst>
          </p:cNvPr>
          <p:cNvGrpSpPr/>
          <p:nvPr/>
        </p:nvGrpSpPr>
        <p:grpSpPr>
          <a:xfrm>
            <a:off x="2667005" y="3557757"/>
            <a:ext cx="990600" cy="405858"/>
            <a:chOff x="3728545" y="6285185"/>
            <a:chExt cx="990600" cy="405858"/>
          </a:xfrm>
        </p:grpSpPr>
        <p:sp>
          <p:nvSpPr>
            <p:cNvPr id="76" name="TextBox 75">
              <a:extLst>
                <a:ext uri="{FF2B5EF4-FFF2-40B4-BE49-F238E27FC236}">
                  <a16:creationId xmlns:a16="http://schemas.microsoft.com/office/drawing/2014/main" id="{8E7F9CFC-4094-4797-AF46-E405CC92D815}"/>
                </a:ext>
              </a:extLst>
            </p:cNvPr>
            <p:cNvSpPr txBox="1"/>
            <p:nvPr/>
          </p:nvSpPr>
          <p:spPr>
            <a:xfrm>
              <a:off x="3728545" y="6285185"/>
              <a:ext cx="990600" cy="405857"/>
            </a:xfrm>
            <a:prstGeom prst="rect">
              <a:avLst/>
            </a:prstGeom>
            <a:solidFill>
              <a:schemeClr val="bg1"/>
            </a:solidFill>
            <a:ln w="31750">
              <a:solidFill>
                <a:schemeClr val="tx1"/>
              </a:solidFill>
            </a:ln>
          </p:spPr>
          <p:txBody>
            <a:bodyPr wrap="square" rtlCol="0" anchor="ctr" anchorCtr="0">
              <a:noAutofit/>
            </a:bodyPr>
            <a:lstStyle/>
            <a:p>
              <a:r>
                <a:rPr lang="en-US" dirty="0"/>
                <a:t>D    Q</a:t>
              </a:r>
            </a:p>
          </p:txBody>
        </p:sp>
        <p:sp>
          <p:nvSpPr>
            <p:cNvPr id="77" name="Isosceles Triangle 76">
              <a:extLst>
                <a:ext uri="{FF2B5EF4-FFF2-40B4-BE49-F238E27FC236}">
                  <a16:creationId xmlns:a16="http://schemas.microsoft.com/office/drawing/2014/main" id="{C1CBF8EA-5FC1-49E2-B337-C2473613BCF2}"/>
                </a:ext>
              </a:extLst>
            </p:cNvPr>
            <p:cNvSpPr/>
            <p:nvPr/>
          </p:nvSpPr>
          <p:spPr>
            <a:xfrm>
              <a:off x="4109545" y="6538643"/>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Isosceles Triangle 77">
              <a:extLst>
                <a:ext uri="{FF2B5EF4-FFF2-40B4-BE49-F238E27FC236}">
                  <a16:creationId xmlns:a16="http://schemas.microsoft.com/office/drawing/2014/main" id="{A196465D-00EB-4AB7-8160-D559416BB1A6}"/>
                </a:ext>
              </a:extLst>
            </p:cNvPr>
            <p:cNvSpPr/>
            <p:nvPr/>
          </p:nvSpPr>
          <p:spPr>
            <a:xfrm flipV="1">
              <a:off x="4109545" y="6289027"/>
              <a:ext cx="228600" cy="1524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0" name="Straight Connector 79">
            <a:extLst>
              <a:ext uri="{FF2B5EF4-FFF2-40B4-BE49-F238E27FC236}">
                <a16:creationId xmlns:a16="http://schemas.microsoft.com/office/drawing/2014/main" id="{2894D427-ED6D-4CDC-80A4-24FF3E5ABC20}"/>
              </a:ext>
            </a:extLst>
          </p:cNvPr>
          <p:cNvCxnSpPr>
            <a:stCxn id="76" idx="3"/>
          </p:cNvCxnSpPr>
          <p:nvPr/>
        </p:nvCxnSpPr>
        <p:spPr>
          <a:xfrm>
            <a:off x="3657605" y="3760686"/>
            <a:ext cx="2267749" cy="202928"/>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B62E7C4-7D2F-4A03-A7E8-72E6CFCBF4BA}"/>
              </a:ext>
            </a:extLst>
          </p:cNvPr>
          <p:cNvCxnSpPr>
            <a:stCxn id="72" idx="3"/>
          </p:cNvCxnSpPr>
          <p:nvPr/>
        </p:nvCxnSpPr>
        <p:spPr>
          <a:xfrm flipV="1">
            <a:off x="3657605" y="4488960"/>
            <a:ext cx="914397" cy="219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ACD84CD-B82F-4618-AD1B-CB3ADE51F5BC}"/>
              </a:ext>
            </a:extLst>
          </p:cNvPr>
          <p:cNvCxnSpPr>
            <a:stCxn id="68" idx="3"/>
          </p:cNvCxnSpPr>
          <p:nvPr/>
        </p:nvCxnSpPr>
        <p:spPr>
          <a:xfrm flipV="1">
            <a:off x="3657605" y="4856822"/>
            <a:ext cx="903890" cy="1230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F0146A6-15BB-4B86-8C23-0D06421F51B7}"/>
              </a:ext>
            </a:extLst>
          </p:cNvPr>
          <p:cNvCxnSpPr>
            <a:stCxn id="64" idx="3"/>
          </p:cNvCxnSpPr>
          <p:nvPr/>
        </p:nvCxnSpPr>
        <p:spPr>
          <a:xfrm>
            <a:off x="3657603" y="5831220"/>
            <a:ext cx="2158706" cy="5052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F56CE96-C27B-4827-BFA9-55B9C01DCC78}"/>
              </a:ext>
            </a:extLst>
          </p:cNvPr>
          <p:cNvCxnSpPr>
            <a:stCxn id="43" idx="3"/>
          </p:cNvCxnSpPr>
          <p:nvPr/>
        </p:nvCxnSpPr>
        <p:spPr>
          <a:xfrm flipV="1">
            <a:off x="3657603" y="6273262"/>
            <a:ext cx="2267751" cy="4668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27AA591-07BB-4F29-A86F-13D1D556A416}"/>
              </a:ext>
            </a:extLst>
          </p:cNvPr>
          <p:cNvCxnSpPr>
            <a:cxnSpLocks/>
          </p:cNvCxnSpPr>
          <p:nvPr/>
        </p:nvCxnSpPr>
        <p:spPr>
          <a:xfrm flipH="1">
            <a:off x="2025875" y="3760686"/>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BEBE326-80DF-48C6-AC59-77155BED24CF}"/>
              </a:ext>
            </a:extLst>
          </p:cNvPr>
          <p:cNvCxnSpPr>
            <a:cxnSpLocks/>
          </p:cNvCxnSpPr>
          <p:nvPr/>
        </p:nvCxnSpPr>
        <p:spPr>
          <a:xfrm flipH="1">
            <a:off x="2025875" y="4491153"/>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46BD37-6A3F-44E7-93BA-EB005DACE2EA}"/>
              </a:ext>
            </a:extLst>
          </p:cNvPr>
          <p:cNvCxnSpPr>
            <a:cxnSpLocks/>
          </p:cNvCxnSpPr>
          <p:nvPr/>
        </p:nvCxnSpPr>
        <p:spPr>
          <a:xfrm flipH="1">
            <a:off x="2025875" y="4995652"/>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C4C9132-6976-4E84-AF82-F13F130D0AB0}"/>
              </a:ext>
            </a:extLst>
          </p:cNvPr>
          <p:cNvCxnSpPr>
            <a:cxnSpLocks/>
          </p:cNvCxnSpPr>
          <p:nvPr/>
        </p:nvCxnSpPr>
        <p:spPr>
          <a:xfrm flipH="1">
            <a:off x="2025875" y="5831219"/>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09BEE3A-54A1-4E5D-8D26-9A49A77D2529}"/>
              </a:ext>
            </a:extLst>
          </p:cNvPr>
          <p:cNvCxnSpPr>
            <a:cxnSpLocks/>
          </p:cNvCxnSpPr>
          <p:nvPr/>
        </p:nvCxnSpPr>
        <p:spPr>
          <a:xfrm flipH="1">
            <a:off x="2025875" y="6335718"/>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DB2FF75-48B3-44F4-9F55-26BE72D8F090}"/>
              </a:ext>
            </a:extLst>
          </p:cNvPr>
          <p:cNvCxnSpPr/>
          <p:nvPr/>
        </p:nvCxnSpPr>
        <p:spPr>
          <a:xfrm flipH="1">
            <a:off x="10152997" y="4833889"/>
            <a:ext cx="63850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DD1B855-03BA-4F36-8320-A0F5237C0629}"/>
              </a:ext>
            </a:extLst>
          </p:cNvPr>
          <p:cNvSpPr txBox="1"/>
          <p:nvPr/>
        </p:nvSpPr>
        <p:spPr>
          <a:xfrm>
            <a:off x="6537435" y="3712778"/>
            <a:ext cx="735724" cy="461665"/>
          </a:xfrm>
          <a:prstGeom prst="rect">
            <a:avLst/>
          </a:prstGeom>
          <a:noFill/>
        </p:spPr>
        <p:txBody>
          <a:bodyPr wrap="square" rtlCol="0">
            <a:spAutoFit/>
          </a:bodyPr>
          <a:lstStyle/>
          <a:p>
            <a:r>
              <a:rPr lang="en-US" i="1" dirty="0"/>
              <a:t>test</a:t>
            </a:r>
          </a:p>
        </p:txBody>
      </p:sp>
      <p:sp>
        <p:nvSpPr>
          <p:cNvPr id="101" name="TextBox 100">
            <a:extLst>
              <a:ext uri="{FF2B5EF4-FFF2-40B4-BE49-F238E27FC236}">
                <a16:creationId xmlns:a16="http://schemas.microsoft.com/office/drawing/2014/main" id="{F0E6831C-93D3-4EAA-B220-D4A384A616D9}"/>
              </a:ext>
            </a:extLst>
          </p:cNvPr>
          <p:cNvSpPr txBox="1"/>
          <p:nvPr/>
        </p:nvSpPr>
        <p:spPr>
          <a:xfrm>
            <a:off x="2081512" y="3350778"/>
            <a:ext cx="527233" cy="461665"/>
          </a:xfrm>
          <a:prstGeom prst="rect">
            <a:avLst/>
          </a:prstGeom>
          <a:noFill/>
        </p:spPr>
        <p:txBody>
          <a:bodyPr wrap="square" rtlCol="0">
            <a:spAutoFit/>
          </a:bodyPr>
          <a:lstStyle/>
          <a:p>
            <a:r>
              <a:rPr lang="en-US" i="1" dirty="0"/>
              <a:t>a0</a:t>
            </a:r>
          </a:p>
        </p:txBody>
      </p:sp>
      <p:sp>
        <p:nvSpPr>
          <p:cNvPr id="102" name="TextBox 101">
            <a:extLst>
              <a:ext uri="{FF2B5EF4-FFF2-40B4-BE49-F238E27FC236}">
                <a16:creationId xmlns:a16="http://schemas.microsoft.com/office/drawing/2014/main" id="{FA3EC057-B8F1-479C-9024-C5D7F1DD3CFF}"/>
              </a:ext>
            </a:extLst>
          </p:cNvPr>
          <p:cNvSpPr txBox="1"/>
          <p:nvPr/>
        </p:nvSpPr>
        <p:spPr>
          <a:xfrm>
            <a:off x="2081512" y="4081249"/>
            <a:ext cx="527233" cy="461665"/>
          </a:xfrm>
          <a:prstGeom prst="rect">
            <a:avLst/>
          </a:prstGeom>
          <a:noFill/>
        </p:spPr>
        <p:txBody>
          <a:bodyPr wrap="square" rtlCol="0">
            <a:spAutoFit/>
          </a:bodyPr>
          <a:lstStyle/>
          <a:p>
            <a:r>
              <a:rPr lang="en-US" i="1" dirty="0"/>
              <a:t>b0</a:t>
            </a:r>
          </a:p>
        </p:txBody>
      </p:sp>
      <p:sp>
        <p:nvSpPr>
          <p:cNvPr id="103" name="TextBox 102">
            <a:extLst>
              <a:ext uri="{FF2B5EF4-FFF2-40B4-BE49-F238E27FC236}">
                <a16:creationId xmlns:a16="http://schemas.microsoft.com/office/drawing/2014/main" id="{0C8F3BBB-57E4-4A42-97B6-48E0801DAE80}"/>
              </a:ext>
            </a:extLst>
          </p:cNvPr>
          <p:cNvSpPr txBox="1"/>
          <p:nvPr/>
        </p:nvSpPr>
        <p:spPr>
          <a:xfrm>
            <a:off x="2081512" y="4606770"/>
            <a:ext cx="527233" cy="461665"/>
          </a:xfrm>
          <a:prstGeom prst="rect">
            <a:avLst/>
          </a:prstGeom>
          <a:noFill/>
        </p:spPr>
        <p:txBody>
          <a:bodyPr wrap="square" rtlCol="0">
            <a:spAutoFit/>
          </a:bodyPr>
          <a:lstStyle/>
          <a:p>
            <a:r>
              <a:rPr lang="en-US" i="1" dirty="0"/>
              <a:t>c0</a:t>
            </a:r>
          </a:p>
        </p:txBody>
      </p:sp>
      <p:sp>
        <p:nvSpPr>
          <p:cNvPr id="104" name="TextBox 103">
            <a:extLst>
              <a:ext uri="{FF2B5EF4-FFF2-40B4-BE49-F238E27FC236}">
                <a16:creationId xmlns:a16="http://schemas.microsoft.com/office/drawing/2014/main" id="{742646DA-DE41-4E40-B462-2B7BD33DC493}"/>
              </a:ext>
            </a:extLst>
          </p:cNvPr>
          <p:cNvSpPr txBox="1"/>
          <p:nvPr/>
        </p:nvSpPr>
        <p:spPr>
          <a:xfrm>
            <a:off x="2081512" y="5426569"/>
            <a:ext cx="527233" cy="461665"/>
          </a:xfrm>
          <a:prstGeom prst="rect">
            <a:avLst/>
          </a:prstGeom>
          <a:noFill/>
        </p:spPr>
        <p:txBody>
          <a:bodyPr wrap="square" rtlCol="0">
            <a:spAutoFit/>
          </a:bodyPr>
          <a:lstStyle/>
          <a:p>
            <a:r>
              <a:rPr lang="en-US" i="1" dirty="0"/>
              <a:t>d0</a:t>
            </a:r>
          </a:p>
        </p:txBody>
      </p:sp>
      <p:sp>
        <p:nvSpPr>
          <p:cNvPr id="105" name="TextBox 104">
            <a:extLst>
              <a:ext uri="{FF2B5EF4-FFF2-40B4-BE49-F238E27FC236}">
                <a16:creationId xmlns:a16="http://schemas.microsoft.com/office/drawing/2014/main" id="{48907CC6-77E9-40A2-9A97-F3CB19D8FCF8}"/>
              </a:ext>
            </a:extLst>
          </p:cNvPr>
          <p:cNvSpPr txBox="1"/>
          <p:nvPr/>
        </p:nvSpPr>
        <p:spPr>
          <a:xfrm>
            <a:off x="2081512" y="5931060"/>
            <a:ext cx="527233" cy="461665"/>
          </a:xfrm>
          <a:prstGeom prst="rect">
            <a:avLst/>
          </a:prstGeom>
          <a:noFill/>
        </p:spPr>
        <p:txBody>
          <a:bodyPr wrap="square" rtlCol="0">
            <a:spAutoFit/>
          </a:bodyPr>
          <a:lstStyle/>
          <a:p>
            <a:r>
              <a:rPr lang="en-US" i="1" dirty="0"/>
              <a:t>e0</a:t>
            </a:r>
          </a:p>
        </p:txBody>
      </p:sp>
      <p:sp>
        <p:nvSpPr>
          <p:cNvPr id="116" name="TextBox 115">
            <a:extLst>
              <a:ext uri="{FF2B5EF4-FFF2-40B4-BE49-F238E27FC236}">
                <a16:creationId xmlns:a16="http://schemas.microsoft.com/office/drawing/2014/main" id="{CCED8E5E-5DEE-43E7-A613-34697EFE9864}"/>
              </a:ext>
            </a:extLst>
          </p:cNvPr>
          <p:cNvSpPr txBox="1"/>
          <p:nvPr/>
        </p:nvSpPr>
        <p:spPr>
          <a:xfrm>
            <a:off x="3652808" y="3345520"/>
            <a:ext cx="527233" cy="461665"/>
          </a:xfrm>
          <a:prstGeom prst="rect">
            <a:avLst/>
          </a:prstGeom>
          <a:noFill/>
        </p:spPr>
        <p:txBody>
          <a:bodyPr wrap="square" rtlCol="0">
            <a:spAutoFit/>
          </a:bodyPr>
          <a:lstStyle/>
          <a:p>
            <a:r>
              <a:rPr lang="en-US" i="1" dirty="0"/>
              <a:t>a1</a:t>
            </a:r>
          </a:p>
        </p:txBody>
      </p:sp>
      <p:sp>
        <p:nvSpPr>
          <p:cNvPr id="117" name="TextBox 116">
            <a:extLst>
              <a:ext uri="{FF2B5EF4-FFF2-40B4-BE49-F238E27FC236}">
                <a16:creationId xmlns:a16="http://schemas.microsoft.com/office/drawing/2014/main" id="{3C65D7C7-0EEE-468A-B5D4-D0FE31198C08}"/>
              </a:ext>
            </a:extLst>
          </p:cNvPr>
          <p:cNvSpPr txBox="1"/>
          <p:nvPr/>
        </p:nvSpPr>
        <p:spPr>
          <a:xfrm>
            <a:off x="3652808" y="4075991"/>
            <a:ext cx="527233" cy="461665"/>
          </a:xfrm>
          <a:prstGeom prst="rect">
            <a:avLst/>
          </a:prstGeom>
          <a:noFill/>
        </p:spPr>
        <p:txBody>
          <a:bodyPr wrap="square" rtlCol="0">
            <a:spAutoFit/>
          </a:bodyPr>
          <a:lstStyle/>
          <a:p>
            <a:r>
              <a:rPr lang="en-US" i="1" dirty="0"/>
              <a:t>b1</a:t>
            </a:r>
          </a:p>
        </p:txBody>
      </p:sp>
      <p:sp>
        <p:nvSpPr>
          <p:cNvPr id="118" name="TextBox 117">
            <a:extLst>
              <a:ext uri="{FF2B5EF4-FFF2-40B4-BE49-F238E27FC236}">
                <a16:creationId xmlns:a16="http://schemas.microsoft.com/office/drawing/2014/main" id="{DBF30A85-7D68-45C7-95DE-E46382E47A73}"/>
              </a:ext>
            </a:extLst>
          </p:cNvPr>
          <p:cNvSpPr txBox="1"/>
          <p:nvPr/>
        </p:nvSpPr>
        <p:spPr>
          <a:xfrm>
            <a:off x="3652808" y="4601512"/>
            <a:ext cx="527233" cy="461665"/>
          </a:xfrm>
          <a:prstGeom prst="rect">
            <a:avLst/>
          </a:prstGeom>
          <a:noFill/>
        </p:spPr>
        <p:txBody>
          <a:bodyPr wrap="square" rtlCol="0">
            <a:spAutoFit/>
          </a:bodyPr>
          <a:lstStyle/>
          <a:p>
            <a:r>
              <a:rPr lang="en-US" i="1" dirty="0"/>
              <a:t>c1</a:t>
            </a:r>
          </a:p>
        </p:txBody>
      </p:sp>
      <p:sp>
        <p:nvSpPr>
          <p:cNvPr id="119" name="TextBox 118">
            <a:extLst>
              <a:ext uri="{FF2B5EF4-FFF2-40B4-BE49-F238E27FC236}">
                <a16:creationId xmlns:a16="http://schemas.microsoft.com/office/drawing/2014/main" id="{0371B32E-A228-4598-9146-83FCF25B1019}"/>
              </a:ext>
            </a:extLst>
          </p:cNvPr>
          <p:cNvSpPr txBox="1"/>
          <p:nvPr/>
        </p:nvSpPr>
        <p:spPr>
          <a:xfrm>
            <a:off x="3652808" y="5421311"/>
            <a:ext cx="527233" cy="461665"/>
          </a:xfrm>
          <a:prstGeom prst="rect">
            <a:avLst/>
          </a:prstGeom>
          <a:noFill/>
        </p:spPr>
        <p:txBody>
          <a:bodyPr wrap="square" rtlCol="0">
            <a:spAutoFit/>
          </a:bodyPr>
          <a:lstStyle/>
          <a:p>
            <a:r>
              <a:rPr lang="en-US" i="1" dirty="0"/>
              <a:t>d1</a:t>
            </a:r>
          </a:p>
        </p:txBody>
      </p:sp>
      <p:sp>
        <p:nvSpPr>
          <p:cNvPr id="120" name="TextBox 119">
            <a:extLst>
              <a:ext uri="{FF2B5EF4-FFF2-40B4-BE49-F238E27FC236}">
                <a16:creationId xmlns:a16="http://schemas.microsoft.com/office/drawing/2014/main" id="{D1803BDE-9257-4BA7-8C92-1CCD4BE81296}"/>
              </a:ext>
            </a:extLst>
          </p:cNvPr>
          <p:cNvSpPr txBox="1"/>
          <p:nvPr/>
        </p:nvSpPr>
        <p:spPr>
          <a:xfrm>
            <a:off x="3652808" y="5925802"/>
            <a:ext cx="527233" cy="461665"/>
          </a:xfrm>
          <a:prstGeom prst="rect">
            <a:avLst/>
          </a:prstGeom>
          <a:noFill/>
        </p:spPr>
        <p:txBody>
          <a:bodyPr wrap="square" rtlCol="0">
            <a:spAutoFit/>
          </a:bodyPr>
          <a:lstStyle/>
          <a:p>
            <a:r>
              <a:rPr lang="en-US" i="1" dirty="0"/>
              <a:t>e1</a:t>
            </a:r>
          </a:p>
        </p:txBody>
      </p:sp>
      <p:sp>
        <p:nvSpPr>
          <p:cNvPr id="121" name="TextBox 120">
            <a:extLst>
              <a:ext uri="{FF2B5EF4-FFF2-40B4-BE49-F238E27FC236}">
                <a16:creationId xmlns:a16="http://schemas.microsoft.com/office/drawing/2014/main" id="{CCA73891-F6B9-44AB-8ECC-79FF894D065C}"/>
              </a:ext>
            </a:extLst>
          </p:cNvPr>
          <p:cNvSpPr txBox="1"/>
          <p:nvPr/>
        </p:nvSpPr>
        <p:spPr>
          <a:xfrm>
            <a:off x="5308185" y="4575228"/>
            <a:ext cx="733704" cy="461665"/>
          </a:xfrm>
          <a:prstGeom prst="rect">
            <a:avLst/>
          </a:prstGeom>
          <a:noFill/>
        </p:spPr>
        <p:txBody>
          <a:bodyPr wrap="square" rtlCol="0">
            <a:spAutoFit/>
          </a:bodyPr>
          <a:lstStyle/>
          <a:p>
            <a:r>
              <a:rPr lang="en-US" i="1" dirty="0"/>
              <a:t>bc1</a:t>
            </a:r>
          </a:p>
        </p:txBody>
      </p:sp>
      <p:sp>
        <p:nvSpPr>
          <p:cNvPr id="122" name="TextBox 121">
            <a:extLst>
              <a:ext uri="{FF2B5EF4-FFF2-40B4-BE49-F238E27FC236}">
                <a16:creationId xmlns:a16="http://schemas.microsoft.com/office/drawing/2014/main" id="{070ECE52-0662-4141-AE0B-323E6E7AA007}"/>
              </a:ext>
            </a:extLst>
          </p:cNvPr>
          <p:cNvSpPr txBox="1"/>
          <p:nvPr/>
        </p:nvSpPr>
        <p:spPr>
          <a:xfrm>
            <a:off x="6438044" y="5484371"/>
            <a:ext cx="733704" cy="461665"/>
          </a:xfrm>
          <a:prstGeom prst="rect">
            <a:avLst/>
          </a:prstGeom>
          <a:noFill/>
        </p:spPr>
        <p:txBody>
          <a:bodyPr wrap="square" rtlCol="0">
            <a:spAutoFit/>
          </a:bodyPr>
          <a:lstStyle/>
          <a:p>
            <a:r>
              <a:rPr lang="en-US" i="1" dirty="0"/>
              <a:t>de1</a:t>
            </a:r>
          </a:p>
        </p:txBody>
      </p:sp>
      <p:sp>
        <p:nvSpPr>
          <p:cNvPr id="123" name="TextBox 122">
            <a:extLst>
              <a:ext uri="{FF2B5EF4-FFF2-40B4-BE49-F238E27FC236}">
                <a16:creationId xmlns:a16="http://schemas.microsoft.com/office/drawing/2014/main" id="{B91AAD28-4825-447C-8D66-5F7EBA64AEC9}"/>
              </a:ext>
            </a:extLst>
          </p:cNvPr>
          <p:cNvSpPr txBox="1"/>
          <p:nvPr/>
        </p:nvSpPr>
        <p:spPr>
          <a:xfrm>
            <a:off x="8823430" y="3791608"/>
            <a:ext cx="1026472" cy="461665"/>
          </a:xfrm>
          <a:prstGeom prst="rect">
            <a:avLst/>
          </a:prstGeom>
          <a:noFill/>
        </p:spPr>
        <p:txBody>
          <a:bodyPr wrap="square" rtlCol="0">
            <a:spAutoFit/>
          </a:bodyPr>
          <a:lstStyle/>
          <a:p>
            <a:r>
              <a:rPr lang="en-US" i="1" dirty="0"/>
              <a:t>test2</a:t>
            </a:r>
          </a:p>
        </p:txBody>
      </p:sp>
      <p:sp>
        <p:nvSpPr>
          <p:cNvPr id="124" name="TextBox 123">
            <a:extLst>
              <a:ext uri="{FF2B5EF4-FFF2-40B4-BE49-F238E27FC236}">
                <a16:creationId xmlns:a16="http://schemas.microsoft.com/office/drawing/2014/main" id="{677D288D-51A2-4B88-8143-3A6E74701EF2}"/>
              </a:ext>
            </a:extLst>
          </p:cNvPr>
          <p:cNvSpPr txBox="1"/>
          <p:nvPr/>
        </p:nvSpPr>
        <p:spPr>
          <a:xfrm>
            <a:off x="8724039" y="5289936"/>
            <a:ext cx="733704" cy="461665"/>
          </a:xfrm>
          <a:prstGeom prst="rect">
            <a:avLst/>
          </a:prstGeom>
          <a:noFill/>
        </p:spPr>
        <p:txBody>
          <a:bodyPr wrap="square" rtlCol="0">
            <a:spAutoFit/>
          </a:bodyPr>
          <a:lstStyle/>
          <a:p>
            <a:r>
              <a:rPr lang="en-US" i="1" dirty="0"/>
              <a:t>de2</a:t>
            </a:r>
          </a:p>
        </p:txBody>
      </p:sp>
      <p:sp>
        <p:nvSpPr>
          <p:cNvPr id="125" name="TextBox 124">
            <a:extLst>
              <a:ext uri="{FF2B5EF4-FFF2-40B4-BE49-F238E27FC236}">
                <a16:creationId xmlns:a16="http://schemas.microsoft.com/office/drawing/2014/main" id="{054F452F-6EC3-47E2-B3B5-3465331F58CE}"/>
              </a:ext>
            </a:extLst>
          </p:cNvPr>
          <p:cNvSpPr txBox="1"/>
          <p:nvPr/>
        </p:nvSpPr>
        <p:spPr>
          <a:xfrm>
            <a:off x="10242784" y="4422836"/>
            <a:ext cx="733704" cy="461665"/>
          </a:xfrm>
          <a:prstGeom prst="rect">
            <a:avLst/>
          </a:prstGeom>
          <a:noFill/>
        </p:spPr>
        <p:txBody>
          <a:bodyPr wrap="square" rtlCol="0">
            <a:spAutoFit/>
          </a:bodyPr>
          <a:lstStyle/>
          <a:p>
            <a:r>
              <a:rPr lang="en-US" i="1" dirty="0"/>
              <a:t>out2</a:t>
            </a:r>
          </a:p>
        </p:txBody>
      </p:sp>
    </p:spTree>
    <p:extLst>
      <p:ext uri="{BB962C8B-B14F-4D97-AF65-F5344CB8AC3E}">
        <p14:creationId xmlns:p14="http://schemas.microsoft.com/office/powerpoint/2010/main" val="360257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00A9-53EF-438D-848E-A3565A130AA2}"/>
              </a:ext>
            </a:extLst>
          </p:cNvPr>
          <p:cNvSpPr>
            <a:spLocks noGrp="1"/>
          </p:cNvSpPr>
          <p:nvPr>
            <p:ph type="title"/>
          </p:nvPr>
        </p:nvSpPr>
        <p:spPr/>
        <p:txBody>
          <a:bodyPr/>
          <a:lstStyle/>
          <a:p>
            <a:r>
              <a:rPr lang="en-US" dirty="0"/>
              <a:t>What is Controllability?</a:t>
            </a:r>
          </a:p>
        </p:txBody>
      </p:sp>
      <p:sp>
        <p:nvSpPr>
          <p:cNvPr id="3" name="Content Placeholder 2">
            <a:extLst>
              <a:ext uri="{FF2B5EF4-FFF2-40B4-BE49-F238E27FC236}">
                <a16:creationId xmlns:a16="http://schemas.microsoft.com/office/drawing/2014/main" id="{77137B87-4E7F-4123-92DE-0A397A5D80FB}"/>
              </a:ext>
            </a:extLst>
          </p:cNvPr>
          <p:cNvSpPr>
            <a:spLocks noGrp="1"/>
          </p:cNvSpPr>
          <p:nvPr>
            <p:ph idx="1"/>
          </p:nvPr>
        </p:nvSpPr>
        <p:spPr/>
        <p:txBody>
          <a:bodyPr>
            <a:normAutofit fontScale="92500" lnSpcReduction="10000"/>
          </a:bodyPr>
          <a:lstStyle/>
          <a:p>
            <a:r>
              <a:rPr lang="en-US" dirty="0"/>
              <a:t>In order to test a design, you must be able to </a:t>
            </a:r>
            <a:r>
              <a:rPr lang="en-US" b="1" dirty="0"/>
              <a:t>control</a:t>
            </a:r>
            <a:r>
              <a:rPr lang="en-US" dirty="0"/>
              <a:t> it</a:t>
            </a:r>
          </a:p>
          <a:p>
            <a:r>
              <a:rPr lang="en-US" dirty="0"/>
              <a:t>“Control” means the ability to manipulate the design’s inputs to cause the Design Under Test (DUT) to do what you want</a:t>
            </a:r>
          </a:p>
          <a:p>
            <a:r>
              <a:rPr lang="en-US" dirty="0"/>
              <a:t>In verification, the goal is to fully exercise </a:t>
            </a:r>
            <a:r>
              <a:rPr lang="en-US" b="1" dirty="0"/>
              <a:t>ALL of the logic </a:t>
            </a:r>
            <a:r>
              <a:rPr lang="en-US" dirty="0"/>
              <a:t>in the DUT in some meaningful way (not just the final external outputs)</a:t>
            </a:r>
          </a:p>
          <a:p>
            <a:pPr lvl="1"/>
            <a:r>
              <a:rPr lang="en-US" b="1" dirty="0"/>
              <a:t>“If you haven’t tested it, it’s broken”</a:t>
            </a:r>
          </a:p>
          <a:p>
            <a:r>
              <a:rPr lang="en-US" dirty="0"/>
              <a:t>Exercising the logic is easy for simple combinatorial logic, but complex sequential logic requires </a:t>
            </a:r>
            <a:r>
              <a:rPr lang="en-US" b="1" dirty="0"/>
              <a:t>varying the stimulus over time </a:t>
            </a:r>
            <a:r>
              <a:rPr lang="en-US" dirty="0"/>
              <a:t>to get the internal state to the desired endpoint.</a:t>
            </a:r>
          </a:p>
          <a:p>
            <a:r>
              <a:rPr lang="en-US" dirty="0"/>
              <a:t>Modern processors are so complicated that it is virtually impossible to verify them by only looking at the chip’s primary inputs and outputs</a:t>
            </a:r>
          </a:p>
          <a:p>
            <a:pPr lvl="1"/>
            <a:endParaRPr lang="en-US" dirty="0"/>
          </a:p>
          <a:p>
            <a:pPr lvl="1"/>
            <a:endParaRPr lang="en-US" dirty="0"/>
          </a:p>
        </p:txBody>
      </p:sp>
    </p:spTree>
    <p:extLst>
      <p:ext uri="{BB962C8B-B14F-4D97-AF65-F5344CB8AC3E}">
        <p14:creationId xmlns:p14="http://schemas.microsoft.com/office/powerpoint/2010/main" val="85954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4367-8439-4933-882D-69CEEAE7D392}"/>
              </a:ext>
            </a:extLst>
          </p:cNvPr>
          <p:cNvSpPr>
            <a:spLocks noGrp="1"/>
          </p:cNvSpPr>
          <p:nvPr>
            <p:ph type="title"/>
          </p:nvPr>
        </p:nvSpPr>
        <p:spPr/>
        <p:txBody>
          <a:bodyPr/>
          <a:lstStyle/>
          <a:p>
            <a:r>
              <a:rPr lang="en-US" dirty="0"/>
              <a:t>Controllability examples</a:t>
            </a:r>
          </a:p>
        </p:txBody>
      </p:sp>
      <p:sp>
        <p:nvSpPr>
          <p:cNvPr id="3" name="Content Placeholder 2">
            <a:extLst>
              <a:ext uri="{FF2B5EF4-FFF2-40B4-BE49-F238E27FC236}">
                <a16:creationId xmlns:a16="http://schemas.microsoft.com/office/drawing/2014/main" id="{0A847FD1-40B5-4DEF-8A5F-9EDB408A768B}"/>
              </a:ext>
            </a:extLst>
          </p:cNvPr>
          <p:cNvSpPr>
            <a:spLocks noGrp="1"/>
          </p:cNvSpPr>
          <p:nvPr>
            <p:ph idx="1"/>
          </p:nvPr>
        </p:nvSpPr>
        <p:spPr>
          <a:xfrm>
            <a:off x="838200" y="1825625"/>
            <a:ext cx="4718050" cy="4351338"/>
          </a:xfrm>
        </p:spPr>
        <p:txBody>
          <a:bodyPr/>
          <a:lstStyle/>
          <a:p>
            <a:r>
              <a:rPr lang="en-US" dirty="0"/>
              <a:t>Combinatorial:</a:t>
            </a:r>
          </a:p>
          <a:p>
            <a:pPr lvl="1"/>
            <a:r>
              <a:rPr lang="en-US" dirty="0"/>
              <a:t>A must be true in order to have B (or C) propagate to D</a:t>
            </a:r>
          </a:p>
          <a:p>
            <a:pPr lvl="1"/>
            <a:r>
              <a:rPr lang="en-US" dirty="0"/>
              <a:t>“Path sensitization”</a:t>
            </a:r>
          </a:p>
          <a:p>
            <a:pPr lvl="1"/>
            <a:r>
              <a:rPr lang="en-US" dirty="0"/>
              <a:t>D might be something deep in the middle of the design…</a:t>
            </a:r>
          </a:p>
          <a:p>
            <a:pPr marL="457200" lvl="1" indent="0">
              <a:buNone/>
            </a:pPr>
            <a:endParaRPr lang="en-US" dirty="0"/>
          </a:p>
          <a:p>
            <a:r>
              <a:rPr lang="en-US" dirty="0"/>
              <a:t>Sequential</a:t>
            </a:r>
          </a:p>
          <a:p>
            <a:pPr lvl="1"/>
            <a:r>
              <a:rPr lang="en-US" dirty="0"/>
              <a:t>State Machine must be in REQ state in order to send CMD</a:t>
            </a:r>
          </a:p>
        </p:txBody>
      </p:sp>
      <p:sp>
        <p:nvSpPr>
          <p:cNvPr id="6" name="Flowchart: Delay 5">
            <a:extLst>
              <a:ext uri="{FF2B5EF4-FFF2-40B4-BE49-F238E27FC236}">
                <a16:creationId xmlns:a16="http://schemas.microsoft.com/office/drawing/2014/main" id="{26157077-FBD5-42EA-BA11-6405BB8C6034}"/>
              </a:ext>
            </a:extLst>
          </p:cNvPr>
          <p:cNvSpPr/>
          <p:nvPr/>
        </p:nvSpPr>
        <p:spPr>
          <a:xfrm>
            <a:off x="8286750" y="2155825"/>
            <a:ext cx="673100" cy="56515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417BD3F1-E7B4-48A9-A039-B13B95D6AE1D}"/>
              </a:ext>
            </a:extLst>
          </p:cNvPr>
          <p:cNvCxnSpPr>
            <a:cxnSpLocks/>
          </p:cNvCxnSpPr>
          <p:nvPr/>
        </p:nvCxnSpPr>
        <p:spPr>
          <a:xfrm>
            <a:off x="7518400" y="2155825"/>
            <a:ext cx="806450" cy="1365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Flowchart: Stored Data 8">
            <a:extLst>
              <a:ext uri="{FF2B5EF4-FFF2-40B4-BE49-F238E27FC236}">
                <a16:creationId xmlns:a16="http://schemas.microsoft.com/office/drawing/2014/main" id="{267AE433-8031-40D0-BED3-71207D7F095E}"/>
              </a:ext>
            </a:extLst>
          </p:cNvPr>
          <p:cNvSpPr/>
          <p:nvPr/>
        </p:nvSpPr>
        <p:spPr>
          <a:xfrm rot="10800000">
            <a:off x="6845300" y="2787650"/>
            <a:ext cx="730250" cy="565150"/>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Elbow 10">
            <a:extLst>
              <a:ext uri="{FF2B5EF4-FFF2-40B4-BE49-F238E27FC236}">
                <a16:creationId xmlns:a16="http://schemas.microsoft.com/office/drawing/2014/main" id="{4F90F59F-3AC1-4153-A0A5-05D07C2F1151}"/>
              </a:ext>
            </a:extLst>
          </p:cNvPr>
          <p:cNvCxnSpPr>
            <a:stCxn id="9" idx="1"/>
          </p:cNvCxnSpPr>
          <p:nvPr/>
        </p:nvCxnSpPr>
        <p:spPr>
          <a:xfrm flipV="1">
            <a:off x="7575550" y="2574925"/>
            <a:ext cx="711200" cy="4953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487897-3497-4982-A32C-EF31BF86FD3D}"/>
              </a:ext>
            </a:extLst>
          </p:cNvPr>
          <p:cNvCxnSpPr>
            <a:stCxn id="6" idx="3"/>
          </p:cNvCxnSpPr>
          <p:nvPr/>
        </p:nvCxnSpPr>
        <p:spPr>
          <a:xfrm>
            <a:off x="8959850" y="2438400"/>
            <a:ext cx="323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560703-7110-4FCE-AB5C-3D6635A93D00}"/>
              </a:ext>
            </a:extLst>
          </p:cNvPr>
          <p:cNvCxnSpPr>
            <a:cxnSpLocks/>
          </p:cNvCxnSpPr>
          <p:nvPr/>
        </p:nvCxnSpPr>
        <p:spPr>
          <a:xfrm>
            <a:off x="6330950" y="2159000"/>
            <a:ext cx="11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3A9C42-3082-4D14-BFAB-08145B1B848E}"/>
              </a:ext>
            </a:extLst>
          </p:cNvPr>
          <p:cNvCxnSpPr/>
          <p:nvPr/>
        </p:nvCxnSpPr>
        <p:spPr>
          <a:xfrm>
            <a:off x="6419850" y="2901950"/>
            <a:ext cx="5143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D2F4DE-4797-4B8F-8878-3B57FC3AF56E}"/>
              </a:ext>
            </a:extLst>
          </p:cNvPr>
          <p:cNvCxnSpPr/>
          <p:nvPr/>
        </p:nvCxnSpPr>
        <p:spPr>
          <a:xfrm>
            <a:off x="6445250" y="3206750"/>
            <a:ext cx="51435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4A0763E-4A7E-4534-B6BB-D0BB538F7728}"/>
              </a:ext>
            </a:extLst>
          </p:cNvPr>
          <p:cNvSpPr txBox="1"/>
          <p:nvPr/>
        </p:nvSpPr>
        <p:spPr>
          <a:xfrm>
            <a:off x="6038850" y="1974334"/>
            <a:ext cx="215900" cy="369332"/>
          </a:xfrm>
          <a:prstGeom prst="rect">
            <a:avLst/>
          </a:prstGeom>
          <a:noFill/>
        </p:spPr>
        <p:txBody>
          <a:bodyPr wrap="square" rtlCol="0">
            <a:spAutoFit/>
          </a:bodyPr>
          <a:lstStyle/>
          <a:p>
            <a:r>
              <a:rPr lang="en-US" dirty="0"/>
              <a:t>A</a:t>
            </a:r>
          </a:p>
        </p:txBody>
      </p:sp>
      <p:sp>
        <p:nvSpPr>
          <p:cNvPr id="22" name="TextBox 21">
            <a:extLst>
              <a:ext uri="{FF2B5EF4-FFF2-40B4-BE49-F238E27FC236}">
                <a16:creationId xmlns:a16="http://schemas.microsoft.com/office/drawing/2014/main" id="{E0D7550D-3AA8-4543-80B0-FC05609F2A20}"/>
              </a:ext>
            </a:extLst>
          </p:cNvPr>
          <p:cNvSpPr txBox="1"/>
          <p:nvPr/>
        </p:nvSpPr>
        <p:spPr>
          <a:xfrm>
            <a:off x="6038850" y="2717284"/>
            <a:ext cx="215900" cy="369332"/>
          </a:xfrm>
          <a:prstGeom prst="rect">
            <a:avLst/>
          </a:prstGeom>
          <a:noFill/>
        </p:spPr>
        <p:txBody>
          <a:bodyPr wrap="square" rtlCol="0">
            <a:spAutoFit/>
          </a:bodyPr>
          <a:lstStyle/>
          <a:p>
            <a:r>
              <a:rPr lang="en-US" dirty="0"/>
              <a:t>B</a:t>
            </a:r>
          </a:p>
        </p:txBody>
      </p:sp>
      <p:sp>
        <p:nvSpPr>
          <p:cNvPr id="23" name="TextBox 22">
            <a:extLst>
              <a:ext uri="{FF2B5EF4-FFF2-40B4-BE49-F238E27FC236}">
                <a16:creationId xmlns:a16="http://schemas.microsoft.com/office/drawing/2014/main" id="{29F9E864-EE07-436A-B14C-3D928A70E91F}"/>
              </a:ext>
            </a:extLst>
          </p:cNvPr>
          <p:cNvSpPr txBox="1"/>
          <p:nvPr/>
        </p:nvSpPr>
        <p:spPr>
          <a:xfrm>
            <a:off x="6038850" y="3022084"/>
            <a:ext cx="215900" cy="369332"/>
          </a:xfrm>
          <a:prstGeom prst="rect">
            <a:avLst/>
          </a:prstGeom>
          <a:noFill/>
        </p:spPr>
        <p:txBody>
          <a:bodyPr wrap="square" rtlCol="0">
            <a:spAutoFit/>
          </a:bodyPr>
          <a:lstStyle/>
          <a:p>
            <a:r>
              <a:rPr lang="en-US" dirty="0"/>
              <a:t>C</a:t>
            </a:r>
          </a:p>
        </p:txBody>
      </p:sp>
      <p:sp>
        <p:nvSpPr>
          <p:cNvPr id="24" name="TextBox 23">
            <a:extLst>
              <a:ext uri="{FF2B5EF4-FFF2-40B4-BE49-F238E27FC236}">
                <a16:creationId xmlns:a16="http://schemas.microsoft.com/office/drawing/2014/main" id="{D00514D5-AE55-4762-A781-1C0C0186EAC0}"/>
              </a:ext>
            </a:extLst>
          </p:cNvPr>
          <p:cNvSpPr txBox="1"/>
          <p:nvPr/>
        </p:nvSpPr>
        <p:spPr>
          <a:xfrm>
            <a:off x="9328150" y="2279134"/>
            <a:ext cx="215900" cy="369332"/>
          </a:xfrm>
          <a:prstGeom prst="rect">
            <a:avLst/>
          </a:prstGeom>
          <a:noFill/>
        </p:spPr>
        <p:txBody>
          <a:bodyPr wrap="square" rtlCol="0">
            <a:spAutoFit/>
          </a:bodyPr>
          <a:lstStyle/>
          <a:p>
            <a:r>
              <a:rPr lang="en-US" dirty="0"/>
              <a:t>D</a:t>
            </a:r>
          </a:p>
        </p:txBody>
      </p:sp>
      <p:sp>
        <p:nvSpPr>
          <p:cNvPr id="26" name="Flowchart: Connector 25">
            <a:extLst>
              <a:ext uri="{FF2B5EF4-FFF2-40B4-BE49-F238E27FC236}">
                <a16:creationId xmlns:a16="http://schemas.microsoft.com/office/drawing/2014/main" id="{9A41E265-EF7A-44C3-B50A-721D68A15B3B}"/>
              </a:ext>
            </a:extLst>
          </p:cNvPr>
          <p:cNvSpPr/>
          <p:nvPr/>
        </p:nvSpPr>
        <p:spPr>
          <a:xfrm>
            <a:off x="7131050" y="4209535"/>
            <a:ext cx="8890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IDLE</a:t>
            </a:r>
          </a:p>
        </p:txBody>
      </p:sp>
      <p:sp>
        <p:nvSpPr>
          <p:cNvPr id="27" name="Flowchart: Connector 26">
            <a:extLst>
              <a:ext uri="{FF2B5EF4-FFF2-40B4-BE49-F238E27FC236}">
                <a16:creationId xmlns:a16="http://schemas.microsoft.com/office/drawing/2014/main" id="{18A917DA-A94B-4609-B7B3-137A5E44325E}"/>
              </a:ext>
            </a:extLst>
          </p:cNvPr>
          <p:cNvSpPr/>
          <p:nvPr/>
        </p:nvSpPr>
        <p:spPr>
          <a:xfrm>
            <a:off x="8839200" y="4209535"/>
            <a:ext cx="14986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a:t>
            </a:r>
          </a:p>
        </p:txBody>
      </p:sp>
      <p:sp>
        <p:nvSpPr>
          <p:cNvPr id="28" name="Flowchart: Connector 27">
            <a:extLst>
              <a:ext uri="{FF2B5EF4-FFF2-40B4-BE49-F238E27FC236}">
                <a16:creationId xmlns:a16="http://schemas.microsoft.com/office/drawing/2014/main" id="{A5DF4A33-E2FC-4A2F-AF7E-1EB647E21D07}"/>
              </a:ext>
            </a:extLst>
          </p:cNvPr>
          <p:cNvSpPr/>
          <p:nvPr/>
        </p:nvSpPr>
        <p:spPr>
          <a:xfrm>
            <a:off x="9058275" y="5298544"/>
            <a:ext cx="97155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WAIT</a:t>
            </a:r>
          </a:p>
        </p:txBody>
      </p:sp>
      <p:sp>
        <p:nvSpPr>
          <p:cNvPr id="29" name="Flowchart: Connector 28">
            <a:extLst>
              <a:ext uri="{FF2B5EF4-FFF2-40B4-BE49-F238E27FC236}">
                <a16:creationId xmlns:a16="http://schemas.microsoft.com/office/drawing/2014/main" id="{0E7844B5-A4F0-4656-9C80-3A3FBDD06A3E}"/>
              </a:ext>
            </a:extLst>
          </p:cNvPr>
          <p:cNvSpPr/>
          <p:nvPr/>
        </p:nvSpPr>
        <p:spPr>
          <a:xfrm>
            <a:off x="6737350" y="5298544"/>
            <a:ext cx="1663700" cy="60958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RESPONSE</a:t>
            </a:r>
          </a:p>
        </p:txBody>
      </p:sp>
      <p:cxnSp>
        <p:nvCxnSpPr>
          <p:cNvPr id="42" name="Connector: Curved 41">
            <a:extLst>
              <a:ext uri="{FF2B5EF4-FFF2-40B4-BE49-F238E27FC236}">
                <a16:creationId xmlns:a16="http://schemas.microsoft.com/office/drawing/2014/main" id="{E86A4564-D7BD-4814-8369-534985729928}"/>
              </a:ext>
            </a:extLst>
          </p:cNvPr>
          <p:cNvCxnSpPr>
            <a:stCxn id="26" idx="0"/>
            <a:endCxn id="27" idx="0"/>
          </p:cNvCxnSpPr>
          <p:nvPr/>
        </p:nvCxnSpPr>
        <p:spPr>
          <a:xfrm rot="5400000" flipH="1" flipV="1">
            <a:off x="8582025" y="3203060"/>
            <a:ext cx="12700" cy="201295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74451FA-B7B3-46A3-82A6-5E9D66C3CC59}"/>
              </a:ext>
            </a:extLst>
          </p:cNvPr>
          <p:cNvCxnSpPr>
            <a:stCxn id="27" idx="6"/>
            <a:endCxn id="28" idx="6"/>
          </p:cNvCxnSpPr>
          <p:nvPr/>
        </p:nvCxnSpPr>
        <p:spPr>
          <a:xfrm flipH="1">
            <a:off x="10029825" y="4514327"/>
            <a:ext cx="307975" cy="1089009"/>
          </a:xfrm>
          <a:prstGeom prst="curvedConnector3">
            <a:avLst>
              <a:gd name="adj1" fmla="val -7422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58701E53-2DB1-4ED4-98F6-8006C1DC544F}"/>
              </a:ext>
            </a:extLst>
          </p:cNvPr>
          <p:cNvCxnSpPr>
            <a:stCxn id="28" idx="4"/>
            <a:endCxn id="29" idx="4"/>
          </p:cNvCxnSpPr>
          <p:nvPr/>
        </p:nvCxnSpPr>
        <p:spPr>
          <a:xfrm rot="5400000">
            <a:off x="8556625" y="4920703"/>
            <a:ext cx="12700" cy="1974850"/>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BC1E82C0-2265-4A96-9941-C65C53379C04}"/>
              </a:ext>
            </a:extLst>
          </p:cNvPr>
          <p:cNvCxnSpPr>
            <a:stCxn id="29" idx="2"/>
            <a:endCxn id="26" idx="2"/>
          </p:cNvCxnSpPr>
          <p:nvPr/>
        </p:nvCxnSpPr>
        <p:spPr>
          <a:xfrm rot="10800000" flipH="1">
            <a:off x="6737350" y="4514328"/>
            <a:ext cx="393700" cy="1089009"/>
          </a:xfrm>
          <a:prstGeom prst="curvedConnector3">
            <a:avLst>
              <a:gd name="adj1" fmla="val -5806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7CA9F92-10C9-421E-9FA0-20D115DD5191}"/>
              </a:ext>
            </a:extLst>
          </p:cNvPr>
          <p:cNvSpPr txBox="1"/>
          <p:nvPr/>
        </p:nvSpPr>
        <p:spPr>
          <a:xfrm>
            <a:off x="10248900" y="4137026"/>
            <a:ext cx="1399742" cy="400110"/>
          </a:xfrm>
          <a:prstGeom prst="rect">
            <a:avLst/>
          </a:prstGeom>
          <a:noFill/>
        </p:spPr>
        <p:txBody>
          <a:bodyPr wrap="none" rtlCol="0">
            <a:spAutoFit/>
          </a:bodyPr>
          <a:lstStyle/>
          <a:p>
            <a:r>
              <a:rPr lang="en-US" sz="2000" dirty="0"/>
              <a:t>CMD = RD</a:t>
            </a:r>
          </a:p>
        </p:txBody>
      </p:sp>
      <p:sp>
        <p:nvSpPr>
          <p:cNvPr id="50" name="TextBox 49">
            <a:extLst>
              <a:ext uri="{FF2B5EF4-FFF2-40B4-BE49-F238E27FC236}">
                <a16:creationId xmlns:a16="http://schemas.microsoft.com/office/drawing/2014/main" id="{55DE0529-3C55-4D94-9600-608329A78843}"/>
              </a:ext>
            </a:extLst>
          </p:cNvPr>
          <p:cNvSpPr txBox="1"/>
          <p:nvPr/>
        </p:nvSpPr>
        <p:spPr>
          <a:xfrm>
            <a:off x="9898885" y="5714423"/>
            <a:ext cx="1576329" cy="400110"/>
          </a:xfrm>
          <a:prstGeom prst="rect">
            <a:avLst/>
          </a:prstGeom>
          <a:noFill/>
        </p:spPr>
        <p:txBody>
          <a:bodyPr wrap="none" rtlCol="0">
            <a:spAutoFit/>
          </a:bodyPr>
          <a:lstStyle/>
          <a:p>
            <a:r>
              <a:rPr lang="en-US" sz="2000" dirty="0"/>
              <a:t>Until ACK=1</a:t>
            </a:r>
          </a:p>
        </p:txBody>
      </p:sp>
      <p:sp>
        <p:nvSpPr>
          <p:cNvPr id="51" name="TextBox 50">
            <a:extLst>
              <a:ext uri="{FF2B5EF4-FFF2-40B4-BE49-F238E27FC236}">
                <a16:creationId xmlns:a16="http://schemas.microsoft.com/office/drawing/2014/main" id="{6929107F-F2BA-4269-AA78-556D0C33AD67}"/>
              </a:ext>
            </a:extLst>
          </p:cNvPr>
          <p:cNvSpPr txBox="1"/>
          <p:nvPr/>
        </p:nvSpPr>
        <p:spPr>
          <a:xfrm>
            <a:off x="5646514" y="5842687"/>
            <a:ext cx="1966372" cy="400110"/>
          </a:xfrm>
          <a:prstGeom prst="rect">
            <a:avLst/>
          </a:prstGeom>
          <a:noFill/>
        </p:spPr>
        <p:txBody>
          <a:bodyPr wrap="none" rtlCol="0">
            <a:spAutoFit/>
          </a:bodyPr>
          <a:lstStyle/>
          <a:p>
            <a:r>
              <a:rPr lang="en-US" sz="2000" dirty="0"/>
              <a:t>DATA=0xABCD</a:t>
            </a:r>
          </a:p>
        </p:txBody>
      </p:sp>
      <p:sp>
        <p:nvSpPr>
          <p:cNvPr id="52" name="TextBox 51">
            <a:extLst>
              <a:ext uri="{FF2B5EF4-FFF2-40B4-BE49-F238E27FC236}">
                <a16:creationId xmlns:a16="http://schemas.microsoft.com/office/drawing/2014/main" id="{0537B3C9-5743-4B20-A3AF-14B6536D9698}"/>
              </a:ext>
            </a:extLst>
          </p:cNvPr>
          <p:cNvSpPr txBox="1"/>
          <p:nvPr/>
        </p:nvSpPr>
        <p:spPr>
          <a:xfrm>
            <a:off x="5834731" y="3909472"/>
            <a:ext cx="1602042" cy="400110"/>
          </a:xfrm>
          <a:prstGeom prst="rect">
            <a:avLst/>
          </a:prstGeom>
          <a:noFill/>
        </p:spPr>
        <p:txBody>
          <a:bodyPr wrap="none" rtlCol="0">
            <a:spAutoFit/>
          </a:bodyPr>
          <a:lstStyle/>
          <a:p>
            <a:r>
              <a:rPr lang="en-US" sz="2000" dirty="0"/>
              <a:t>Wait for REQ</a:t>
            </a:r>
          </a:p>
        </p:txBody>
      </p:sp>
    </p:spTree>
    <p:extLst>
      <p:ext uri="{BB962C8B-B14F-4D97-AF65-F5344CB8AC3E}">
        <p14:creationId xmlns:p14="http://schemas.microsoft.com/office/powerpoint/2010/main" val="196147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E562-2924-481A-B0F6-8577C65AEFC1}"/>
              </a:ext>
            </a:extLst>
          </p:cNvPr>
          <p:cNvSpPr>
            <a:spLocks noGrp="1"/>
          </p:cNvSpPr>
          <p:nvPr>
            <p:ph type="title"/>
          </p:nvPr>
        </p:nvSpPr>
        <p:spPr/>
        <p:txBody>
          <a:bodyPr/>
          <a:lstStyle/>
          <a:p>
            <a:r>
              <a:rPr lang="en-US" dirty="0"/>
              <a:t>Types of Controllability</a:t>
            </a:r>
          </a:p>
        </p:txBody>
      </p:sp>
      <p:sp>
        <p:nvSpPr>
          <p:cNvPr id="3" name="Content Placeholder 2">
            <a:extLst>
              <a:ext uri="{FF2B5EF4-FFF2-40B4-BE49-F238E27FC236}">
                <a16:creationId xmlns:a16="http://schemas.microsoft.com/office/drawing/2014/main" id="{CD4E1A22-952D-443A-90A2-E233D15437A7}"/>
              </a:ext>
            </a:extLst>
          </p:cNvPr>
          <p:cNvSpPr>
            <a:spLocks noGrp="1"/>
          </p:cNvSpPr>
          <p:nvPr>
            <p:ph idx="1"/>
          </p:nvPr>
        </p:nvSpPr>
        <p:spPr/>
        <p:txBody>
          <a:bodyPr>
            <a:normAutofit fontScale="92500" lnSpcReduction="20000"/>
          </a:bodyPr>
          <a:lstStyle/>
          <a:p>
            <a:r>
              <a:rPr lang="en-US" dirty="0"/>
              <a:t>Direct control of </a:t>
            </a:r>
            <a:r>
              <a:rPr lang="en-US" b="1" dirty="0"/>
              <a:t>individual primary input/output pins </a:t>
            </a:r>
            <a:r>
              <a:rPr lang="en-US" dirty="0"/>
              <a:t>of the DUT</a:t>
            </a:r>
          </a:p>
          <a:p>
            <a:pPr lvl="1"/>
            <a:r>
              <a:rPr lang="en-US" dirty="0"/>
              <a:t>Drive reset=1 for 3 cycles</a:t>
            </a:r>
          </a:p>
          <a:p>
            <a:pPr lvl="1"/>
            <a:r>
              <a:rPr lang="en-US" dirty="0"/>
              <a:t>Drive a 1.67GHz clock input for the duration of the simulation</a:t>
            </a:r>
          </a:p>
          <a:p>
            <a:r>
              <a:rPr lang="en-US" b="1" dirty="0"/>
              <a:t>Bus Functional Model</a:t>
            </a:r>
          </a:p>
          <a:p>
            <a:pPr lvl="1"/>
            <a:r>
              <a:rPr lang="en-US" dirty="0"/>
              <a:t>Mimics a higher abstraction such as a bus protocol, I/O device, or the behavior of another piece of the design</a:t>
            </a:r>
          </a:p>
          <a:p>
            <a:pPr lvl="2"/>
            <a:r>
              <a:rPr lang="en-US" dirty="0"/>
              <a:t>PCIE</a:t>
            </a:r>
          </a:p>
          <a:p>
            <a:pPr lvl="2"/>
            <a:r>
              <a:rPr lang="en-US" dirty="0"/>
              <a:t>Main Memory</a:t>
            </a:r>
          </a:p>
          <a:p>
            <a:pPr lvl="2"/>
            <a:r>
              <a:rPr lang="en-US" dirty="0"/>
              <a:t>Interrupt controller</a:t>
            </a:r>
          </a:p>
          <a:p>
            <a:r>
              <a:rPr lang="en-US" b="1" dirty="0"/>
              <a:t>Jamming/Forcing internal design nodes </a:t>
            </a:r>
            <a:r>
              <a:rPr lang="en-US" dirty="0"/>
              <a:t>to override RTL behavior</a:t>
            </a:r>
          </a:p>
          <a:p>
            <a:pPr lvl="1"/>
            <a:r>
              <a:rPr lang="en-US" dirty="0"/>
              <a:t>Perhaps to test a bug fix</a:t>
            </a:r>
          </a:p>
          <a:p>
            <a:pPr lvl="1"/>
            <a:r>
              <a:rPr lang="en-US" dirty="0"/>
              <a:t>Perhaps to inject errors (Parity, DMA, bus corruption, </a:t>
            </a:r>
            <a:r>
              <a:rPr lang="en-US" dirty="0" err="1"/>
              <a:t>etc</a:t>
            </a:r>
            <a:r>
              <a:rPr lang="en-US" dirty="0"/>
              <a:t>)</a:t>
            </a:r>
          </a:p>
          <a:p>
            <a:endParaRPr lang="en-US" dirty="0"/>
          </a:p>
        </p:txBody>
      </p:sp>
    </p:spTree>
    <p:extLst>
      <p:ext uri="{BB962C8B-B14F-4D97-AF65-F5344CB8AC3E}">
        <p14:creationId xmlns:p14="http://schemas.microsoft.com/office/powerpoint/2010/main" val="156234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2ED6-5C98-462F-B70F-CBC11BDDBC21}"/>
              </a:ext>
            </a:extLst>
          </p:cNvPr>
          <p:cNvSpPr>
            <a:spLocks noGrp="1"/>
          </p:cNvSpPr>
          <p:nvPr>
            <p:ph type="title"/>
          </p:nvPr>
        </p:nvSpPr>
        <p:spPr/>
        <p:txBody>
          <a:bodyPr/>
          <a:lstStyle/>
          <a:p>
            <a:r>
              <a:rPr lang="en-US" dirty="0"/>
              <a:t>Brainstorm:  Cache preload</a:t>
            </a:r>
          </a:p>
        </p:txBody>
      </p:sp>
      <p:sp>
        <p:nvSpPr>
          <p:cNvPr id="3" name="Content Placeholder 2">
            <a:extLst>
              <a:ext uri="{FF2B5EF4-FFF2-40B4-BE49-F238E27FC236}">
                <a16:creationId xmlns:a16="http://schemas.microsoft.com/office/drawing/2014/main" id="{0DC353CF-C124-45EF-83AA-E6F7543EA326}"/>
              </a:ext>
            </a:extLst>
          </p:cNvPr>
          <p:cNvSpPr>
            <a:spLocks noGrp="1"/>
          </p:cNvSpPr>
          <p:nvPr>
            <p:ph idx="1"/>
          </p:nvPr>
        </p:nvSpPr>
        <p:spPr/>
        <p:txBody>
          <a:bodyPr/>
          <a:lstStyle/>
          <a:p>
            <a:r>
              <a:rPr lang="en-US" dirty="0"/>
              <a:t>One feature that most CPU testbenches support is </a:t>
            </a:r>
            <a:r>
              <a:rPr lang="en-US" i="1" dirty="0"/>
              <a:t>cache preload – </a:t>
            </a:r>
            <a:r>
              <a:rPr lang="en-US" dirty="0"/>
              <a:t>i.e., the ability for the verification environment to directly stuff binary instructions into a CPU’s </a:t>
            </a:r>
            <a:r>
              <a:rPr lang="en-US" dirty="0" err="1"/>
              <a:t>ICache</a:t>
            </a:r>
            <a:endParaRPr lang="en-US" dirty="0"/>
          </a:p>
          <a:p>
            <a:pPr lvl="1"/>
            <a:r>
              <a:rPr lang="en-US" dirty="0"/>
              <a:t>why might this be so important?</a:t>
            </a:r>
          </a:p>
          <a:p>
            <a:endParaRPr lang="en-US" dirty="0"/>
          </a:p>
        </p:txBody>
      </p:sp>
    </p:spTree>
    <p:extLst>
      <p:ext uri="{BB962C8B-B14F-4D97-AF65-F5344CB8AC3E}">
        <p14:creationId xmlns:p14="http://schemas.microsoft.com/office/powerpoint/2010/main" val="265101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5A23-5F75-4996-A45A-7724F19C240E}"/>
              </a:ext>
            </a:extLst>
          </p:cNvPr>
          <p:cNvSpPr>
            <a:spLocks noGrp="1"/>
          </p:cNvSpPr>
          <p:nvPr>
            <p:ph type="title"/>
          </p:nvPr>
        </p:nvSpPr>
        <p:spPr/>
        <p:txBody>
          <a:bodyPr/>
          <a:lstStyle/>
          <a:p>
            <a:r>
              <a:rPr lang="en-US" dirty="0"/>
              <a:t>What is Observability?</a:t>
            </a:r>
          </a:p>
        </p:txBody>
      </p:sp>
      <p:sp>
        <p:nvSpPr>
          <p:cNvPr id="3" name="Content Placeholder 2">
            <a:extLst>
              <a:ext uri="{FF2B5EF4-FFF2-40B4-BE49-F238E27FC236}">
                <a16:creationId xmlns:a16="http://schemas.microsoft.com/office/drawing/2014/main" id="{DDA2C04F-E16C-410D-A878-0C05D851DB09}"/>
              </a:ext>
            </a:extLst>
          </p:cNvPr>
          <p:cNvSpPr>
            <a:spLocks noGrp="1"/>
          </p:cNvSpPr>
          <p:nvPr>
            <p:ph idx="1"/>
          </p:nvPr>
        </p:nvSpPr>
        <p:spPr/>
        <p:txBody>
          <a:bodyPr>
            <a:normAutofit fontScale="92500"/>
          </a:bodyPr>
          <a:lstStyle/>
          <a:p>
            <a:r>
              <a:rPr lang="en-US" dirty="0"/>
              <a:t>Once you have caused the DUT  to do something “interesting”, how do you know what it actually did?</a:t>
            </a:r>
          </a:p>
          <a:p>
            <a:r>
              <a:rPr lang="en-US" dirty="0"/>
              <a:t>To “observe” is to have some part of your simulation environment that wraps around the DUT (the “Testbench”) able to </a:t>
            </a:r>
            <a:r>
              <a:rPr lang="en-US" b="1" dirty="0"/>
              <a:t>see key behaviors of the DUT</a:t>
            </a:r>
            <a:r>
              <a:rPr lang="en-US" dirty="0"/>
              <a:t>.  This is typically called a “</a:t>
            </a:r>
            <a:r>
              <a:rPr lang="en-US" b="1" dirty="0"/>
              <a:t>monitor</a:t>
            </a:r>
            <a:r>
              <a:rPr lang="en-US" dirty="0"/>
              <a:t>”.</a:t>
            </a:r>
          </a:p>
          <a:p>
            <a:r>
              <a:rPr lang="en-US" b="1" dirty="0"/>
              <a:t>“If you can’t see it, it’s broken”</a:t>
            </a:r>
          </a:p>
          <a:p>
            <a:r>
              <a:rPr lang="en-US" dirty="0"/>
              <a:t>Note:  Observability is only the </a:t>
            </a:r>
            <a:r>
              <a:rPr lang="en-US" b="1" dirty="0"/>
              <a:t>ability to SEE the results</a:t>
            </a:r>
            <a:r>
              <a:rPr lang="en-US" dirty="0"/>
              <a:t>.</a:t>
            </a:r>
          </a:p>
          <a:p>
            <a:pPr lvl="1"/>
            <a:r>
              <a:rPr lang="en-US" dirty="0"/>
              <a:t>It doesn’t say whether those results are CORRECT!  That’s a “Checker” and is different from a “monitor”.</a:t>
            </a:r>
          </a:p>
          <a:p>
            <a:pPr lvl="1"/>
            <a:r>
              <a:rPr lang="en-US" dirty="0"/>
              <a:t>Observability “feeds” the checkers, and it’s sometimes hard to separate the two.</a:t>
            </a:r>
          </a:p>
        </p:txBody>
      </p:sp>
    </p:spTree>
    <p:extLst>
      <p:ext uri="{BB962C8B-B14F-4D97-AF65-F5344CB8AC3E}">
        <p14:creationId xmlns:p14="http://schemas.microsoft.com/office/powerpoint/2010/main" val="3541984288"/>
      </p:ext>
    </p:extLst>
  </p:cSld>
  <p:clrMapOvr>
    <a:masterClrMapping/>
  </p:clrMapOvr>
</p:sld>
</file>

<file path=ppt/theme/theme1.xml><?xml version="1.0" encoding="utf-8"?>
<a:theme xmlns:a="http://schemas.openxmlformats.org/drawingml/2006/main" name="Verif Lectures">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7030A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2"/>
          </a:solidFill>
          <a:headEnd type="none" w="med" len="med"/>
          <a:tailEnd type="triangle" w="med" len="me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erif Lectures.potx" id="{F92E5DE9-7A8C-4A55-82E2-4915DEACCC50}" vid="{909BFB95-50D6-4701-A79E-1BF61BA6C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Verif Lectures</Template>
  <TotalTime>472</TotalTime>
  <Words>3702</Words>
  <Application>Microsoft Office PowerPoint</Application>
  <PresentationFormat>Widescreen</PresentationFormat>
  <Paragraphs>410</Paragraphs>
  <Slides>34</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Verif Lectures</vt:lpstr>
      <vt:lpstr>Verification</vt:lpstr>
      <vt:lpstr>The Big Picture</vt:lpstr>
      <vt:lpstr>Agenda</vt:lpstr>
      <vt:lpstr>Brainstorm:  Controlling and observing</vt:lpstr>
      <vt:lpstr>What is Controllability?</vt:lpstr>
      <vt:lpstr>Controllability examples</vt:lpstr>
      <vt:lpstr>Types of Controllability</vt:lpstr>
      <vt:lpstr>Brainstorm:  Cache preload</vt:lpstr>
      <vt:lpstr>What is Observability?</vt:lpstr>
      <vt:lpstr>Observability examples</vt:lpstr>
      <vt:lpstr>Types of Observability</vt:lpstr>
      <vt:lpstr>Brainstorm:  Observability</vt:lpstr>
      <vt:lpstr>Breaking down the design</vt:lpstr>
      <vt:lpstr>SOC</vt:lpstr>
      <vt:lpstr>CPU</vt:lpstr>
      <vt:lpstr>Core</vt:lpstr>
      <vt:lpstr>Integer Unit</vt:lpstr>
      <vt:lpstr>Controlling and observing</vt:lpstr>
      <vt:lpstr>Benefits and disadvantages of unit vs integration levels</vt:lpstr>
      <vt:lpstr>Agenda</vt:lpstr>
      <vt:lpstr>Testbenches</vt:lpstr>
      <vt:lpstr>Example unit testbench</vt:lpstr>
      <vt:lpstr>Brainstorm:  Testbenches</vt:lpstr>
      <vt:lpstr>Agenda</vt:lpstr>
      <vt:lpstr>Stimulus</vt:lpstr>
      <vt:lpstr>Types of stimulus</vt:lpstr>
      <vt:lpstr>Agenda</vt:lpstr>
      <vt:lpstr>Checking</vt:lpstr>
      <vt:lpstr>Types of Checking</vt:lpstr>
      <vt:lpstr>Types of Checking</vt:lpstr>
      <vt:lpstr>Where do we get ideas for checker rules?</vt:lpstr>
      <vt:lpstr>Agenda</vt:lpstr>
      <vt:lpstr>Coverage</vt:lpstr>
      <vt:lpstr>Types of Coverage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Concepts Overview</dc:title>
  <dc:creator>Scott Taylor</dc:creator>
  <cp:lastModifiedBy>Scott Taylor</cp:lastModifiedBy>
  <cp:revision>46</cp:revision>
  <dcterms:created xsi:type="dcterms:W3CDTF">2021-01-01T15:25:21Z</dcterms:created>
  <dcterms:modified xsi:type="dcterms:W3CDTF">2022-01-16T21:24:16Z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scottt@nvidia.com</vt:lpwstr>
  </property>
  <property fmtid="{D5CDD505-2E9C-101B-9397-08002B2CF9AE}" pid="5" name="MSIP_Label_6b558183-044c-4105-8d9c-cea02a2a3d86_SetDate">
    <vt:lpwstr>2021-01-01T18:59:04.1903259Z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