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64" r:id="rId11"/>
    <p:sldId id="270" r:id="rId12"/>
    <p:sldId id="266" r:id="rId13"/>
    <p:sldId id="267" r:id="rId14"/>
    <p:sldId id="269" r:id="rId15"/>
    <p:sldId id="268" r:id="rId16"/>
    <p:sldId id="273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D8D3"/>
    <a:srgbClr val="00ADB5"/>
    <a:srgbClr val="E0F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3C3092-0A0B-4F0B-B190-CF9A0E729941}" v="578" dt="2023-07-25T04:31:29.1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5204" autoAdjust="0"/>
  </p:normalViewPr>
  <p:slideViewPr>
    <p:cSldViewPr snapToGrid="0" showGuides="1">
      <p:cViewPr varScale="1">
        <p:scale>
          <a:sx n="94" d="100"/>
          <a:sy n="94" d="100"/>
        </p:scale>
        <p:origin x="1454" y="77"/>
      </p:cViewPr>
      <p:guideLst>
        <p:guide orient="horz" pos="2160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여진욱" userId="716b73c0-c1b1-4f09-ad03-84ce59e1d01c" providerId="ADAL" clId="{663C3092-0A0B-4F0B-B190-CF9A0E729941}"/>
    <pc:docChg chg="undo redo custSel addSld delSld modSld sldOrd">
      <pc:chgData name="여진욱" userId="716b73c0-c1b1-4f09-ad03-84ce59e1d01c" providerId="ADAL" clId="{663C3092-0A0B-4F0B-B190-CF9A0E729941}" dt="2023-07-25T04:53:48.217" v="2339" actId="47"/>
      <pc:docMkLst>
        <pc:docMk/>
      </pc:docMkLst>
      <pc:sldChg chg="modSp mod">
        <pc:chgData name="여진욱" userId="716b73c0-c1b1-4f09-ad03-84ce59e1d01c" providerId="ADAL" clId="{663C3092-0A0B-4F0B-B190-CF9A0E729941}" dt="2023-07-23T05:16:33.311" v="301" actId="20577"/>
        <pc:sldMkLst>
          <pc:docMk/>
          <pc:sldMk cId="1671271664" sldId="256"/>
        </pc:sldMkLst>
        <pc:spChg chg="mod">
          <ac:chgData name="여진욱" userId="716b73c0-c1b1-4f09-ad03-84ce59e1d01c" providerId="ADAL" clId="{663C3092-0A0B-4F0B-B190-CF9A0E729941}" dt="2023-07-23T05:16:16.170" v="294" actId="113"/>
          <ac:spMkLst>
            <pc:docMk/>
            <pc:sldMk cId="1671271664" sldId="256"/>
            <ac:spMk id="2" creationId="{D31B045C-0210-F205-8FA6-423CC0E33223}"/>
          </ac:spMkLst>
        </pc:spChg>
        <pc:spChg chg="mod">
          <ac:chgData name="여진욱" userId="716b73c0-c1b1-4f09-ad03-84ce59e1d01c" providerId="ADAL" clId="{663C3092-0A0B-4F0B-B190-CF9A0E729941}" dt="2023-07-23T05:16:33.311" v="301" actId="20577"/>
          <ac:spMkLst>
            <pc:docMk/>
            <pc:sldMk cId="1671271664" sldId="256"/>
            <ac:spMk id="3" creationId="{B3A68B7E-A498-F55A-F70B-F69F4A9B648D}"/>
          </ac:spMkLst>
        </pc:spChg>
      </pc:sldChg>
      <pc:sldChg chg="modSp">
        <pc:chgData name="여진욱" userId="716b73c0-c1b1-4f09-ad03-84ce59e1d01c" providerId="ADAL" clId="{663C3092-0A0B-4F0B-B190-CF9A0E729941}" dt="2023-07-23T05:01:24.914" v="287" actId="20577"/>
        <pc:sldMkLst>
          <pc:docMk/>
          <pc:sldMk cId="1563678100" sldId="259"/>
        </pc:sldMkLst>
        <pc:spChg chg="mod">
          <ac:chgData name="여진욱" userId="716b73c0-c1b1-4f09-ad03-84ce59e1d01c" providerId="ADAL" clId="{663C3092-0A0B-4F0B-B190-CF9A0E729941}" dt="2023-07-23T05:01:24.914" v="287" actId="20577"/>
          <ac:spMkLst>
            <pc:docMk/>
            <pc:sldMk cId="1563678100" sldId="259"/>
            <ac:spMk id="9" creationId="{2B117CF9-943C-0022-E891-5961D5DFD85A}"/>
          </ac:spMkLst>
        </pc:spChg>
      </pc:sldChg>
      <pc:sldChg chg="modSp mod">
        <pc:chgData name="여진욱" userId="716b73c0-c1b1-4f09-ad03-84ce59e1d01c" providerId="ADAL" clId="{663C3092-0A0B-4F0B-B190-CF9A0E729941}" dt="2023-07-23T05:19:49.282" v="302" actId="1076"/>
        <pc:sldMkLst>
          <pc:docMk/>
          <pc:sldMk cId="224284906" sldId="261"/>
        </pc:sldMkLst>
        <pc:spChg chg="mod">
          <ac:chgData name="여진욱" userId="716b73c0-c1b1-4f09-ad03-84ce59e1d01c" providerId="ADAL" clId="{663C3092-0A0B-4F0B-B190-CF9A0E729941}" dt="2023-07-23T05:19:49.282" v="302" actId="1076"/>
          <ac:spMkLst>
            <pc:docMk/>
            <pc:sldMk cId="224284906" sldId="261"/>
            <ac:spMk id="8" creationId="{6C526A2F-FAC3-A0B2-5746-3DB7FFB6C415}"/>
          </ac:spMkLst>
        </pc:spChg>
      </pc:sldChg>
      <pc:sldChg chg="modSp mod">
        <pc:chgData name="여진욱" userId="716b73c0-c1b1-4f09-ad03-84ce59e1d01c" providerId="ADAL" clId="{663C3092-0A0B-4F0B-B190-CF9A0E729941}" dt="2023-07-23T05:02:44.124" v="288" actId="20577"/>
        <pc:sldMkLst>
          <pc:docMk/>
          <pc:sldMk cId="2633374911" sldId="263"/>
        </pc:sldMkLst>
        <pc:spChg chg="mod">
          <ac:chgData name="여진욱" userId="716b73c0-c1b1-4f09-ad03-84ce59e1d01c" providerId="ADAL" clId="{663C3092-0A0B-4F0B-B190-CF9A0E729941}" dt="2023-07-23T05:02:44.124" v="288" actId="20577"/>
          <ac:spMkLst>
            <pc:docMk/>
            <pc:sldMk cId="2633374911" sldId="263"/>
            <ac:spMk id="4" creationId="{6D79A9B9-7C83-BA48-72F7-825756254CFC}"/>
          </ac:spMkLst>
        </pc:spChg>
      </pc:sldChg>
      <pc:sldChg chg="addSp delSp modSp mod">
        <pc:chgData name="여진욱" userId="716b73c0-c1b1-4f09-ad03-84ce59e1d01c" providerId="ADAL" clId="{663C3092-0A0B-4F0B-B190-CF9A0E729941}" dt="2023-07-22T14:16:14.285" v="286" actId="1076"/>
        <pc:sldMkLst>
          <pc:docMk/>
          <pc:sldMk cId="3668953516" sldId="264"/>
        </pc:sldMkLst>
        <pc:spChg chg="mod">
          <ac:chgData name="여진욱" userId="716b73c0-c1b1-4f09-ad03-84ce59e1d01c" providerId="ADAL" clId="{663C3092-0A0B-4F0B-B190-CF9A0E729941}" dt="2023-07-22T14:13:57.072" v="211" actId="20577"/>
          <ac:spMkLst>
            <pc:docMk/>
            <pc:sldMk cId="3668953516" sldId="264"/>
            <ac:spMk id="2" creationId="{358D27BB-BCA5-3EF4-93EC-D9508331F1CD}"/>
          </ac:spMkLst>
        </pc:spChg>
        <pc:spChg chg="add del">
          <ac:chgData name="여진욱" userId="716b73c0-c1b1-4f09-ad03-84ce59e1d01c" providerId="ADAL" clId="{663C3092-0A0B-4F0B-B190-CF9A0E729941}" dt="2023-07-22T13:58:43.418" v="1" actId="478"/>
          <ac:spMkLst>
            <pc:docMk/>
            <pc:sldMk cId="3668953516" sldId="264"/>
            <ac:spMk id="3" creationId="{E94D7C0C-7934-1543-3020-34EB972FFEA2}"/>
          </ac:spMkLst>
        </pc:spChg>
        <pc:spChg chg="add del mod">
          <ac:chgData name="여진욱" userId="716b73c0-c1b1-4f09-ad03-84ce59e1d01c" providerId="ADAL" clId="{663C3092-0A0B-4F0B-B190-CF9A0E729941}" dt="2023-07-22T13:58:51.978" v="4" actId="478"/>
          <ac:spMkLst>
            <pc:docMk/>
            <pc:sldMk cId="3668953516" sldId="264"/>
            <ac:spMk id="4" creationId="{13A3F372-F35D-0813-6EB4-83DD84686FCB}"/>
          </ac:spMkLst>
        </pc:spChg>
        <pc:spChg chg="add mod">
          <ac:chgData name="여진욱" userId="716b73c0-c1b1-4f09-ad03-84ce59e1d01c" providerId="ADAL" clId="{663C3092-0A0B-4F0B-B190-CF9A0E729941}" dt="2023-07-22T14:13:52.661" v="198" actId="1076"/>
          <ac:spMkLst>
            <pc:docMk/>
            <pc:sldMk cId="3668953516" sldId="264"/>
            <ac:spMk id="6" creationId="{ECEB78B0-CB35-B5CC-E6AF-F6FDA41D698E}"/>
          </ac:spMkLst>
        </pc:spChg>
        <pc:spChg chg="add mod">
          <ac:chgData name="여진욱" userId="716b73c0-c1b1-4f09-ad03-84ce59e1d01c" providerId="ADAL" clId="{663C3092-0A0B-4F0B-B190-CF9A0E729941}" dt="2023-07-22T14:13:52.661" v="198" actId="1076"/>
          <ac:spMkLst>
            <pc:docMk/>
            <pc:sldMk cId="3668953516" sldId="264"/>
            <ac:spMk id="7" creationId="{8CFCC6D1-1EFE-C6B3-C275-C675C1C6F2F8}"/>
          </ac:spMkLst>
        </pc:spChg>
        <pc:spChg chg="add mod">
          <ac:chgData name="여진욱" userId="716b73c0-c1b1-4f09-ad03-84ce59e1d01c" providerId="ADAL" clId="{663C3092-0A0B-4F0B-B190-CF9A0E729941}" dt="2023-07-22T14:13:52.661" v="198" actId="1076"/>
          <ac:spMkLst>
            <pc:docMk/>
            <pc:sldMk cId="3668953516" sldId="264"/>
            <ac:spMk id="8" creationId="{64D90721-C981-147B-B491-A8876BB0A314}"/>
          </ac:spMkLst>
        </pc:spChg>
        <pc:spChg chg="add mod">
          <ac:chgData name="여진욱" userId="716b73c0-c1b1-4f09-ad03-84ce59e1d01c" providerId="ADAL" clId="{663C3092-0A0B-4F0B-B190-CF9A0E729941}" dt="2023-07-22T14:13:52.661" v="198" actId="1076"/>
          <ac:spMkLst>
            <pc:docMk/>
            <pc:sldMk cId="3668953516" sldId="264"/>
            <ac:spMk id="9" creationId="{6EF97F40-472F-BD36-CC2E-EC73E945C356}"/>
          </ac:spMkLst>
        </pc:spChg>
        <pc:spChg chg="add mod">
          <ac:chgData name="여진욱" userId="716b73c0-c1b1-4f09-ad03-84ce59e1d01c" providerId="ADAL" clId="{663C3092-0A0B-4F0B-B190-CF9A0E729941}" dt="2023-07-22T14:13:52.661" v="198" actId="1076"/>
          <ac:spMkLst>
            <pc:docMk/>
            <pc:sldMk cId="3668953516" sldId="264"/>
            <ac:spMk id="10" creationId="{79774395-8962-0B9D-2AFC-9BF3942ED1B6}"/>
          </ac:spMkLst>
        </pc:spChg>
        <pc:spChg chg="add mod">
          <ac:chgData name="여진욱" userId="716b73c0-c1b1-4f09-ad03-84ce59e1d01c" providerId="ADAL" clId="{663C3092-0A0B-4F0B-B190-CF9A0E729941}" dt="2023-07-22T14:13:52.661" v="198" actId="1076"/>
          <ac:spMkLst>
            <pc:docMk/>
            <pc:sldMk cId="3668953516" sldId="264"/>
            <ac:spMk id="11" creationId="{2D82DACC-D173-2F52-6268-4BFFE44E7DC9}"/>
          </ac:spMkLst>
        </pc:spChg>
        <pc:spChg chg="add mod">
          <ac:chgData name="여진욱" userId="716b73c0-c1b1-4f09-ad03-84ce59e1d01c" providerId="ADAL" clId="{663C3092-0A0B-4F0B-B190-CF9A0E729941}" dt="2023-07-22T14:13:52.661" v="198" actId="1076"/>
          <ac:spMkLst>
            <pc:docMk/>
            <pc:sldMk cId="3668953516" sldId="264"/>
            <ac:spMk id="12" creationId="{0925FD8A-B7F6-7D1E-28FD-ED463E13F56C}"/>
          </ac:spMkLst>
        </pc:spChg>
        <pc:spChg chg="add mod">
          <ac:chgData name="여진욱" userId="716b73c0-c1b1-4f09-ad03-84ce59e1d01c" providerId="ADAL" clId="{663C3092-0A0B-4F0B-B190-CF9A0E729941}" dt="2023-07-22T14:13:52.661" v="198" actId="1076"/>
          <ac:spMkLst>
            <pc:docMk/>
            <pc:sldMk cId="3668953516" sldId="264"/>
            <ac:spMk id="13" creationId="{0347C0C7-B77E-7F1C-48D2-870A956EAC15}"/>
          </ac:spMkLst>
        </pc:spChg>
        <pc:spChg chg="add mod">
          <ac:chgData name="여진욱" userId="716b73c0-c1b1-4f09-ad03-84ce59e1d01c" providerId="ADAL" clId="{663C3092-0A0B-4F0B-B190-CF9A0E729941}" dt="2023-07-22T14:13:52.661" v="198" actId="1076"/>
          <ac:spMkLst>
            <pc:docMk/>
            <pc:sldMk cId="3668953516" sldId="264"/>
            <ac:spMk id="14" creationId="{F4561389-D1E3-D032-AA17-186DCA140CEC}"/>
          </ac:spMkLst>
        </pc:spChg>
        <pc:spChg chg="add mod">
          <ac:chgData name="여진욱" userId="716b73c0-c1b1-4f09-ad03-84ce59e1d01c" providerId="ADAL" clId="{663C3092-0A0B-4F0B-B190-CF9A0E729941}" dt="2023-07-22T14:13:52.661" v="198" actId="1076"/>
          <ac:spMkLst>
            <pc:docMk/>
            <pc:sldMk cId="3668953516" sldId="264"/>
            <ac:spMk id="15" creationId="{15E5114C-30BA-C635-E3D2-8C8C1E162AF6}"/>
          </ac:spMkLst>
        </pc:spChg>
        <pc:spChg chg="add del mod">
          <ac:chgData name="여진욱" userId="716b73c0-c1b1-4f09-ad03-84ce59e1d01c" providerId="ADAL" clId="{663C3092-0A0B-4F0B-B190-CF9A0E729941}" dt="2023-07-22T14:12:26.892" v="176" actId="478"/>
          <ac:spMkLst>
            <pc:docMk/>
            <pc:sldMk cId="3668953516" sldId="264"/>
            <ac:spMk id="16" creationId="{5B1EB8BD-3F8F-DAD5-3EF0-0232DEFBF794}"/>
          </ac:spMkLst>
        </pc:spChg>
        <pc:spChg chg="add del mod">
          <ac:chgData name="여진욱" userId="716b73c0-c1b1-4f09-ad03-84ce59e1d01c" providerId="ADAL" clId="{663C3092-0A0B-4F0B-B190-CF9A0E729941}" dt="2023-07-22T14:12:26.892" v="176" actId="478"/>
          <ac:spMkLst>
            <pc:docMk/>
            <pc:sldMk cId="3668953516" sldId="264"/>
            <ac:spMk id="17" creationId="{DF7F495D-9EED-8612-3754-EE514FE06D60}"/>
          </ac:spMkLst>
        </pc:spChg>
        <pc:spChg chg="add del mod">
          <ac:chgData name="여진욱" userId="716b73c0-c1b1-4f09-ad03-84ce59e1d01c" providerId="ADAL" clId="{663C3092-0A0B-4F0B-B190-CF9A0E729941}" dt="2023-07-22T14:12:26.892" v="176" actId="478"/>
          <ac:spMkLst>
            <pc:docMk/>
            <pc:sldMk cId="3668953516" sldId="264"/>
            <ac:spMk id="18" creationId="{C968E4C6-E111-764D-A451-7B607FE5515C}"/>
          </ac:spMkLst>
        </pc:spChg>
        <pc:spChg chg="add del mod">
          <ac:chgData name="여진욱" userId="716b73c0-c1b1-4f09-ad03-84ce59e1d01c" providerId="ADAL" clId="{663C3092-0A0B-4F0B-B190-CF9A0E729941}" dt="2023-07-22T14:12:26.892" v="176" actId="478"/>
          <ac:spMkLst>
            <pc:docMk/>
            <pc:sldMk cId="3668953516" sldId="264"/>
            <ac:spMk id="19" creationId="{562DD746-2069-D24C-B96E-F0B898F58061}"/>
          </ac:spMkLst>
        </pc:spChg>
        <pc:spChg chg="add del mod">
          <ac:chgData name="여진욱" userId="716b73c0-c1b1-4f09-ad03-84ce59e1d01c" providerId="ADAL" clId="{663C3092-0A0B-4F0B-B190-CF9A0E729941}" dt="2023-07-22T14:09:53.926" v="144" actId="478"/>
          <ac:spMkLst>
            <pc:docMk/>
            <pc:sldMk cId="3668953516" sldId="264"/>
            <ac:spMk id="20" creationId="{5905D5B1-544F-1F09-9F2C-568A683845AB}"/>
          </ac:spMkLst>
        </pc:spChg>
        <pc:spChg chg="add del mod">
          <ac:chgData name="여진욱" userId="716b73c0-c1b1-4f09-ad03-84ce59e1d01c" providerId="ADAL" clId="{663C3092-0A0B-4F0B-B190-CF9A0E729941}" dt="2023-07-22T14:09:53.926" v="144" actId="478"/>
          <ac:spMkLst>
            <pc:docMk/>
            <pc:sldMk cId="3668953516" sldId="264"/>
            <ac:spMk id="21" creationId="{C48694FC-513A-8CA0-52D3-659EE5412E67}"/>
          </ac:spMkLst>
        </pc:spChg>
        <pc:spChg chg="add del mod">
          <ac:chgData name="여진욱" userId="716b73c0-c1b1-4f09-ad03-84ce59e1d01c" providerId="ADAL" clId="{663C3092-0A0B-4F0B-B190-CF9A0E729941}" dt="2023-07-22T14:09:53.926" v="144" actId="478"/>
          <ac:spMkLst>
            <pc:docMk/>
            <pc:sldMk cId="3668953516" sldId="264"/>
            <ac:spMk id="22" creationId="{80F40740-652B-4BF0-CFFB-241B7B78A1CF}"/>
          </ac:spMkLst>
        </pc:spChg>
        <pc:spChg chg="add del mod">
          <ac:chgData name="여진욱" userId="716b73c0-c1b1-4f09-ad03-84ce59e1d01c" providerId="ADAL" clId="{663C3092-0A0B-4F0B-B190-CF9A0E729941}" dt="2023-07-22T14:09:53.926" v="144" actId="478"/>
          <ac:spMkLst>
            <pc:docMk/>
            <pc:sldMk cId="3668953516" sldId="264"/>
            <ac:spMk id="23" creationId="{28B2559B-9270-6FF6-FFF7-A9B32A286C7A}"/>
          </ac:spMkLst>
        </pc:spChg>
        <pc:spChg chg="add mod">
          <ac:chgData name="여진욱" userId="716b73c0-c1b1-4f09-ad03-84ce59e1d01c" providerId="ADAL" clId="{663C3092-0A0B-4F0B-B190-CF9A0E729941}" dt="2023-07-22T14:13:52.661" v="198" actId="1076"/>
          <ac:spMkLst>
            <pc:docMk/>
            <pc:sldMk cId="3668953516" sldId="264"/>
            <ac:spMk id="24" creationId="{7A1F3A42-415E-B3C5-9530-ACB3C8644784}"/>
          </ac:spMkLst>
        </pc:spChg>
        <pc:spChg chg="add mod">
          <ac:chgData name="여진욱" userId="716b73c0-c1b1-4f09-ad03-84ce59e1d01c" providerId="ADAL" clId="{663C3092-0A0B-4F0B-B190-CF9A0E729941}" dt="2023-07-22T14:13:52.661" v="198" actId="1076"/>
          <ac:spMkLst>
            <pc:docMk/>
            <pc:sldMk cId="3668953516" sldId="264"/>
            <ac:spMk id="25" creationId="{2F8174B6-CACC-7916-125E-2A9ED652A3AF}"/>
          </ac:spMkLst>
        </pc:spChg>
        <pc:spChg chg="add mod">
          <ac:chgData name="여진욱" userId="716b73c0-c1b1-4f09-ad03-84ce59e1d01c" providerId="ADAL" clId="{663C3092-0A0B-4F0B-B190-CF9A0E729941}" dt="2023-07-22T14:13:52.661" v="198" actId="1076"/>
          <ac:spMkLst>
            <pc:docMk/>
            <pc:sldMk cId="3668953516" sldId="264"/>
            <ac:spMk id="26" creationId="{2C15DE94-2DA0-284F-FF9A-82A14F70251C}"/>
          </ac:spMkLst>
        </pc:spChg>
        <pc:spChg chg="add mod">
          <ac:chgData name="여진욱" userId="716b73c0-c1b1-4f09-ad03-84ce59e1d01c" providerId="ADAL" clId="{663C3092-0A0B-4F0B-B190-CF9A0E729941}" dt="2023-07-22T14:13:52.661" v="198" actId="1076"/>
          <ac:spMkLst>
            <pc:docMk/>
            <pc:sldMk cId="3668953516" sldId="264"/>
            <ac:spMk id="27" creationId="{4134547E-A76E-0BB2-2F40-4C2AC707F5C1}"/>
          </ac:spMkLst>
        </pc:spChg>
        <pc:spChg chg="add mod">
          <ac:chgData name="여진욱" userId="716b73c0-c1b1-4f09-ad03-84ce59e1d01c" providerId="ADAL" clId="{663C3092-0A0B-4F0B-B190-CF9A0E729941}" dt="2023-07-22T14:13:52.661" v="198" actId="1076"/>
          <ac:spMkLst>
            <pc:docMk/>
            <pc:sldMk cId="3668953516" sldId="264"/>
            <ac:spMk id="32" creationId="{6F25480C-4E76-CFEF-1A91-C3C047D3F80D}"/>
          </ac:spMkLst>
        </pc:spChg>
        <pc:spChg chg="add mod">
          <ac:chgData name="여진욱" userId="716b73c0-c1b1-4f09-ad03-84ce59e1d01c" providerId="ADAL" clId="{663C3092-0A0B-4F0B-B190-CF9A0E729941}" dt="2023-07-22T14:13:52.661" v="198" actId="1076"/>
          <ac:spMkLst>
            <pc:docMk/>
            <pc:sldMk cId="3668953516" sldId="264"/>
            <ac:spMk id="33" creationId="{AA91C4B5-124F-44DD-5F21-312F4DD3C400}"/>
          </ac:spMkLst>
        </pc:spChg>
        <pc:spChg chg="add mod">
          <ac:chgData name="여진욱" userId="716b73c0-c1b1-4f09-ad03-84ce59e1d01c" providerId="ADAL" clId="{663C3092-0A0B-4F0B-B190-CF9A0E729941}" dt="2023-07-22T14:13:52.661" v="198" actId="1076"/>
          <ac:spMkLst>
            <pc:docMk/>
            <pc:sldMk cId="3668953516" sldId="264"/>
            <ac:spMk id="34" creationId="{4CD4595A-F092-3787-2876-D32E5509168A}"/>
          </ac:spMkLst>
        </pc:spChg>
        <pc:spChg chg="add mod">
          <ac:chgData name="여진욱" userId="716b73c0-c1b1-4f09-ad03-84ce59e1d01c" providerId="ADAL" clId="{663C3092-0A0B-4F0B-B190-CF9A0E729941}" dt="2023-07-22T14:13:52.661" v="198" actId="1076"/>
          <ac:spMkLst>
            <pc:docMk/>
            <pc:sldMk cId="3668953516" sldId="264"/>
            <ac:spMk id="35" creationId="{532C3086-4536-954C-9058-BD81FEF24BB6}"/>
          </ac:spMkLst>
        </pc:spChg>
        <pc:spChg chg="add del mod">
          <ac:chgData name="여진욱" userId="716b73c0-c1b1-4f09-ad03-84ce59e1d01c" providerId="ADAL" clId="{663C3092-0A0B-4F0B-B190-CF9A0E729941}" dt="2023-07-22T14:15:03.960" v="230" actId="478"/>
          <ac:spMkLst>
            <pc:docMk/>
            <pc:sldMk cId="3668953516" sldId="264"/>
            <ac:spMk id="36" creationId="{09465330-CB25-7128-927C-2CEA7729F316}"/>
          </ac:spMkLst>
        </pc:spChg>
        <pc:spChg chg="add del mod">
          <ac:chgData name="여진욱" userId="716b73c0-c1b1-4f09-ad03-84ce59e1d01c" providerId="ADAL" clId="{663C3092-0A0B-4F0B-B190-CF9A0E729941}" dt="2023-07-22T14:15:02.549" v="229" actId="478"/>
          <ac:spMkLst>
            <pc:docMk/>
            <pc:sldMk cId="3668953516" sldId="264"/>
            <ac:spMk id="37" creationId="{575310ED-8F86-10CD-03FD-637DFDD4E9BA}"/>
          </ac:spMkLst>
        </pc:spChg>
        <pc:spChg chg="add mod">
          <ac:chgData name="여진욱" userId="716b73c0-c1b1-4f09-ad03-84ce59e1d01c" providerId="ADAL" clId="{663C3092-0A0B-4F0B-B190-CF9A0E729941}" dt="2023-07-22T14:16:10.763" v="285" actId="1076"/>
          <ac:spMkLst>
            <pc:docMk/>
            <pc:sldMk cId="3668953516" sldId="264"/>
            <ac:spMk id="38" creationId="{726E11D4-C581-22F6-6B0A-960F48DCA749}"/>
          </ac:spMkLst>
        </pc:spChg>
        <pc:spChg chg="add mod">
          <ac:chgData name="여진욱" userId="716b73c0-c1b1-4f09-ad03-84ce59e1d01c" providerId="ADAL" clId="{663C3092-0A0B-4F0B-B190-CF9A0E729941}" dt="2023-07-22T14:16:10.763" v="285" actId="1076"/>
          <ac:spMkLst>
            <pc:docMk/>
            <pc:sldMk cId="3668953516" sldId="264"/>
            <ac:spMk id="39" creationId="{2221C75B-2555-805C-F3C8-6AD296E343A1}"/>
          </ac:spMkLst>
        </pc:spChg>
        <pc:spChg chg="add mod">
          <ac:chgData name="여진욱" userId="716b73c0-c1b1-4f09-ad03-84ce59e1d01c" providerId="ADAL" clId="{663C3092-0A0B-4F0B-B190-CF9A0E729941}" dt="2023-07-22T14:16:14.285" v="286" actId="1076"/>
          <ac:spMkLst>
            <pc:docMk/>
            <pc:sldMk cId="3668953516" sldId="264"/>
            <ac:spMk id="40" creationId="{650D0B10-44DD-021C-3D96-8D2712F49F5D}"/>
          </ac:spMkLst>
        </pc:spChg>
        <pc:graphicFrameChg chg="add mod modGraphic">
          <ac:chgData name="여진욱" userId="716b73c0-c1b1-4f09-ad03-84ce59e1d01c" providerId="ADAL" clId="{663C3092-0A0B-4F0B-B190-CF9A0E729941}" dt="2023-07-22T14:13:52.661" v="198" actId="1076"/>
          <ac:graphicFrameMkLst>
            <pc:docMk/>
            <pc:sldMk cId="3668953516" sldId="264"/>
            <ac:graphicFrameMk id="5" creationId="{A7DE631B-B648-6409-7863-F7B9D7535B2E}"/>
          </ac:graphicFrameMkLst>
        </pc:graphicFrameChg>
        <pc:graphicFrameChg chg="add del mod modGraphic">
          <ac:chgData name="여진욱" userId="716b73c0-c1b1-4f09-ad03-84ce59e1d01c" providerId="ADAL" clId="{663C3092-0A0B-4F0B-B190-CF9A0E729941}" dt="2023-07-22T14:10:51.867" v="163" actId="478"/>
          <ac:graphicFrameMkLst>
            <pc:docMk/>
            <pc:sldMk cId="3668953516" sldId="264"/>
            <ac:graphicFrameMk id="28" creationId="{F5DB9600-205C-E73F-26C5-6C93DB8408B3}"/>
          </ac:graphicFrameMkLst>
        </pc:graphicFrameChg>
        <pc:graphicFrameChg chg="add del mod">
          <ac:chgData name="여진욱" userId="716b73c0-c1b1-4f09-ad03-84ce59e1d01c" providerId="ADAL" clId="{663C3092-0A0B-4F0B-B190-CF9A0E729941}" dt="2023-07-22T14:11:12.273" v="167" actId="478"/>
          <ac:graphicFrameMkLst>
            <pc:docMk/>
            <pc:sldMk cId="3668953516" sldId="264"/>
            <ac:graphicFrameMk id="29" creationId="{40864167-A215-9B60-0365-5EA47356CA88}"/>
          </ac:graphicFrameMkLst>
        </pc:graphicFrameChg>
        <pc:graphicFrameChg chg="add mod">
          <ac:chgData name="여진욱" userId="716b73c0-c1b1-4f09-ad03-84ce59e1d01c" providerId="ADAL" clId="{663C3092-0A0B-4F0B-B190-CF9A0E729941}" dt="2023-07-22T14:13:52.661" v="198" actId="1076"/>
          <ac:graphicFrameMkLst>
            <pc:docMk/>
            <pc:sldMk cId="3668953516" sldId="264"/>
            <ac:graphicFrameMk id="30" creationId="{FD156FB6-C961-1DBD-E1C0-032DD4D7470E}"/>
          </ac:graphicFrameMkLst>
        </pc:graphicFrameChg>
        <pc:graphicFrameChg chg="add mod">
          <ac:chgData name="여진욱" userId="716b73c0-c1b1-4f09-ad03-84ce59e1d01c" providerId="ADAL" clId="{663C3092-0A0B-4F0B-B190-CF9A0E729941}" dt="2023-07-22T14:13:52.661" v="198" actId="1076"/>
          <ac:graphicFrameMkLst>
            <pc:docMk/>
            <pc:sldMk cId="3668953516" sldId="264"/>
            <ac:graphicFrameMk id="31" creationId="{B75757C9-FA16-BD89-2783-C8239DFE750F}"/>
          </ac:graphicFrameMkLst>
        </pc:graphicFrameChg>
      </pc:sldChg>
      <pc:sldChg chg="delSp modSp new del mod">
        <pc:chgData name="여진욱" userId="716b73c0-c1b1-4f09-ad03-84ce59e1d01c" providerId="ADAL" clId="{663C3092-0A0B-4F0B-B190-CF9A0E729941}" dt="2023-07-23T05:51:53.618" v="322" actId="47"/>
        <pc:sldMkLst>
          <pc:docMk/>
          <pc:sldMk cId="2444230061" sldId="265"/>
        </pc:sldMkLst>
        <pc:spChg chg="mod">
          <ac:chgData name="여진욱" userId="716b73c0-c1b1-4f09-ad03-84ce59e1d01c" providerId="ADAL" clId="{663C3092-0A0B-4F0B-B190-CF9A0E729941}" dt="2023-07-23T05:42:18.535" v="320" actId="20577"/>
          <ac:spMkLst>
            <pc:docMk/>
            <pc:sldMk cId="2444230061" sldId="265"/>
            <ac:spMk id="2" creationId="{16549665-98E5-720F-5D4A-9DC65843A954}"/>
          </ac:spMkLst>
        </pc:spChg>
        <pc:spChg chg="del">
          <ac:chgData name="여진욱" userId="716b73c0-c1b1-4f09-ad03-84ce59e1d01c" providerId="ADAL" clId="{663C3092-0A0B-4F0B-B190-CF9A0E729941}" dt="2023-07-23T05:42:15.328" v="311" actId="478"/>
          <ac:spMkLst>
            <pc:docMk/>
            <pc:sldMk cId="2444230061" sldId="265"/>
            <ac:spMk id="3" creationId="{F16319ED-EB5A-3C07-A567-2EF0885E35A9}"/>
          </ac:spMkLst>
        </pc:spChg>
      </pc:sldChg>
      <pc:sldChg chg="addSp delSp modSp new mod">
        <pc:chgData name="여진욱" userId="716b73c0-c1b1-4f09-ad03-84ce59e1d01c" providerId="ADAL" clId="{663C3092-0A0B-4F0B-B190-CF9A0E729941}" dt="2023-07-23T05:59:22.550" v="503" actId="1076"/>
        <pc:sldMkLst>
          <pc:docMk/>
          <pc:sldMk cId="2018360827" sldId="266"/>
        </pc:sldMkLst>
        <pc:spChg chg="mod">
          <ac:chgData name="여진욱" userId="716b73c0-c1b1-4f09-ad03-84ce59e1d01c" providerId="ADAL" clId="{663C3092-0A0B-4F0B-B190-CF9A0E729941}" dt="2023-07-23T05:52:01.749" v="338" actId="20577"/>
          <ac:spMkLst>
            <pc:docMk/>
            <pc:sldMk cId="2018360827" sldId="266"/>
            <ac:spMk id="2" creationId="{AFF3087E-7BB3-65CF-6AB0-26DDE22C9A35}"/>
          </ac:spMkLst>
        </pc:spChg>
        <pc:spChg chg="del">
          <ac:chgData name="여진욱" userId="716b73c0-c1b1-4f09-ad03-84ce59e1d01c" providerId="ADAL" clId="{663C3092-0A0B-4F0B-B190-CF9A0E729941}" dt="2023-07-23T05:52:17.050" v="339" actId="478"/>
          <ac:spMkLst>
            <pc:docMk/>
            <pc:sldMk cId="2018360827" sldId="266"/>
            <ac:spMk id="3" creationId="{2AAB1787-4FDF-B415-E072-99A374F766E9}"/>
          </ac:spMkLst>
        </pc:spChg>
        <pc:spChg chg="add del mod">
          <ac:chgData name="여진욱" userId="716b73c0-c1b1-4f09-ad03-84ce59e1d01c" providerId="ADAL" clId="{663C3092-0A0B-4F0B-B190-CF9A0E729941}" dt="2023-07-23T05:53:21.521" v="345" actId="478"/>
          <ac:spMkLst>
            <pc:docMk/>
            <pc:sldMk cId="2018360827" sldId="266"/>
            <ac:spMk id="5" creationId="{B8E92E8F-85E4-758C-21F2-D57CCC47DEAF}"/>
          </ac:spMkLst>
        </pc:spChg>
        <pc:spChg chg="add del mod">
          <ac:chgData name="여진욱" userId="716b73c0-c1b1-4f09-ad03-84ce59e1d01c" providerId="ADAL" clId="{663C3092-0A0B-4F0B-B190-CF9A0E729941}" dt="2023-07-23T05:55:14.517" v="423"/>
          <ac:spMkLst>
            <pc:docMk/>
            <pc:sldMk cId="2018360827" sldId="266"/>
            <ac:spMk id="6" creationId="{32741238-323A-F831-A13C-B2AE95B248BF}"/>
          </ac:spMkLst>
        </pc:spChg>
        <pc:spChg chg="add del mod">
          <ac:chgData name="여진욱" userId="716b73c0-c1b1-4f09-ad03-84ce59e1d01c" providerId="ADAL" clId="{663C3092-0A0B-4F0B-B190-CF9A0E729941}" dt="2023-07-23T05:54:59.594" v="410"/>
          <ac:spMkLst>
            <pc:docMk/>
            <pc:sldMk cId="2018360827" sldId="266"/>
            <ac:spMk id="7" creationId="{BAAD83A5-4028-AFDA-81E8-33F268B39DD2}"/>
          </ac:spMkLst>
        </pc:spChg>
        <pc:spChg chg="add del mod">
          <ac:chgData name="여진욱" userId="716b73c0-c1b1-4f09-ad03-84ce59e1d01c" providerId="ADAL" clId="{663C3092-0A0B-4F0B-B190-CF9A0E729941}" dt="2023-07-23T05:54:59.594" v="412"/>
          <ac:spMkLst>
            <pc:docMk/>
            <pc:sldMk cId="2018360827" sldId="266"/>
            <ac:spMk id="8" creationId="{C4FBF653-256B-95AC-B173-4D924132F8EF}"/>
          </ac:spMkLst>
        </pc:spChg>
        <pc:spChg chg="add del mod">
          <ac:chgData name="여진욱" userId="716b73c0-c1b1-4f09-ad03-84ce59e1d01c" providerId="ADAL" clId="{663C3092-0A0B-4F0B-B190-CF9A0E729941}" dt="2023-07-23T05:54:59.595" v="414"/>
          <ac:spMkLst>
            <pc:docMk/>
            <pc:sldMk cId="2018360827" sldId="266"/>
            <ac:spMk id="9" creationId="{4DCF6267-0523-6858-0CF1-F0C830C2692F}"/>
          </ac:spMkLst>
        </pc:spChg>
        <pc:spChg chg="add del mod">
          <ac:chgData name="여진욱" userId="716b73c0-c1b1-4f09-ad03-84ce59e1d01c" providerId="ADAL" clId="{663C3092-0A0B-4F0B-B190-CF9A0E729941}" dt="2023-07-23T05:54:59.593" v="408" actId="478"/>
          <ac:spMkLst>
            <pc:docMk/>
            <pc:sldMk cId="2018360827" sldId="266"/>
            <ac:spMk id="10" creationId="{1E4A737A-A6CD-F69C-3478-8163B6B87681}"/>
          </ac:spMkLst>
        </pc:spChg>
        <pc:spChg chg="add mod">
          <ac:chgData name="여진욱" userId="716b73c0-c1b1-4f09-ad03-84ce59e1d01c" providerId="ADAL" clId="{663C3092-0A0B-4F0B-B190-CF9A0E729941}" dt="2023-07-23T05:57:47.884" v="471" actId="207"/>
          <ac:spMkLst>
            <pc:docMk/>
            <pc:sldMk cId="2018360827" sldId="266"/>
            <ac:spMk id="11" creationId="{90844B8C-684E-84FF-FE73-D7527C221969}"/>
          </ac:spMkLst>
        </pc:spChg>
        <pc:spChg chg="add mod">
          <ac:chgData name="여진욱" userId="716b73c0-c1b1-4f09-ad03-84ce59e1d01c" providerId="ADAL" clId="{663C3092-0A0B-4F0B-B190-CF9A0E729941}" dt="2023-07-23T05:57:47.884" v="471" actId="207"/>
          <ac:spMkLst>
            <pc:docMk/>
            <pc:sldMk cId="2018360827" sldId="266"/>
            <ac:spMk id="12" creationId="{901A3CC9-D3F3-CB77-9EE9-547511617225}"/>
          </ac:spMkLst>
        </pc:spChg>
        <pc:spChg chg="add mod">
          <ac:chgData name="여진욱" userId="716b73c0-c1b1-4f09-ad03-84ce59e1d01c" providerId="ADAL" clId="{663C3092-0A0B-4F0B-B190-CF9A0E729941}" dt="2023-07-23T05:57:47.884" v="471" actId="207"/>
          <ac:spMkLst>
            <pc:docMk/>
            <pc:sldMk cId="2018360827" sldId="266"/>
            <ac:spMk id="13" creationId="{69ECF178-4487-96F3-F71E-7F389A60B0AA}"/>
          </ac:spMkLst>
        </pc:spChg>
        <pc:spChg chg="add mod">
          <ac:chgData name="여진욱" userId="716b73c0-c1b1-4f09-ad03-84ce59e1d01c" providerId="ADAL" clId="{663C3092-0A0B-4F0B-B190-CF9A0E729941}" dt="2023-07-23T05:57:47.884" v="471" actId="207"/>
          <ac:spMkLst>
            <pc:docMk/>
            <pc:sldMk cId="2018360827" sldId="266"/>
            <ac:spMk id="14" creationId="{6CB7C8AD-998E-31D8-2957-9E22CDE50DAC}"/>
          </ac:spMkLst>
        </pc:spChg>
        <pc:spChg chg="add mod ord">
          <ac:chgData name="여진욱" userId="716b73c0-c1b1-4f09-ad03-84ce59e1d01c" providerId="ADAL" clId="{663C3092-0A0B-4F0B-B190-CF9A0E729941}" dt="2023-07-23T05:57:34.718" v="469" actId="1076"/>
          <ac:spMkLst>
            <pc:docMk/>
            <pc:sldMk cId="2018360827" sldId="266"/>
            <ac:spMk id="15" creationId="{53BD9057-C756-BB44-3116-39836949E728}"/>
          </ac:spMkLst>
        </pc:spChg>
        <pc:spChg chg="add mod">
          <ac:chgData name="여진욱" userId="716b73c0-c1b1-4f09-ad03-84ce59e1d01c" providerId="ADAL" clId="{663C3092-0A0B-4F0B-B190-CF9A0E729941}" dt="2023-07-23T05:57:47.884" v="471" actId="207"/>
          <ac:spMkLst>
            <pc:docMk/>
            <pc:sldMk cId="2018360827" sldId="266"/>
            <ac:spMk id="16" creationId="{B6041609-3781-53A8-11E0-3F56F7CE5283}"/>
          </ac:spMkLst>
        </pc:spChg>
        <pc:spChg chg="add del mod">
          <ac:chgData name="여진욱" userId="716b73c0-c1b1-4f09-ad03-84ce59e1d01c" providerId="ADAL" clId="{663C3092-0A0B-4F0B-B190-CF9A0E729941}" dt="2023-07-23T05:55:22.784" v="425" actId="478"/>
          <ac:spMkLst>
            <pc:docMk/>
            <pc:sldMk cId="2018360827" sldId="266"/>
            <ac:spMk id="17" creationId="{E06C3E01-8351-7C2A-1BEA-EE3E57AB1A3D}"/>
          </ac:spMkLst>
        </pc:spChg>
        <pc:spChg chg="add del mod">
          <ac:chgData name="여진욱" userId="716b73c0-c1b1-4f09-ad03-84ce59e1d01c" providerId="ADAL" clId="{663C3092-0A0B-4F0B-B190-CF9A0E729941}" dt="2023-07-23T05:55:22.784" v="425" actId="478"/>
          <ac:spMkLst>
            <pc:docMk/>
            <pc:sldMk cId="2018360827" sldId="266"/>
            <ac:spMk id="18" creationId="{F5EC0DBD-CE68-37B9-11A4-2E1ADEF38778}"/>
          </ac:spMkLst>
        </pc:spChg>
        <pc:spChg chg="add mod">
          <ac:chgData name="여진욱" userId="716b73c0-c1b1-4f09-ad03-84ce59e1d01c" providerId="ADAL" clId="{663C3092-0A0B-4F0B-B190-CF9A0E729941}" dt="2023-07-23T05:57:34.718" v="469" actId="1076"/>
          <ac:spMkLst>
            <pc:docMk/>
            <pc:sldMk cId="2018360827" sldId="266"/>
            <ac:spMk id="19" creationId="{6257945D-B3D2-4357-52AD-19F83F24015B}"/>
          </ac:spMkLst>
        </pc:spChg>
        <pc:spChg chg="add mod">
          <ac:chgData name="여진욱" userId="716b73c0-c1b1-4f09-ad03-84ce59e1d01c" providerId="ADAL" clId="{663C3092-0A0B-4F0B-B190-CF9A0E729941}" dt="2023-07-23T05:57:34.718" v="469" actId="1076"/>
          <ac:spMkLst>
            <pc:docMk/>
            <pc:sldMk cId="2018360827" sldId="266"/>
            <ac:spMk id="20" creationId="{4B934CDA-766F-9A9B-0298-07306D6E12F9}"/>
          </ac:spMkLst>
        </pc:spChg>
        <pc:spChg chg="add mod">
          <ac:chgData name="여진욱" userId="716b73c0-c1b1-4f09-ad03-84ce59e1d01c" providerId="ADAL" clId="{663C3092-0A0B-4F0B-B190-CF9A0E729941}" dt="2023-07-23T05:57:34.718" v="469" actId="1076"/>
          <ac:spMkLst>
            <pc:docMk/>
            <pc:sldMk cId="2018360827" sldId="266"/>
            <ac:spMk id="21" creationId="{79E00552-2A6E-1995-72A4-B01D8C54F1C6}"/>
          </ac:spMkLst>
        </pc:spChg>
        <pc:spChg chg="add mod">
          <ac:chgData name="여진욱" userId="716b73c0-c1b1-4f09-ad03-84ce59e1d01c" providerId="ADAL" clId="{663C3092-0A0B-4F0B-B190-CF9A0E729941}" dt="2023-07-23T05:57:47.884" v="471" actId="207"/>
          <ac:spMkLst>
            <pc:docMk/>
            <pc:sldMk cId="2018360827" sldId="266"/>
            <ac:spMk id="22" creationId="{3B05CBEB-DB24-E785-C935-D93A9E511CA9}"/>
          </ac:spMkLst>
        </pc:spChg>
        <pc:spChg chg="add mod">
          <ac:chgData name="여진욱" userId="716b73c0-c1b1-4f09-ad03-84ce59e1d01c" providerId="ADAL" clId="{663C3092-0A0B-4F0B-B190-CF9A0E729941}" dt="2023-07-23T05:57:51.229" v="472" actId="20577"/>
          <ac:spMkLst>
            <pc:docMk/>
            <pc:sldMk cId="2018360827" sldId="266"/>
            <ac:spMk id="23" creationId="{B5B78E4E-E5A6-BC3A-FFF4-A0A0160344A1}"/>
          </ac:spMkLst>
        </pc:spChg>
        <pc:spChg chg="add mod">
          <ac:chgData name="여진욱" userId="716b73c0-c1b1-4f09-ad03-84ce59e1d01c" providerId="ADAL" clId="{663C3092-0A0B-4F0B-B190-CF9A0E729941}" dt="2023-07-23T05:57:52.655" v="473" actId="20577"/>
          <ac:spMkLst>
            <pc:docMk/>
            <pc:sldMk cId="2018360827" sldId="266"/>
            <ac:spMk id="24" creationId="{E4B00025-8683-92BF-54CF-4595976CA9A5}"/>
          </ac:spMkLst>
        </pc:spChg>
        <pc:spChg chg="add mod">
          <ac:chgData name="여진욱" userId="716b73c0-c1b1-4f09-ad03-84ce59e1d01c" providerId="ADAL" clId="{663C3092-0A0B-4F0B-B190-CF9A0E729941}" dt="2023-07-23T05:57:54.867" v="474" actId="20577"/>
          <ac:spMkLst>
            <pc:docMk/>
            <pc:sldMk cId="2018360827" sldId="266"/>
            <ac:spMk id="25" creationId="{4102FDE2-2922-DF6D-BBC4-4D3E04F27148}"/>
          </ac:spMkLst>
        </pc:spChg>
        <pc:spChg chg="add mod">
          <ac:chgData name="여진욱" userId="716b73c0-c1b1-4f09-ad03-84ce59e1d01c" providerId="ADAL" clId="{663C3092-0A0B-4F0B-B190-CF9A0E729941}" dt="2023-07-23T05:57:06.535" v="459" actId="571"/>
          <ac:spMkLst>
            <pc:docMk/>
            <pc:sldMk cId="2018360827" sldId="266"/>
            <ac:spMk id="26" creationId="{3C2CA6AF-8AEB-B33F-0215-EB316C7465BF}"/>
          </ac:spMkLst>
        </pc:spChg>
        <pc:spChg chg="add mod">
          <ac:chgData name="여진욱" userId="716b73c0-c1b1-4f09-ad03-84ce59e1d01c" providerId="ADAL" clId="{663C3092-0A0B-4F0B-B190-CF9A0E729941}" dt="2023-07-23T05:57:06.535" v="459" actId="571"/>
          <ac:spMkLst>
            <pc:docMk/>
            <pc:sldMk cId="2018360827" sldId="266"/>
            <ac:spMk id="27" creationId="{15378954-F489-EC93-A3F0-99865367CFB0}"/>
          </ac:spMkLst>
        </pc:spChg>
        <pc:spChg chg="add mod">
          <ac:chgData name="여진욱" userId="716b73c0-c1b1-4f09-ad03-84ce59e1d01c" providerId="ADAL" clId="{663C3092-0A0B-4F0B-B190-CF9A0E729941}" dt="2023-07-23T05:57:06.535" v="459" actId="571"/>
          <ac:spMkLst>
            <pc:docMk/>
            <pc:sldMk cId="2018360827" sldId="266"/>
            <ac:spMk id="28" creationId="{874E30EB-84EA-9C8D-60DE-34A7EA73D19E}"/>
          </ac:spMkLst>
        </pc:spChg>
        <pc:spChg chg="add mod">
          <ac:chgData name="여진욱" userId="716b73c0-c1b1-4f09-ad03-84ce59e1d01c" providerId="ADAL" clId="{663C3092-0A0B-4F0B-B190-CF9A0E729941}" dt="2023-07-23T05:57:06.357" v="458" actId="571"/>
          <ac:spMkLst>
            <pc:docMk/>
            <pc:sldMk cId="2018360827" sldId="266"/>
            <ac:spMk id="29" creationId="{C283580D-8DD8-AFE6-131F-1B241AD9B26E}"/>
          </ac:spMkLst>
        </pc:spChg>
        <pc:spChg chg="add mod">
          <ac:chgData name="여진욱" userId="716b73c0-c1b1-4f09-ad03-84ce59e1d01c" providerId="ADAL" clId="{663C3092-0A0B-4F0B-B190-CF9A0E729941}" dt="2023-07-23T05:57:06.357" v="458" actId="571"/>
          <ac:spMkLst>
            <pc:docMk/>
            <pc:sldMk cId="2018360827" sldId="266"/>
            <ac:spMk id="30" creationId="{75449FAC-E8BF-6794-1554-EFB98A02B385}"/>
          </ac:spMkLst>
        </pc:spChg>
        <pc:spChg chg="add mod">
          <ac:chgData name="여진욱" userId="716b73c0-c1b1-4f09-ad03-84ce59e1d01c" providerId="ADAL" clId="{663C3092-0A0B-4F0B-B190-CF9A0E729941}" dt="2023-07-23T05:57:06.357" v="458" actId="571"/>
          <ac:spMkLst>
            <pc:docMk/>
            <pc:sldMk cId="2018360827" sldId="266"/>
            <ac:spMk id="31" creationId="{A7E5156F-E3F4-E2EA-212A-E3C516CE1A83}"/>
          </ac:spMkLst>
        </pc:spChg>
        <pc:spChg chg="add mod">
          <ac:chgData name="여진욱" userId="716b73c0-c1b1-4f09-ad03-84ce59e1d01c" providerId="ADAL" clId="{663C3092-0A0B-4F0B-B190-CF9A0E729941}" dt="2023-07-23T05:57:06.190" v="457" actId="571"/>
          <ac:spMkLst>
            <pc:docMk/>
            <pc:sldMk cId="2018360827" sldId="266"/>
            <ac:spMk id="32" creationId="{C36B6C47-9A23-C179-50EA-DE5677E5F2BD}"/>
          </ac:spMkLst>
        </pc:spChg>
        <pc:spChg chg="add mod">
          <ac:chgData name="여진욱" userId="716b73c0-c1b1-4f09-ad03-84ce59e1d01c" providerId="ADAL" clId="{663C3092-0A0B-4F0B-B190-CF9A0E729941}" dt="2023-07-23T05:57:06.190" v="457" actId="571"/>
          <ac:spMkLst>
            <pc:docMk/>
            <pc:sldMk cId="2018360827" sldId="266"/>
            <ac:spMk id="33" creationId="{B67C6E0E-DFAE-F965-A1BE-8571221F8CEF}"/>
          </ac:spMkLst>
        </pc:spChg>
        <pc:spChg chg="add mod">
          <ac:chgData name="여진욱" userId="716b73c0-c1b1-4f09-ad03-84ce59e1d01c" providerId="ADAL" clId="{663C3092-0A0B-4F0B-B190-CF9A0E729941}" dt="2023-07-23T05:57:06.190" v="457" actId="571"/>
          <ac:spMkLst>
            <pc:docMk/>
            <pc:sldMk cId="2018360827" sldId="266"/>
            <ac:spMk id="34" creationId="{19FBA5E7-ADF2-D882-5532-57268419B4DB}"/>
          </ac:spMkLst>
        </pc:spChg>
        <pc:spChg chg="add mod">
          <ac:chgData name="여진욱" userId="716b73c0-c1b1-4f09-ad03-84ce59e1d01c" providerId="ADAL" clId="{663C3092-0A0B-4F0B-B190-CF9A0E729941}" dt="2023-07-23T05:57:06.028" v="456" actId="571"/>
          <ac:spMkLst>
            <pc:docMk/>
            <pc:sldMk cId="2018360827" sldId="266"/>
            <ac:spMk id="35" creationId="{44627FC3-D163-21C4-EC09-088EC892DD9E}"/>
          </ac:spMkLst>
        </pc:spChg>
        <pc:spChg chg="add mod">
          <ac:chgData name="여진욱" userId="716b73c0-c1b1-4f09-ad03-84ce59e1d01c" providerId="ADAL" clId="{663C3092-0A0B-4F0B-B190-CF9A0E729941}" dt="2023-07-23T05:57:06.028" v="456" actId="571"/>
          <ac:spMkLst>
            <pc:docMk/>
            <pc:sldMk cId="2018360827" sldId="266"/>
            <ac:spMk id="36" creationId="{A41F1862-E6B6-0FE5-A7D8-4F3B0623F2BA}"/>
          </ac:spMkLst>
        </pc:spChg>
        <pc:spChg chg="add mod">
          <ac:chgData name="여진욱" userId="716b73c0-c1b1-4f09-ad03-84ce59e1d01c" providerId="ADAL" clId="{663C3092-0A0B-4F0B-B190-CF9A0E729941}" dt="2023-07-23T05:57:06.028" v="456" actId="571"/>
          <ac:spMkLst>
            <pc:docMk/>
            <pc:sldMk cId="2018360827" sldId="266"/>
            <ac:spMk id="37" creationId="{67585E36-ED23-ED94-0C87-A720593FD364}"/>
          </ac:spMkLst>
        </pc:spChg>
        <pc:spChg chg="add mod">
          <ac:chgData name="여진욱" userId="716b73c0-c1b1-4f09-ad03-84ce59e1d01c" providerId="ADAL" clId="{663C3092-0A0B-4F0B-B190-CF9A0E729941}" dt="2023-07-23T05:57:05.833" v="455" actId="571"/>
          <ac:spMkLst>
            <pc:docMk/>
            <pc:sldMk cId="2018360827" sldId="266"/>
            <ac:spMk id="38" creationId="{C1A921BE-9190-3FFD-AC50-EB015F12616F}"/>
          </ac:spMkLst>
        </pc:spChg>
        <pc:spChg chg="add mod">
          <ac:chgData name="여진욱" userId="716b73c0-c1b1-4f09-ad03-84ce59e1d01c" providerId="ADAL" clId="{663C3092-0A0B-4F0B-B190-CF9A0E729941}" dt="2023-07-23T05:57:05.833" v="455" actId="571"/>
          <ac:spMkLst>
            <pc:docMk/>
            <pc:sldMk cId="2018360827" sldId="266"/>
            <ac:spMk id="39" creationId="{D4B7A9CB-EF18-57DE-03B1-6F3576C8306A}"/>
          </ac:spMkLst>
        </pc:spChg>
        <pc:spChg chg="add mod">
          <ac:chgData name="여진욱" userId="716b73c0-c1b1-4f09-ad03-84ce59e1d01c" providerId="ADAL" clId="{663C3092-0A0B-4F0B-B190-CF9A0E729941}" dt="2023-07-23T05:57:05.833" v="455" actId="571"/>
          <ac:spMkLst>
            <pc:docMk/>
            <pc:sldMk cId="2018360827" sldId="266"/>
            <ac:spMk id="40" creationId="{CA0EC28E-4FB3-E3FE-D564-370F9E5058EE}"/>
          </ac:spMkLst>
        </pc:spChg>
        <pc:spChg chg="mod">
          <ac:chgData name="여진욱" userId="716b73c0-c1b1-4f09-ad03-84ce59e1d01c" providerId="ADAL" clId="{663C3092-0A0B-4F0B-B190-CF9A0E729941}" dt="2023-07-23T05:58:22.280" v="489" actId="20577"/>
          <ac:spMkLst>
            <pc:docMk/>
            <pc:sldMk cId="2018360827" sldId="266"/>
            <ac:spMk id="43" creationId="{BFA66C4C-2DCA-E432-4BAD-DFA0C7764345}"/>
          </ac:spMkLst>
        </pc:spChg>
        <pc:spChg chg="mod">
          <ac:chgData name="여진욱" userId="716b73c0-c1b1-4f09-ad03-84ce59e1d01c" providerId="ADAL" clId="{663C3092-0A0B-4F0B-B190-CF9A0E729941}" dt="2023-07-23T05:58:09.305" v="480" actId="20577"/>
          <ac:spMkLst>
            <pc:docMk/>
            <pc:sldMk cId="2018360827" sldId="266"/>
            <ac:spMk id="44" creationId="{E34EA0CC-46F4-865B-E147-98AFABCCA7E4}"/>
          </ac:spMkLst>
        </pc:spChg>
        <pc:spChg chg="mod">
          <ac:chgData name="여진욱" userId="716b73c0-c1b1-4f09-ad03-84ce59e1d01c" providerId="ADAL" clId="{663C3092-0A0B-4F0B-B190-CF9A0E729941}" dt="2023-07-23T05:57:57.963" v="475" actId="20577"/>
          <ac:spMkLst>
            <pc:docMk/>
            <pc:sldMk cId="2018360827" sldId="266"/>
            <ac:spMk id="45" creationId="{24D445DB-E6B5-7AE1-C170-230BDDB22542}"/>
          </ac:spMkLst>
        </pc:spChg>
        <pc:spChg chg="mod">
          <ac:chgData name="여진욱" userId="716b73c0-c1b1-4f09-ad03-84ce59e1d01c" providerId="ADAL" clId="{663C3092-0A0B-4F0B-B190-CF9A0E729941}" dt="2023-07-23T05:58:21.349" v="488" actId="20577"/>
          <ac:spMkLst>
            <pc:docMk/>
            <pc:sldMk cId="2018360827" sldId="266"/>
            <ac:spMk id="47" creationId="{2D3946FC-53E5-ED2F-9B22-679C9B433BE2}"/>
          </ac:spMkLst>
        </pc:spChg>
        <pc:spChg chg="mod">
          <ac:chgData name="여진욱" userId="716b73c0-c1b1-4f09-ad03-84ce59e1d01c" providerId="ADAL" clId="{663C3092-0A0B-4F0B-B190-CF9A0E729941}" dt="2023-07-23T05:58:20.783" v="487" actId="20577"/>
          <ac:spMkLst>
            <pc:docMk/>
            <pc:sldMk cId="2018360827" sldId="266"/>
            <ac:spMk id="48" creationId="{A5A53FD9-255E-D9C3-2D94-1AED3D0ED123}"/>
          </ac:spMkLst>
        </pc:spChg>
        <pc:spChg chg="mod">
          <ac:chgData name="여진욱" userId="716b73c0-c1b1-4f09-ad03-84ce59e1d01c" providerId="ADAL" clId="{663C3092-0A0B-4F0B-B190-CF9A0E729941}" dt="2023-07-23T05:58:06.746" v="479" actId="20577"/>
          <ac:spMkLst>
            <pc:docMk/>
            <pc:sldMk cId="2018360827" sldId="266"/>
            <ac:spMk id="49" creationId="{2957BE43-38A2-F914-48C4-2C854C28C131}"/>
          </ac:spMkLst>
        </pc:spChg>
        <pc:spChg chg="mod">
          <ac:chgData name="여진욱" userId="716b73c0-c1b1-4f09-ad03-84ce59e1d01c" providerId="ADAL" clId="{663C3092-0A0B-4F0B-B190-CF9A0E729941}" dt="2023-07-23T05:58:13.844" v="481" actId="20577"/>
          <ac:spMkLst>
            <pc:docMk/>
            <pc:sldMk cId="2018360827" sldId="266"/>
            <ac:spMk id="51" creationId="{A053EBE4-9581-0DC8-85B2-25C99A217FD5}"/>
          </ac:spMkLst>
        </pc:spChg>
        <pc:spChg chg="mod">
          <ac:chgData name="여진욱" userId="716b73c0-c1b1-4f09-ad03-84ce59e1d01c" providerId="ADAL" clId="{663C3092-0A0B-4F0B-B190-CF9A0E729941}" dt="2023-07-23T05:58:19.717" v="486" actId="20577"/>
          <ac:spMkLst>
            <pc:docMk/>
            <pc:sldMk cId="2018360827" sldId="266"/>
            <ac:spMk id="52" creationId="{B3A63370-1217-D762-0A96-0036719CDC18}"/>
          </ac:spMkLst>
        </pc:spChg>
        <pc:spChg chg="mod">
          <ac:chgData name="여진욱" userId="716b73c0-c1b1-4f09-ad03-84ce59e1d01c" providerId="ADAL" clId="{663C3092-0A0B-4F0B-B190-CF9A0E729941}" dt="2023-07-23T05:58:00.623" v="476" actId="20577"/>
          <ac:spMkLst>
            <pc:docMk/>
            <pc:sldMk cId="2018360827" sldId="266"/>
            <ac:spMk id="53" creationId="{F9F6306D-9A59-7B5B-4D1A-26CB5FACB5AE}"/>
          </ac:spMkLst>
        </pc:spChg>
        <pc:spChg chg="mod">
          <ac:chgData name="여진욱" userId="716b73c0-c1b1-4f09-ad03-84ce59e1d01c" providerId="ADAL" clId="{663C3092-0A0B-4F0B-B190-CF9A0E729941}" dt="2023-07-23T05:58:18.733" v="485" actId="20577"/>
          <ac:spMkLst>
            <pc:docMk/>
            <pc:sldMk cId="2018360827" sldId="266"/>
            <ac:spMk id="55" creationId="{FC7CACCC-CBFE-7CE5-8F7C-54AA2C0CE55B}"/>
          </ac:spMkLst>
        </pc:spChg>
        <pc:spChg chg="mod">
          <ac:chgData name="여진욱" userId="716b73c0-c1b1-4f09-ad03-84ce59e1d01c" providerId="ADAL" clId="{663C3092-0A0B-4F0B-B190-CF9A0E729941}" dt="2023-07-23T05:58:15.458" v="482" actId="20577"/>
          <ac:spMkLst>
            <pc:docMk/>
            <pc:sldMk cId="2018360827" sldId="266"/>
            <ac:spMk id="56" creationId="{8BEEBC7D-7C33-41A6-B34B-3BA009100313}"/>
          </ac:spMkLst>
        </pc:spChg>
        <pc:spChg chg="mod">
          <ac:chgData name="여진욱" userId="716b73c0-c1b1-4f09-ad03-84ce59e1d01c" providerId="ADAL" clId="{663C3092-0A0B-4F0B-B190-CF9A0E729941}" dt="2023-07-23T05:58:04.001" v="477" actId="20577"/>
          <ac:spMkLst>
            <pc:docMk/>
            <pc:sldMk cId="2018360827" sldId="266"/>
            <ac:spMk id="57" creationId="{ECB1AE3D-7902-7769-36DB-7D0484FFA3FE}"/>
          </ac:spMkLst>
        </pc:spChg>
        <pc:spChg chg="mod">
          <ac:chgData name="여진욱" userId="716b73c0-c1b1-4f09-ad03-84ce59e1d01c" providerId="ADAL" clId="{663C3092-0A0B-4F0B-B190-CF9A0E729941}" dt="2023-07-23T05:58:16.579" v="483" actId="20577"/>
          <ac:spMkLst>
            <pc:docMk/>
            <pc:sldMk cId="2018360827" sldId="266"/>
            <ac:spMk id="59" creationId="{3DC0BB93-FEAA-70F4-5227-07D4B91FE71E}"/>
          </ac:spMkLst>
        </pc:spChg>
        <pc:spChg chg="mod">
          <ac:chgData name="여진욱" userId="716b73c0-c1b1-4f09-ad03-84ce59e1d01c" providerId="ADAL" clId="{663C3092-0A0B-4F0B-B190-CF9A0E729941}" dt="2023-07-23T05:58:18.034" v="484" actId="20577"/>
          <ac:spMkLst>
            <pc:docMk/>
            <pc:sldMk cId="2018360827" sldId="266"/>
            <ac:spMk id="60" creationId="{9604474E-9578-8140-D40B-8B6BC3544AC5}"/>
          </ac:spMkLst>
        </pc:spChg>
        <pc:spChg chg="mod">
          <ac:chgData name="여진욱" userId="716b73c0-c1b1-4f09-ad03-84ce59e1d01c" providerId="ADAL" clId="{663C3092-0A0B-4F0B-B190-CF9A0E729941}" dt="2023-07-23T05:58:04.639" v="478" actId="20577"/>
          <ac:spMkLst>
            <pc:docMk/>
            <pc:sldMk cId="2018360827" sldId="266"/>
            <ac:spMk id="61" creationId="{F090BF9F-15B5-1656-1E9B-B2DB65272823}"/>
          </ac:spMkLst>
        </pc:spChg>
        <pc:spChg chg="add mod">
          <ac:chgData name="여진욱" userId="716b73c0-c1b1-4f09-ad03-84ce59e1d01c" providerId="ADAL" clId="{663C3092-0A0B-4F0B-B190-CF9A0E729941}" dt="2023-07-23T05:59:22.550" v="503" actId="1076"/>
          <ac:spMkLst>
            <pc:docMk/>
            <pc:sldMk cId="2018360827" sldId="266"/>
            <ac:spMk id="62" creationId="{B5E5C9B6-CB49-33D2-0B0B-C3921992DE24}"/>
          </ac:spMkLst>
        </pc:spChg>
        <pc:grpChg chg="add mod">
          <ac:chgData name="여진욱" userId="716b73c0-c1b1-4f09-ad03-84ce59e1d01c" providerId="ADAL" clId="{663C3092-0A0B-4F0B-B190-CF9A0E729941}" dt="2023-07-23T05:57:40.987" v="470" actId="207"/>
          <ac:grpSpMkLst>
            <pc:docMk/>
            <pc:sldMk cId="2018360827" sldId="266"/>
            <ac:grpSpMk id="41" creationId="{0E93E2D6-00BF-E7C3-C4CE-B6B2037FC9EE}"/>
          </ac:grpSpMkLst>
        </pc:grpChg>
        <pc:grpChg chg="add mod">
          <ac:chgData name="여진욱" userId="716b73c0-c1b1-4f09-ad03-84ce59e1d01c" providerId="ADAL" clId="{663C3092-0A0B-4F0B-B190-CF9A0E729941}" dt="2023-07-23T05:57:40.987" v="470" actId="207"/>
          <ac:grpSpMkLst>
            <pc:docMk/>
            <pc:sldMk cId="2018360827" sldId="266"/>
            <ac:grpSpMk id="42" creationId="{D28C528B-6DA3-3EC2-FE69-239CF25287C1}"/>
          </ac:grpSpMkLst>
        </pc:grpChg>
        <pc:grpChg chg="add mod">
          <ac:chgData name="여진욱" userId="716b73c0-c1b1-4f09-ad03-84ce59e1d01c" providerId="ADAL" clId="{663C3092-0A0B-4F0B-B190-CF9A0E729941}" dt="2023-07-23T05:57:40.987" v="470" actId="207"/>
          <ac:grpSpMkLst>
            <pc:docMk/>
            <pc:sldMk cId="2018360827" sldId="266"/>
            <ac:grpSpMk id="46" creationId="{F6EC1825-AECC-E3E3-CE12-81D8D6BD8629}"/>
          </ac:grpSpMkLst>
        </pc:grpChg>
        <pc:grpChg chg="add mod">
          <ac:chgData name="여진욱" userId="716b73c0-c1b1-4f09-ad03-84ce59e1d01c" providerId="ADAL" clId="{663C3092-0A0B-4F0B-B190-CF9A0E729941}" dt="2023-07-23T05:57:40.987" v="470" actId="207"/>
          <ac:grpSpMkLst>
            <pc:docMk/>
            <pc:sldMk cId="2018360827" sldId="266"/>
            <ac:grpSpMk id="50" creationId="{79AD2D39-64B5-769F-02D4-3A6C7AC9F673}"/>
          </ac:grpSpMkLst>
        </pc:grpChg>
        <pc:grpChg chg="add mod">
          <ac:chgData name="여진욱" userId="716b73c0-c1b1-4f09-ad03-84ce59e1d01c" providerId="ADAL" clId="{663C3092-0A0B-4F0B-B190-CF9A0E729941}" dt="2023-07-23T05:57:40.987" v="470" actId="207"/>
          <ac:grpSpMkLst>
            <pc:docMk/>
            <pc:sldMk cId="2018360827" sldId="266"/>
            <ac:grpSpMk id="54" creationId="{C8409D14-49A5-69C8-AE4C-9ED6F12FFC0F}"/>
          </ac:grpSpMkLst>
        </pc:grpChg>
        <pc:grpChg chg="add mod">
          <ac:chgData name="여진욱" userId="716b73c0-c1b1-4f09-ad03-84ce59e1d01c" providerId="ADAL" clId="{663C3092-0A0B-4F0B-B190-CF9A0E729941}" dt="2023-07-23T05:57:40.987" v="470" actId="207"/>
          <ac:grpSpMkLst>
            <pc:docMk/>
            <pc:sldMk cId="2018360827" sldId="266"/>
            <ac:grpSpMk id="58" creationId="{93919C3A-6128-CF42-F503-BC46DDD3D2B0}"/>
          </ac:grpSpMkLst>
        </pc:grpChg>
        <pc:picChg chg="add del mod">
          <ac:chgData name="여진욱" userId="716b73c0-c1b1-4f09-ad03-84ce59e1d01c" providerId="ADAL" clId="{663C3092-0A0B-4F0B-B190-CF9A0E729941}" dt="2023-07-23T05:58:30.872" v="490" actId="478"/>
          <ac:picMkLst>
            <pc:docMk/>
            <pc:sldMk cId="2018360827" sldId="266"/>
            <ac:picMk id="4" creationId="{54E9ECAE-7D0B-0CAE-211A-02203BD6DC4C}"/>
          </ac:picMkLst>
        </pc:picChg>
      </pc:sldChg>
      <pc:sldChg chg="addSp delSp modSp new mod">
        <pc:chgData name="여진욱" userId="716b73c0-c1b1-4f09-ad03-84ce59e1d01c" providerId="ADAL" clId="{663C3092-0A0B-4F0B-B190-CF9A0E729941}" dt="2023-07-23T06:52:10.284" v="542" actId="1076"/>
        <pc:sldMkLst>
          <pc:docMk/>
          <pc:sldMk cId="715475578" sldId="267"/>
        </pc:sldMkLst>
        <pc:spChg chg="mod">
          <ac:chgData name="여진욱" userId="716b73c0-c1b1-4f09-ad03-84ce59e1d01c" providerId="ADAL" clId="{663C3092-0A0B-4F0B-B190-CF9A0E729941}" dt="2023-07-23T06:51:34.009" v="534" actId="20577"/>
          <ac:spMkLst>
            <pc:docMk/>
            <pc:sldMk cId="715475578" sldId="267"/>
            <ac:spMk id="2" creationId="{C511402C-3CC4-12D2-1FBC-2DFB828491F6}"/>
          </ac:spMkLst>
        </pc:spChg>
        <pc:spChg chg="del">
          <ac:chgData name="여진욱" userId="716b73c0-c1b1-4f09-ad03-84ce59e1d01c" providerId="ADAL" clId="{663C3092-0A0B-4F0B-B190-CF9A0E729941}" dt="2023-07-23T06:51:08.024" v="505" actId="478"/>
          <ac:spMkLst>
            <pc:docMk/>
            <pc:sldMk cId="715475578" sldId="267"/>
            <ac:spMk id="3" creationId="{E621A969-829B-8982-C332-B6202CFECA5A}"/>
          </ac:spMkLst>
        </pc:spChg>
        <pc:spChg chg="add del">
          <ac:chgData name="여진욱" userId="716b73c0-c1b1-4f09-ad03-84ce59e1d01c" providerId="ADAL" clId="{663C3092-0A0B-4F0B-B190-CF9A0E729941}" dt="2023-07-23T06:51:10.292" v="507"/>
          <ac:spMkLst>
            <pc:docMk/>
            <pc:sldMk cId="715475578" sldId="267"/>
            <ac:spMk id="4" creationId="{78900B88-90D0-4C24-A87C-040CD204D663}"/>
          </ac:spMkLst>
        </pc:spChg>
        <pc:picChg chg="add del mod">
          <ac:chgData name="여진욱" userId="716b73c0-c1b1-4f09-ad03-84ce59e1d01c" providerId="ADAL" clId="{663C3092-0A0B-4F0B-B190-CF9A0E729941}" dt="2023-07-23T06:51:54.496" v="535" actId="478"/>
          <ac:picMkLst>
            <pc:docMk/>
            <pc:sldMk cId="715475578" sldId="267"/>
            <ac:picMk id="5" creationId="{188FFFE7-9542-C189-5F54-4B69DDCE7D03}"/>
          </ac:picMkLst>
        </pc:picChg>
        <pc:picChg chg="add del">
          <ac:chgData name="여진욱" userId="716b73c0-c1b1-4f09-ad03-84ce59e1d01c" providerId="ADAL" clId="{663C3092-0A0B-4F0B-B190-CF9A0E729941}" dt="2023-07-23T06:51:58.248" v="537" actId="478"/>
          <ac:picMkLst>
            <pc:docMk/>
            <pc:sldMk cId="715475578" sldId="267"/>
            <ac:picMk id="6" creationId="{D4B49F03-7375-4191-5D9C-A93303A31EEB}"/>
          </ac:picMkLst>
        </pc:picChg>
        <pc:picChg chg="add mod">
          <ac:chgData name="여진욱" userId="716b73c0-c1b1-4f09-ad03-84ce59e1d01c" providerId="ADAL" clId="{663C3092-0A0B-4F0B-B190-CF9A0E729941}" dt="2023-07-23T06:52:10.284" v="542" actId="1076"/>
          <ac:picMkLst>
            <pc:docMk/>
            <pc:sldMk cId="715475578" sldId="267"/>
            <ac:picMk id="7" creationId="{00B428D6-7D3F-1F34-3AA8-64B5D9AEE6BE}"/>
          </ac:picMkLst>
        </pc:picChg>
      </pc:sldChg>
      <pc:sldChg chg="addSp delSp modSp new mod">
        <pc:chgData name="여진욱" userId="716b73c0-c1b1-4f09-ad03-84ce59e1d01c" providerId="ADAL" clId="{663C3092-0A0B-4F0B-B190-CF9A0E729941}" dt="2023-07-23T11:08:13.962" v="949" actId="20577"/>
        <pc:sldMkLst>
          <pc:docMk/>
          <pc:sldMk cId="3338916851" sldId="268"/>
        </pc:sldMkLst>
        <pc:spChg chg="mod">
          <ac:chgData name="여진욱" userId="716b73c0-c1b1-4f09-ad03-84ce59e1d01c" providerId="ADAL" clId="{663C3092-0A0B-4F0B-B190-CF9A0E729941}" dt="2023-07-23T11:08:13.962" v="949" actId="20577"/>
          <ac:spMkLst>
            <pc:docMk/>
            <pc:sldMk cId="3338916851" sldId="268"/>
            <ac:spMk id="2" creationId="{D866D2C3-5B14-3714-A01A-163E46B48243}"/>
          </ac:spMkLst>
        </pc:spChg>
        <pc:spChg chg="del">
          <ac:chgData name="여진욱" userId="716b73c0-c1b1-4f09-ad03-84ce59e1d01c" providerId="ADAL" clId="{663C3092-0A0B-4F0B-B190-CF9A0E729941}" dt="2023-07-23T08:51:27.828" v="554" actId="478"/>
          <ac:spMkLst>
            <pc:docMk/>
            <pc:sldMk cId="3338916851" sldId="268"/>
            <ac:spMk id="3" creationId="{55222D88-043B-A793-A9DC-B69AD84B44DF}"/>
          </ac:spMkLst>
        </pc:spChg>
        <pc:spChg chg="add mod">
          <ac:chgData name="여진욱" userId="716b73c0-c1b1-4f09-ad03-84ce59e1d01c" providerId="ADAL" clId="{663C3092-0A0B-4F0B-B190-CF9A0E729941}" dt="2023-07-23T10:58:16.471" v="779" actId="1076"/>
          <ac:spMkLst>
            <pc:docMk/>
            <pc:sldMk cId="3338916851" sldId="268"/>
            <ac:spMk id="4" creationId="{75A9B086-DEC4-5464-1CE5-6B89D4D1A11D}"/>
          </ac:spMkLst>
        </pc:spChg>
        <pc:spChg chg="add mod">
          <ac:chgData name="여진욱" userId="716b73c0-c1b1-4f09-ad03-84ce59e1d01c" providerId="ADAL" clId="{663C3092-0A0B-4F0B-B190-CF9A0E729941}" dt="2023-07-23T10:58:16.471" v="779" actId="1076"/>
          <ac:spMkLst>
            <pc:docMk/>
            <pc:sldMk cId="3338916851" sldId="268"/>
            <ac:spMk id="5" creationId="{6CD30555-4767-2D71-C001-B29126A91EAB}"/>
          </ac:spMkLst>
        </pc:spChg>
        <pc:spChg chg="add mod">
          <ac:chgData name="여진욱" userId="716b73c0-c1b1-4f09-ad03-84ce59e1d01c" providerId="ADAL" clId="{663C3092-0A0B-4F0B-B190-CF9A0E729941}" dt="2023-07-23T10:58:16.471" v="779" actId="1076"/>
          <ac:spMkLst>
            <pc:docMk/>
            <pc:sldMk cId="3338916851" sldId="268"/>
            <ac:spMk id="6" creationId="{E88AA7A6-DCD9-E3D4-5BFA-F4E1DFEF1C06}"/>
          </ac:spMkLst>
        </pc:spChg>
        <pc:spChg chg="add mod">
          <ac:chgData name="여진욱" userId="716b73c0-c1b1-4f09-ad03-84ce59e1d01c" providerId="ADAL" clId="{663C3092-0A0B-4F0B-B190-CF9A0E729941}" dt="2023-07-23T10:58:16.471" v="779" actId="1076"/>
          <ac:spMkLst>
            <pc:docMk/>
            <pc:sldMk cId="3338916851" sldId="268"/>
            <ac:spMk id="7" creationId="{F7C481B5-067B-8082-6953-C4861A7B5865}"/>
          </ac:spMkLst>
        </pc:spChg>
        <pc:spChg chg="add del mod">
          <ac:chgData name="여진욱" userId="716b73c0-c1b1-4f09-ad03-84ce59e1d01c" providerId="ADAL" clId="{663C3092-0A0B-4F0B-B190-CF9A0E729941}" dt="2023-07-23T08:52:53.904" v="579" actId="478"/>
          <ac:spMkLst>
            <pc:docMk/>
            <pc:sldMk cId="3338916851" sldId="268"/>
            <ac:spMk id="8" creationId="{79B2CFB2-8507-9BA4-29CF-BF98B5E1FA14}"/>
          </ac:spMkLst>
        </pc:spChg>
        <pc:spChg chg="add del mod">
          <ac:chgData name="여진욱" userId="716b73c0-c1b1-4f09-ad03-84ce59e1d01c" providerId="ADAL" clId="{663C3092-0A0B-4F0B-B190-CF9A0E729941}" dt="2023-07-23T08:52:53.904" v="579" actId="478"/>
          <ac:spMkLst>
            <pc:docMk/>
            <pc:sldMk cId="3338916851" sldId="268"/>
            <ac:spMk id="9" creationId="{79646F22-F0F2-F3E6-925C-9C957DAA89C4}"/>
          </ac:spMkLst>
        </pc:spChg>
        <pc:spChg chg="add del mod">
          <ac:chgData name="여진욱" userId="716b73c0-c1b1-4f09-ad03-84ce59e1d01c" providerId="ADAL" clId="{663C3092-0A0B-4F0B-B190-CF9A0E729941}" dt="2023-07-23T08:51:37.555" v="556" actId="478"/>
          <ac:spMkLst>
            <pc:docMk/>
            <pc:sldMk cId="3338916851" sldId="268"/>
            <ac:spMk id="10" creationId="{45A321CF-D573-6CBB-4491-99374E0DFC7F}"/>
          </ac:spMkLst>
        </pc:spChg>
        <pc:spChg chg="add del mod">
          <ac:chgData name="여진욱" userId="716b73c0-c1b1-4f09-ad03-84ce59e1d01c" providerId="ADAL" clId="{663C3092-0A0B-4F0B-B190-CF9A0E729941}" dt="2023-07-23T08:51:37.555" v="556" actId="478"/>
          <ac:spMkLst>
            <pc:docMk/>
            <pc:sldMk cId="3338916851" sldId="268"/>
            <ac:spMk id="11" creationId="{15C5E1FB-7036-564B-F0C5-D0055FCF6BF3}"/>
          </ac:spMkLst>
        </pc:spChg>
        <pc:spChg chg="add del mod">
          <ac:chgData name="여진욱" userId="716b73c0-c1b1-4f09-ad03-84ce59e1d01c" providerId="ADAL" clId="{663C3092-0A0B-4F0B-B190-CF9A0E729941}" dt="2023-07-23T08:51:37.555" v="556" actId="478"/>
          <ac:spMkLst>
            <pc:docMk/>
            <pc:sldMk cId="3338916851" sldId="268"/>
            <ac:spMk id="12" creationId="{CF356ABA-BF29-22C5-C490-9A6509A928E4}"/>
          </ac:spMkLst>
        </pc:spChg>
        <pc:spChg chg="add del mod">
          <ac:chgData name="여진욱" userId="716b73c0-c1b1-4f09-ad03-84ce59e1d01c" providerId="ADAL" clId="{663C3092-0A0B-4F0B-B190-CF9A0E729941}" dt="2023-07-23T08:52:53.904" v="579" actId="478"/>
          <ac:spMkLst>
            <pc:docMk/>
            <pc:sldMk cId="3338916851" sldId="268"/>
            <ac:spMk id="13" creationId="{9711C38F-0A3F-2E68-DDA2-926DD4C3D6AF}"/>
          </ac:spMkLst>
        </pc:spChg>
        <pc:spChg chg="mod">
          <ac:chgData name="여진욱" userId="716b73c0-c1b1-4f09-ad03-84ce59e1d01c" providerId="ADAL" clId="{663C3092-0A0B-4F0B-B190-CF9A0E729941}" dt="2023-07-23T08:51:34.141" v="555"/>
          <ac:spMkLst>
            <pc:docMk/>
            <pc:sldMk cId="3338916851" sldId="268"/>
            <ac:spMk id="15" creationId="{3D45EBD4-6B3D-289A-D51E-37976A808613}"/>
          </ac:spMkLst>
        </pc:spChg>
        <pc:spChg chg="mod">
          <ac:chgData name="여진욱" userId="716b73c0-c1b1-4f09-ad03-84ce59e1d01c" providerId="ADAL" clId="{663C3092-0A0B-4F0B-B190-CF9A0E729941}" dt="2023-07-23T08:51:34.141" v="555"/>
          <ac:spMkLst>
            <pc:docMk/>
            <pc:sldMk cId="3338916851" sldId="268"/>
            <ac:spMk id="16" creationId="{9B6BCF28-0958-D6ED-1164-298E06C76AA8}"/>
          </ac:spMkLst>
        </pc:spChg>
        <pc:spChg chg="mod">
          <ac:chgData name="여진욱" userId="716b73c0-c1b1-4f09-ad03-84ce59e1d01c" providerId="ADAL" clId="{663C3092-0A0B-4F0B-B190-CF9A0E729941}" dt="2023-07-23T08:51:34.141" v="555"/>
          <ac:spMkLst>
            <pc:docMk/>
            <pc:sldMk cId="3338916851" sldId="268"/>
            <ac:spMk id="17" creationId="{219A8B94-2D04-95E8-1F0D-2A5FBAB642B2}"/>
          </ac:spMkLst>
        </pc:spChg>
        <pc:spChg chg="mod">
          <ac:chgData name="여진욱" userId="716b73c0-c1b1-4f09-ad03-84ce59e1d01c" providerId="ADAL" clId="{663C3092-0A0B-4F0B-B190-CF9A0E729941}" dt="2023-07-23T08:51:34.141" v="555"/>
          <ac:spMkLst>
            <pc:docMk/>
            <pc:sldMk cId="3338916851" sldId="268"/>
            <ac:spMk id="19" creationId="{EFFB4DE6-78FA-36D1-06A8-FD00CDFEF5F2}"/>
          </ac:spMkLst>
        </pc:spChg>
        <pc:spChg chg="mod">
          <ac:chgData name="여진욱" userId="716b73c0-c1b1-4f09-ad03-84ce59e1d01c" providerId="ADAL" clId="{663C3092-0A0B-4F0B-B190-CF9A0E729941}" dt="2023-07-23T08:51:34.141" v="555"/>
          <ac:spMkLst>
            <pc:docMk/>
            <pc:sldMk cId="3338916851" sldId="268"/>
            <ac:spMk id="20" creationId="{64A618D2-2743-2145-2FAC-FF23463D6596}"/>
          </ac:spMkLst>
        </pc:spChg>
        <pc:spChg chg="mod">
          <ac:chgData name="여진욱" userId="716b73c0-c1b1-4f09-ad03-84ce59e1d01c" providerId="ADAL" clId="{663C3092-0A0B-4F0B-B190-CF9A0E729941}" dt="2023-07-23T08:51:34.141" v="555"/>
          <ac:spMkLst>
            <pc:docMk/>
            <pc:sldMk cId="3338916851" sldId="268"/>
            <ac:spMk id="21" creationId="{2EF11A9E-6861-5B28-C4A1-C91C24708708}"/>
          </ac:spMkLst>
        </pc:spChg>
        <pc:spChg chg="mod">
          <ac:chgData name="여진욱" userId="716b73c0-c1b1-4f09-ad03-84ce59e1d01c" providerId="ADAL" clId="{663C3092-0A0B-4F0B-B190-CF9A0E729941}" dt="2023-07-23T08:51:34.141" v="555"/>
          <ac:spMkLst>
            <pc:docMk/>
            <pc:sldMk cId="3338916851" sldId="268"/>
            <ac:spMk id="23" creationId="{65C817BB-0544-A577-73C6-18950BC11787}"/>
          </ac:spMkLst>
        </pc:spChg>
        <pc:spChg chg="mod">
          <ac:chgData name="여진욱" userId="716b73c0-c1b1-4f09-ad03-84ce59e1d01c" providerId="ADAL" clId="{663C3092-0A0B-4F0B-B190-CF9A0E729941}" dt="2023-07-23T08:51:34.141" v="555"/>
          <ac:spMkLst>
            <pc:docMk/>
            <pc:sldMk cId="3338916851" sldId="268"/>
            <ac:spMk id="24" creationId="{491C1344-358E-AA13-C577-2B72D00D9213}"/>
          </ac:spMkLst>
        </pc:spChg>
        <pc:spChg chg="mod">
          <ac:chgData name="여진욱" userId="716b73c0-c1b1-4f09-ad03-84ce59e1d01c" providerId="ADAL" clId="{663C3092-0A0B-4F0B-B190-CF9A0E729941}" dt="2023-07-23T08:51:34.141" v="555"/>
          <ac:spMkLst>
            <pc:docMk/>
            <pc:sldMk cId="3338916851" sldId="268"/>
            <ac:spMk id="25" creationId="{915E5624-632B-E16B-8F84-97CA08AF7B5A}"/>
          </ac:spMkLst>
        </pc:spChg>
        <pc:spChg chg="mod">
          <ac:chgData name="여진욱" userId="716b73c0-c1b1-4f09-ad03-84ce59e1d01c" providerId="ADAL" clId="{663C3092-0A0B-4F0B-B190-CF9A0E729941}" dt="2023-07-23T08:51:34.141" v="555"/>
          <ac:spMkLst>
            <pc:docMk/>
            <pc:sldMk cId="3338916851" sldId="268"/>
            <ac:spMk id="27" creationId="{AC3E98AB-6E28-6F37-E186-57EE0D857E3C}"/>
          </ac:spMkLst>
        </pc:spChg>
        <pc:spChg chg="mod">
          <ac:chgData name="여진욱" userId="716b73c0-c1b1-4f09-ad03-84ce59e1d01c" providerId="ADAL" clId="{663C3092-0A0B-4F0B-B190-CF9A0E729941}" dt="2023-07-23T08:51:34.141" v="555"/>
          <ac:spMkLst>
            <pc:docMk/>
            <pc:sldMk cId="3338916851" sldId="268"/>
            <ac:spMk id="28" creationId="{7BE57392-BCF0-7EAA-B3C2-7F1B602EE388}"/>
          </ac:spMkLst>
        </pc:spChg>
        <pc:spChg chg="mod">
          <ac:chgData name="여진욱" userId="716b73c0-c1b1-4f09-ad03-84ce59e1d01c" providerId="ADAL" clId="{663C3092-0A0B-4F0B-B190-CF9A0E729941}" dt="2023-07-23T08:51:34.141" v="555"/>
          <ac:spMkLst>
            <pc:docMk/>
            <pc:sldMk cId="3338916851" sldId="268"/>
            <ac:spMk id="29" creationId="{167241AC-701B-9669-4C64-CE412A308C96}"/>
          </ac:spMkLst>
        </pc:spChg>
        <pc:spChg chg="mod">
          <ac:chgData name="여진욱" userId="716b73c0-c1b1-4f09-ad03-84ce59e1d01c" providerId="ADAL" clId="{663C3092-0A0B-4F0B-B190-CF9A0E729941}" dt="2023-07-23T08:51:34.141" v="555"/>
          <ac:spMkLst>
            <pc:docMk/>
            <pc:sldMk cId="3338916851" sldId="268"/>
            <ac:spMk id="31" creationId="{A0BA84D8-1236-B136-AB6B-A5D7798891A6}"/>
          </ac:spMkLst>
        </pc:spChg>
        <pc:spChg chg="mod">
          <ac:chgData name="여진욱" userId="716b73c0-c1b1-4f09-ad03-84ce59e1d01c" providerId="ADAL" clId="{663C3092-0A0B-4F0B-B190-CF9A0E729941}" dt="2023-07-23T08:51:34.141" v="555"/>
          <ac:spMkLst>
            <pc:docMk/>
            <pc:sldMk cId="3338916851" sldId="268"/>
            <ac:spMk id="32" creationId="{D1B53D62-5102-264D-A51D-1CCC29699AC9}"/>
          </ac:spMkLst>
        </pc:spChg>
        <pc:spChg chg="mod">
          <ac:chgData name="여진욱" userId="716b73c0-c1b1-4f09-ad03-84ce59e1d01c" providerId="ADAL" clId="{663C3092-0A0B-4F0B-B190-CF9A0E729941}" dt="2023-07-23T08:51:34.141" v="555"/>
          <ac:spMkLst>
            <pc:docMk/>
            <pc:sldMk cId="3338916851" sldId="268"/>
            <ac:spMk id="33" creationId="{2B35FD06-1145-6775-ED22-DE8976A79107}"/>
          </ac:spMkLst>
        </pc:spChg>
        <pc:spChg chg="mod">
          <ac:chgData name="여진욱" userId="716b73c0-c1b1-4f09-ad03-84ce59e1d01c" providerId="ADAL" clId="{663C3092-0A0B-4F0B-B190-CF9A0E729941}" dt="2023-07-23T08:51:34.141" v="555"/>
          <ac:spMkLst>
            <pc:docMk/>
            <pc:sldMk cId="3338916851" sldId="268"/>
            <ac:spMk id="35" creationId="{85E142CA-B793-920A-6E34-64844E58371E}"/>
          </ac:spMkLst>
        </pc:spChg>
        <pc:spChg chg="mod">
          <ac:chgData name="여진욱" userId="716b73c0-c1b1-4f09-ad03-84ce59e1d01c" providerId="ADAL" clId="{663C3092-0A0B-4F0B-B190-CF9A0E729941}" dt="2023-07-23T08:51:34.141" v="555"/>
          <ac:spMkLst>
            <pc:docMk/>
            <pc:sldMk cId="3338916851" sldId="268"/>
            <ac:spMk id="36" creationId="{CF72B5CD-B14D-D5A6-EA68-9A795B0A831F}"/>
          </ac:spMkLst>
        </pc:spChg>
        <pc:spChg chg="mod">
          <ac:chgData name="여진욱" userId="716b73c0-c1b1-4f09-ad03-84ce59e1d01c" providerId="ADAL" clId="{663C3092-0A0B-4F0B-B190-CF9A0E729941}" dt="2023-07-23T08:51:34.141" v="555"/>
          <ac:spMkLst>
            <pc:docMk/>
            <pc:sldMk cId="3338916851" sldId="268"/>
            <ac:spMk id="37" creationId="{7B8A508F-144F-A998-BA6B-3CB8A8B29387}"/>
          </ac:spMkLst>
        </pc:spChg>
        <pc:spChg chg="add del mod">
          <ac:chgData name="여진욱" userId="716b73c0-c1b1-4f09-ad03-84ce59e1d01c" providerId="ADAL" clId="{663C3092-0A0B-4F0B-B190-CF9A0E729941}" dt="2023-07-23T08:51:38.254" v="557" actId="478"/>
          <ac:spMkLst>
            <pc:docMk/>
            <pc:sldMk cId="3338916851" sldId="268"/>
            <ac:spMk id="38" creationId="{52A8F431-DCF9-18FD-7231-26ADBB1D859B}"/>
          </ac:spMkLst>
        </pc:spChg>
        <pc:spChg chg="add mod">
          <ac:chgData name="여진욱" userId="716b73c0-c1b1-4f09-ad03-84ce59e1d01c" providerId="ADAL" clId="{663C3092-0A0B-4F0B-B190-CF9A0E729941}" dt="2023-07-23T11:01:06.901" v="788" actId="1076"/>
          <ac:spMkLst>
            <pc:docMk/>
            <pc:sldMk cId="3338916851" sldId="268"/>
            <ac:spMk id="39" creationId="{742086F6-400D-DB8E-02B6-7389CE654505}"/>
          </ac:spMkLst>
        </pc:spChg>
        <pc:spChg chg="add mod">
          <ac:chgData name="여진욱" userId="716b73c0-c1b1-4f09-ad03-84ce59e1d01c" providerId="ADAL" clId="{663C3092-0A0B-4F0B-B190-CF9A0E729941}" dt="2023-07-23T11:04:09.299" v="814"/>
          <ac:spMkLst>
            <pc:docMk/>
            <pc:sldMk cId="3338916851" sldId="268"/>
            <ac:spMk id="40" creationId="{A7F72EEE-10E1-FA64-2EBA-BCC5AD616952}"/>
          </ac:spMkLst>
        </pc:spChg>
        <pc:spChg chg="add mod">
          <ac:chgData name="여진욱" userId="716b73c0-c1b1-4f09-ad03-84ce59e1d01c" providerId="ADAL" clId="{663C3092-0A0B-4F0B-B190-CF9A0E729941}" dt="2023-07-23T11:05:11.745" v="831" actId="1076"/>
          <ac:spMkLst>
            <pc:docMk/>
            <pc:sldMk cId="3338916851" sldId="268"/>
            <ac:spMk id="41" creationId="{C6AFA900-2B61-FD55-8354-DFF73F770673}"/>
          </ac:spMkLst>
        </pc:spChg>
        <pc:spChg chg="add mod">
          <ac:chgData name="여진욱" userId="716b73c0-c1b1-4f09-ad03-84ce59e1d01c" providerId="ADAL" clId="{663C3092-0A0B-4F0B-B190-CF9A0E729941}" dt="2023-07-23T11:04:29.132" v="816"/>
          <ac:spMkLst>
            <pc:docMk/>
            <pc:sldMk cId="3338916851" sldId="268"/>
            <ac:spMk id="42" creationId="{C23976B6-041B-0C49-F760-56BA83B1E3D2}"/>
          </ac:spMkLst>
        </pc:spChg>
        <pc:spChg chg="add mod">
          <ac:chgData name="여진욱" userId="716b73c0-c1b1-4f09-ad03-84ce59e1d01c" providerId="ADAL" clId="{663C3092-0A0B-4F0B-B190-CF9A0E729941}" dt="2023-07-23T11:03:10.004" v="796" actId="1076"/>
          <ac:spMkLst>
            <pc:docMk/>
            <pc:sldMk cId="3338916851" sldId="268"/>
            <ac:spMk id="43" creationId="{67B85BEE-8EC3-8AE9-D1A7-2622EEAD5107}"/>
          </ac:spMkLst>
        </pc:spChg>
        <pc:spChg chg="add del">
          <ac:chgData name="여진욱" userId="716b73c0-c1b1-4f09-ad03-84ce59e1d01c" providerId="ADAL" clId="{663C3092-0A0B-4F0B-B190-CF9A0E729941}" dt="2023-07-23T10:54:55.080" v="697" actId="22"/>
          <ac:spMkLst>
            <pc:docMk/>
            <pc:sldMk cId="3338916851" sldId="268"/>
            <ac:spMk id="45" creationId="{CE5CF8AF-6221-5704-7662-723FDEA758AA}"/>
          </ac:spMkLst>
        </pc:spChg>
        <pc:spChg chg="add mod ord">
          <ac:chgData name="여진욱" userId="716b73c0-c1b1-4f09-ad03-84ce59e1d01c" providerId="ADAL" clId="{663C3092-0A0B-4F0B-B190-CF9A0E729941}" dt="2023-07-23T10:58:21.360" v="781" actId="1076"/>
          <ac:spMkLst>
            <pc:docMk/>
            <pc:sldMk cId="3338916851" sldId="268"/>
            <ac:spMk id="46" creationId="{9F3EB749-AB94-D746-C7C7-8B37F45D1081}"/>
          </ac:spMkLst>
        </pc:spChg>
        <pc:spChg chg="add mod">
          <ac:chgData name="여진욱" userId="716b73c0-c1b1-4f09-ad03-84ce59e1d01c" providerId="ADAL" clId="{663C3092-0A0B-4F0B-B190-CF9A0E729941}" dt="2023-07-23T10:55:13.543" v="707" actId="571"/>
          <ac:spMkLst>
            <pc:docMk/>
            <pc:sldMk cId="3338916851" sldId="268"/>
            <ac:spMk id="47" creationId="{3B18C96F-B736-3DBE-4453-FBC6E36C13C8}"/>
          </ac:spMkLst>
        </pc:spChg>
        <pc:spChg chg="add mod">
          <ac:chgData name="여진욱" userId="716b73c0-c1b1-4f09-ad03-84ce59e1d01c" providerId="ADAL" clId="{663C3092-0A0B-4F0B-B190-CF9A0E729941}" dt="2023-07-23T11:03:26.031" v="805" actId="20577"/>
          <ac:spMkLst>
            <pc:docMk/>
            <pc:sldMk cId="3338916851" sldId="268"/>
            <ac:spMk id="48" creationId="{AD8B6A0C-DD85-6197-8D60-6133B59A07F1}"/>
          </ac:spMkLst>
        </pc:spChg>
        <pc:spChg chg="add mod">
          <ac:chgData name="여진욱" userId="716b73c0-c1b1-4f09-ad03-84ce59e1d01c" providerId="ADAL" clId="{663C3092-0A0B-4F0B-B190-CF9A0E729941}" dt="2023-07-23T10:57:44.207" v="772" actId="14861"/>
          <ac:spMkLst>
            <pc:docMk/>
            <pc:sldMk cId="3338916851" sldId="268"/>
            <ac:spMk id="49" creationId="{68634A1F-416E-BBB2-E4B0-AB60AA545057}"/>
          </ac:spMkLst>
        </pc:spChg>
        <pc:spChg chg="add mod">
          <ac:chgData name="여진욱" userId="716b73c0-c1b1-4f09-ad03-84ce59e1d01c" providerId="ADAL" clId="{663C3092-0A0B-4F0B-B190-CF9A0E729941}" dt="2023-07-23T10:58:16.471" v="779" actId="1076"/>
          <ac:spMkLst>
            <pc:docMk/>
            <pc:sldMk cId="3338916851" sldId="268"/>
            <ac:spMk id="50" creationId="{2DF60CA4-7492-5A9B-9E6F-C18A6AB61502}"/>
          </ac:spMkLst>
        </pc:spChg>
        <pc:spChg chg="add mod">
          <ac:chgData name="여진욱" userId="716b73c0-c1b1-4f09-ad03-84ce59e1d01c" providerId="ADAL" clId="{663C3092-0A0B-4F0B-B190-CF9A0E729941}" dt="2023-07-23T11:03:17.297" v="801" actId="14100"/>
          <ac:spMkLst>
            <pc:docMk/>
            <pc:sldMk cId="3338916851" sldId="268"/>
            <ac:spMk id="57" creationId="{C73A3714-017F-61EA-C17E-19853EF67884}"/>
          </ac:spMkLst>
        </pc:spChg>
        <pc:spChg chg="add mod">
          <ac:chgData name="여진욱" userId="716b73c0-c1b1-4f09-ad03-84ce59e1d01c" providerId="ADAL" clId="{663C3092-0A0B-4F0B-B190-CF9A0E729941}" dt="2023-07-23T11:03:15.545" v="800" actId="571"/>
          <ac:spMkLst>
            <pc:docMk/>
            <pc:sldMk cId="3338916851" sldId="268"/>
            <ac:spMk id="58" creationId="{69F9F29B-A618-4379-65A1-97E70BEAB338}"/>
          </ac:spMkLst>
        </pc:spChg>
        <pc:spChg chg="add mod">
          <ac:chgData name="여진욱" userId="716b73c0-c1b1-4f09-ad03-84ce59e1d01c" providerId="ADAL" clId="{663C3092-0A0B-4F0B-B190-CF9A0E729941}" dt="2023-07-23T11:03:38.363" v="813" actId="20577"/>
          <ac:spMkLst>
            <pc:docMk/>
            <pc:sldMk cId="3338916851" sldId="268"/>
            <ac:spMk id="59" creationId="{4307EB54-B2AD-8385-903C-FB76C8ACAF71}"/>
          </ac:spMkLst>
        </pc:spChg>
        <pc:spChg chg="add mod">
          <ac:chgData name="여진욱" userId="716b73c0-c1b1-4f09-ad03-84ce59e1d01c" providerId="ADAL" clId="{663C3092-0A0B-4F0B-B190-CF9A0E729941}" dt="2023-07-23T11:03:35.400" v="809" actId="20577"/>
          <ac:spMkLst>
            <pc:docMk/>
            <pc:sldMk cId="3338916851" sldId="268"/>
            <ac:spMk id="60" creationId="{508A5526-D793-C7C7-E650-5BDE326E73DE}"/>
          </ac:spMkLst>
        </pc:spChg>
        <pc:spChg chg="add mod">
          <ac:chgData name="여진욱" userId="716b73c0-c1b1-4f09-ad03-84ce59e1d01c" providerId="ADAL" clId="{663C3092-0A0B-4F0B-B190-CF9A0E729941}" dt="2023-07-23T11:04:57.883" v="829" actId="1076"/>
          <ac:spMkLst>
            <pc:docMk/>
            <pc:sldMk cId="3338916851" sldId="268"/>
            <ac:spMk id="61" creationId="{D46F7B5E-1907-35E1-ED3F-33FB2C66A17D}"/>
          </ac:spMkLst>
        </pc:spChg>
        <pc:grpChg chg="add del mod">
          <ac:chgData name="여진욱" userId="716b73c0-c1b1-4f09-ad03-84ce59e1d01c" providerId="ADAL" clId="{663C3092-0A0B-4F0B-B190-CF9A0E729941}" dt="2023-07-23T08:51:37.555" v="556" actId="478"/>
          <ac:grpSpMkLst>
            <pc:docMk/>
            <pc:sldMk cId="3338916851" sldId="268"/>
            <ac:grpSpMk id="14" creationId="{508381C5-AC99-402F-23F5-2830CCDE80C5}"/>
          </ac:grpSpMkLst>
        </pc:grpChg>
        <pc:grpChg chg="add del mod">
          <ac:chgData name="여진욱" userId="716b73c0-c1b1-4f09-ad03-84ce59e1d01c" providerId="ADAL" clId="{663C3092-0A0B-4F0B-B190-CF9A0E729941}" dt="2023-07-23T08:51:37.555" v="556" actId="478"/>
          <ac:grpSpMkLst>
            <pc:docMk/>
            <pc:sldMk cId="3338916851" sldId="268"/>
            <ac:grpSpMk id="18" creationId="{C46D36FB-A7B0-7D48-E658-FF2DB8802FF3}"/>
          </ac:grpSpMkLst>
        </pc:grpChg>
        <pc:grpChg chg="add del mod">
          <ac:chgData name="여진욱" userId="716b73c0-c1b1-4f09-ad03-84ce59e1d01c" providerId="ADAL" clId="{663C3092-0A0B-4F0B-B190-CF9A0E729941}" dt="2023-07-23T08:51:37.555" v="556" actId="478"/>
          <ac:grpSpMkLst>
            <pc:docMk/>
            <pc:sldMk cId="3338916851" sldId="268"/>
            <ac:grpSpMk id="22" creationId="{5571BCAE-8560-9C9B-D318-CCC5E6B2A30F}"/>
          </ac:grpSpMkLst>
        </pc:grpChg>
        <pc:grpChg chg="add del mod">
          <ac:chgData name="여진욱" userId="716b73c0-c1b1-4f09-ad03-84ce59e1d01c" providerId="ADAL" clId="{663C3092-0A0B-4F0B-B190-CF9A0E729941}" dt="2023-07-23T08:51:37.555" v="556" actId="478"/>
          <ac:grpSpMkLst>
            <pc:docMk/>
            <pc:sldMk cId="3338916851" sldId="268"/>
            <ac:grpSpMk id="26" creationId="{A603D89C-B97E-F0D6-1B4F-D6B8D54FF9A8}"/>
          </ac:grpSpMkLst>
        </pc:grpChg>
        <pc:grpChg chg="add del mod">
          <ac:chgData name="여진욱" userId="716b73c0-c1b1-4f09-ad03-84ce59e1d01c" providerId="ADAL" clId="{663C3092-0A0B-4F0B-B190-CF9A0E729941}" dt="2023-07-23T08:51:37.555" v="556" actId="478"/>
          <ac:grpSpMkLst>
            <pc:docMk/>
            <pc:sldMk cId="3338916851" sldId="268"/>
            <ac:grpSpMk id="30" creationId="{3E49FF91-B5E0-5579-0B29-7553B166713D}"/>
          </ac:grpSpMkLst>
        </pc:grpChg>
        <pc:grpChg chg="add del mod">
          <ac:chgData name="여진욱" userId="716b73c0-c1b1-4f09-ad03-84ce59e1d01c" providerId="ADAL" clId="{663C3092-0A0B-4F0B-B190-CF9A0E729941}" dt="2023-07-23T08:51:37.555" v="556" actId="478"/>
          <ac:grpSpMkLst>
            <pc:docMk/>
            <pc:sldMk cId="3338916851" sldId="268"/>
            <ac:grpSpMk id="34" creationId="{59312A19-2DD9-D5A7-7CD2-C27517CB99C4}"/>
          </ac:grpSpMkLst>
        </pc:grpChg>
        <pc:picChg chg="add mod">
          <ac:chgData name="여진욱" userId="716b73c0-c1b1-4f09-ad03-84ce59e1d01c" providerId="ADAL" clId="{663C3092-0A0B-4F0B-B190-CF9A0E729941}" dt="2023-07-23T10:57:17.428" v="763" actId="1076"/>
          <ac:picMkLst>
            <pc:docMk/>
            <pc:sldMk cId="3338916851" sldId="268"/>
            <ac:picMk id="2050" creationId="{483F2D5C-A762-B165-0939-8B64D4B27EF4}"/>
          </ac:picMkLst>
        </pc:picChg>
        <pc:cxnChg chg="add mod">
          <ac:chgData name="여진욱" userId="716b73c0-c1b1-4f09-ad03-84ce59e1d01c" providerId="ADAL" clId="{663C3092-0A0B-4F0B-B190-CF9A0E729941}" dt="2023-07-23T10:58:18.420" v="780" actId="14100"/>
          <ac:cxnSpMkLst>
            <pc:docMk/>
            <pc:sldMk cId="3338916851" sldId="268"/>
            <ac:cxnSpMk id="52" creationId="{06993C3D-95E9-5972-37FE-5EEC38174503}"/>
          </ac:cxnSpMkLst>
        </pc:cxnChg>
      </pc:sldChg>
      <pc:sldChg chg="addSp delSp modSp new mod">
        <pc:chgData name="여진욱" userId="716b73c0-c1b1-4f09-ad03-84ce59e1d01c" providerId="ADAL" clId="{663C3092-0A0B-4F0B-B190-CF9A0E729941}" dt="2023-07-24T05:26:36.616" v="1346" actId="1036"/>
        <pc:sldMkLst>
          <pc:docMk/>
          <pc:sldMk cId="3423308886" sldId="269"/>
        </pc:sldMkLst>
        <pc:spChg chg="del">
          <ac:chgData name="여진욱" userId="716b73c0-c1b1-4f09-ad03-84ce59e1d01c" providerId="ADAL" clId="{663C3092-0A0B-4F0B-B190-CF9A0E729941}" dt="2023-07-23T11:05:43.579" v="833" actId="478"/>
          <ac:spMkLst>
            <pc:docMk/>
            <pc:sldMk cId="3423308886" sldId="269"/>
            <ac:spMk id="3" creationId="{71D64CBE-2EBD-EE91-0E31-22BFC87BDE21}"/>
          </ac:spMkLst>
        </pc:spChg>
        <pc:spChg chg="add mod">
          <ac:chgData name="여진욱" userId="716b73c0-c1b1-4f09-ad03-84ce59e1d01c" providerId="ADAL" clId="{663C3092-0A0B-4F0B-B190-CF9A0E729941}" dt="2023-07-24T05:26:36.616" v="1346" actId="1036"/>
          <ac:spMkLst>
            <pc:docMk/>
            <pc:sldMk cId="3423308886" sldId="269"/>
            <ac:spMk id="5" creationId="{54C02DBF-B329-ECF3-BD9A-19976C2C8205}"/>
          </ac:spMkLst>
        </pc:spChg>
        <pc:spChg chg="add mod">
          <ac:chgData name="여진욱" userId="716b73c0-c1b1-4f09-ad03-84ce59e1d01c" providerId="ADAL" clId="{663C3092-0A0B-4F0B-B190-CF9A0E729941}" dt="2023-07-23T11:07:19.527" v="852"/>
          <ac:spMkLst>
            <pc:docMk/>
            <pc:sldMk cId="3423308886" sldId="269"/>
            <ac:spMk id="6" creationId="{AE8BC69E-E3C5-B354-A1A2-41CF8D244AF2}"/>
          </ac:spMkLst>
        </pc:spChg>
        <pc:spChg chg="add mod">
          <ac:chgData name="여진욱" userId="716b73c0-c1b1-4f09-ad03-84ce59e1d01c" providerId="ADAL" clId="{663C3092-0A0B-4F0B-B190-CF9A0E729941}" dt="2023-07-23T11:07:39.766" v="894" actId="1076"/>
          <ac:spMkLst>
            <pc:docMk/>
            <pc:sldMk cId="3423308886" sldId="269"/>
            <ac:spMk id="7" creationId="{79EDA66E-17CD-2FE4-0884-9922BF730249}"/>
          </ac:spMkLst>
        </pc:spChg>
        <pc:spChg chg="add mod">
          <ac:chgData name="여진욱" userId="716b73c0-c1b1-4f09-ad03-84ce59e1d01c" providerId="ADAL" clId="{663C3092-0A0B-4F0B-B190-CF9A0E729941}" dt="2023-07-23T11:07:51.160" v="919" actId="1076"/>
          <ac:spMkLst>
            <pc:docMk/>
            <pc:sldMk cId="3423308886" sldId="269"/>
            <ac:spMk id="8" creationId="{428F8D98-6166-1102-6F12-D5636F2EF783}"/>
          </ac:spMkLst>
        </pc:spChg>
        <pc:picChg chg="add mod">
          <ac:chgData name="여진욱" userId="716b73c0-c1b1-4f09-ad03-84ce59e1d01c" providerId="ADAL" clId="{663C3092-0A0B-4F0B-B190-CF9A0E729941}" dt="2023-07-24T04:09:33.386" v="1341" actId="167"/>
          <ac:picMkLst>
            <pc:docMk/>
            <pc:sldMk cId="3423308886" sldId="269"/>
            <ac:picMk id="3074" creationId="{B0382804-C6A2-CA02-168C-55E6D740D715}"/>
          </ac:picMkLst>
        </pc:picChg>
        <pc:picChg chg="add mod">
          <ac:chgData name="여진욱" userId="716b73c0-c1b1-4f09-ad03-84ce59e1d01c" providerId="ADAL" clId="{663C3092-0A0B-4F0B-B190-CF9A0E729941}" dt="2023-07-24T04:09:28.323" v="1340"/>
          <ac:picMkLst>
            <pc:docMk/>
            <pc:sldMk cId="3423308886" sldId="269"/>
            <ac:picMk id="3076" creationId="{5FA32F78-D2F3-3269-0424-D0C35AE5C25D}"/>
          </ac:picMkLst>
        </pc:picChg>
      </pc:sldChg>
      <pc:sldChg chg="addSp delSp modSp new mod">
        <pc:chgData name="여진욱" userId="716b73c0-c1b1-4f09-ad03-84ce59e1d01c" providerId="ADAL" clId="{663C3092-0A0B-4F0B-B190-CF9A0E729941}" dt="2023-07-23T11:26:52.129" v="1338" actId="1076"/>
        <pc:sldMkLst>
          <pc:docMk/>
          <pc:sldMk cId="1338433648" sldId="270"/>
        </pc:sldMkLst>
        <pc:spChg chg="mod">
          <ac:chgData name="여진욱" userId="716b73c0-c1b1-4f09-ad03-84ce59e1d01c" providerId="ADAL" clId="{663C3092-0A0B-4F0B-B190-CF9A0E729941}" dt="2023-07-23T11:19:26.628" v="1143"/>
          <ac:spMkLst>
            <pc:docMk/>
            <pc:sldMk cId="1338433648" sldId="270"/>
            <ac:spMk id="2" creationId="{F6EF3C9C-AECC-AC4E-6A59-3F2B5CB6985C}"/>
          </ac:spMkLst>
        </pc:spChg>
        <pc:spChg chg="del">
          <ac:chgData name="여진욱" userId="716b73c0-c1b1-4f09-ad03-84ce59e1d01c" providerId="ADAL" clId="{663C3092-0A0B-4F0B-B190-CF9A0E729941}" dt="2023-07-23T11:16:08.291" v="951" actId="478"/>
          <ac:spMkLst>
            <pc:docMk/>
            <pc:sldMk cId="1338433648" sldId="270"/>
            <ac:spMk id="3" creationId="{90ED3666-BAAA-AAF0-C546-6FD477C06A47}"/>
          </ac:spMkLst>
        </pc:spChg>
        <pc:spChg chg="add mod">
          <ac:chgData name="여진욱" userId="716b73c0-c1b1-4f09-ad03-84ce59e1d01c" providerId="ADAL" clId="{663C3092-0A0B-4F0B-B190-CF9A0E729941}" dt="2023-07-23T11:24:29.343" v="1212" actId="1076"/>
          <ac:spMkLst>
            <pc:docMk/>
            <pc:sldMk cId="1338433648" sldId="270"/>
            <ac:spMk id="4" creationId="{33190823-AD73-BA32-F7BC-0FBEAEC5F039}"/>
          </ac:spMkLst>
        </pc:spChg>
        <pc:spChg chg="add mod">
          <ac:chgData name="여진욱" userId="716b73c0-c1b1-4f09-ad03-84ce59e1d01c" providerId="ADAL" clId="{663C3092-0A0B-4F0B-B190-CF9A0E729941}" dt="2023-07-23T11:24:29.343" v="1212" actId="1076"/>
          <ac:spMkLst>
            <pc:docMk/>
            <pc:sldMk cId="1338433648" sldId="270"/>
            <ac:spMk id="5" creationId="{446D5842-E222-CA37-E189-12E94659DC6D}"/>
          </ac:spMkLst>
        </pc:spChg>
        <pc:spChg chg="add mod">
          <ac:chgData name="여진욱" userId="716b73c0-c1b1-4f09-ad03-84ce59e1d01c" providerId="ADAL" clId="{663C3092-0A0B-4F0B-B190-CF9A0E729941}" dt="2023-07-23T11:24:29.343" v="1212" actId="1076"/>
          <ac:spMkLst>
            <pc:docMk/>
            <pc:sldMk cId="1338433648" sldId="270"/>
            <ac:spMk id="8" creationId="{7EEDB432-74C0-1923-296D-F36FC044C28F}"/>
          </ac:spMkLst>
        </pc:spChg>
        <pc:spChg chg="add mod">
          <ac:chgData name="여진욱" userId="716b73c0-c1b1-4f09-ad03-84ce59e1d01c" providerId="ADAL" clId="{663C3092-0A0B-4F0B-B190-CF9A0E729941}" dt="2023-07-23T11:26:52.129" v="1338" actId="1076"/>
          <ac:spMkLst>
            <pc:docMk/>
            <pc:sldMk cId="1338433648" sldId="270"/>
            <ac:spMk id="9" creationId="{C57A0B45-F577-A38E-B2B9-C018DD79D6F5}"/>
          </ac:spMkLst>
        </pc:spChg>
        <pc:spChg chg="add mod">
          <ac:chgData name="여진욱" userId="716b73c0-c1b1-4f09-ad03-84ce59e1d01c" providerId="ADAL" clId="{663C3092-0A0B-4F0B-B190-CF9A0E729941}" dt="2023-07-23T11:26:52.129" v="1338" actId="1076"/>
          <ac:spMkLst>
            <pc:docMk/>
            <pc:sldMk cId="1338433648" sldId="270"/>
            <ac:spMk id="10" creationId="{97AC973D-4DD2-2E14-2D30-BE1921440DCE}"/>
          </ac:spMkLst>
        </pc:spChg>
        <pc:spChg chg="add mod">
          <ac:chgData name="여진욱" userId="716b73c0-c1b1-4f09-ad03-84ce59e1d01c" providerId="ADAL" clId="{663C3092-0A0B-4F0B-B190-CF9A0E729941}" dt="2023-07-23T11:26:48.134" v="1337" actId="1076"/>
          <ac:spMkLst>
            <pc:docMk/>
            <pc:sldMk cId="1338433648" sldId="270"/>
            <ac:spMk id="12" creationId="{3B583CD8-851E-F903-43A9-E899E0E85A8A}"/>
          </ac:spMkLst>
        </pc:spChg>
        <pc:picChg chg="add mod">
          <ac:chgData name="여진욱" userId="716b73c0-c1b1-4f09-ad03-84ce59e1d01c" providerId="ADAL" clId="{663C3092-0A0B-4F0B-B190-CF9A0E729941}" dt="2023-07-23T11:24:01.571" v="1211" actId="1076"/>
          <ac:picMkLst>
            <pc:docMk/>
            <pc:sldMk cId="1338433648" sldId="270"/>
            <ac:picMk id="11" creationId="{CDDFC2A3-E79E-37FE-888F-8987B71346A4}"/>
          </ac:picMkLst>
        </pc:picChg>
        <pc:picChg chg="add mod">
          <ac:chgData name="여진욱" userId="716b73c0-c1b1-4f09-ad03-84ce59e1d01c" providerId="ADAL" clId="{663C3092-0A0B-4F0B-B190-CF9A0E729941}" dt="2023-07-23T11:23:45.226" v="1208" actId="1076"/>
          <ac:picMkLst>
            <pc:docMk/>
            <pc:sldMk cId="1338433648" sldId="270"/>
            <ac:picMk id="4098" creationId="{F47ECD88-6099-485D-E19D-9255124779E6}"/>
          </ac:picMkLst>
        </pc:picChg>
        <pc:picChg chg="add mod">
          <ac:chgData name="여진욱" userId="716b73c0-c1b1-4f09-ad03-84ce59e1d01c" providerId="ADAL" clId="{663C3092-0A0B-4F0B-B190-CF9A0E729941}" dt="2023-07-23T11:23:45.226" v="1208" actId="1076"/>
          <ac:picMkLst>
            <pc:docMk/>
            <pc:sldMk cId="1338433648" sldId="270"/>
            <ac:picMk id="4100" creationId="{9CB7A672-0FA7-376F-F827-094D1CB819E2}"/>
          </ac:picMkLst>
        </pc:picChg>
        <pc:picChg chg="add del mod">
          <ac:chgData name="여진욱" userId="716b73c0-c1b1-4f09-ad03-84ce59e1d01c" providerId="ADAL" clId="{663C3092-0A0B-4F0B-B190-CF9A0E729941}" dt="2023-07-23T11:23:27.957" v="1202" actId="478"/>
          <ac:picMkLst>
            <pc:docMk/>
            <pc:sldMk cId="1338433648" sldId="270"/>
            <ac:picMk id="4102" creationId="{BF0E7213-DFD6-3703-11D5-3E5424DDC752}"/>
          </ac:picMkLst>
        </pc:picChg>
        <pc:picChg chg="add mod">
          <ac:chgData name="여진욱" userId="716b73c0-c1b1-4f09-ad03-84ce59e1d01c" providerId="ADAL" clId="{663C3092-0A0B-4F0B-B190-CF9A0E729941}" dt="2023-07-23T11:24:01.571" v="1211" actId="1076"/>
          <ac:picMkLst>
            <pc:docMk/>
            <pc:sldMk cId="1338433648" sldId="270"/>
            <ac:picMk id="4104" creationId="{87D84513-0779-15D4-8810-13CB6936E6B3}"/>
          </ac:picMkLst>
        </pc:picChg>
        <pc:picChg chg="add mod">
          <ac:chgData name="여진욱" userId="716b73c0-c1b1-4f09-ad03-84ce59e1d01c" providerId="ADAL" clId="{663C3092-0A0B-4F0B-B190-CF9A0E729941}" dt="2023-07-23T11:24:01.571" v="1211" actId="1076"/>
          <ac:picMkLst>
            <pc:docMk/>
            <pc:sldMk cId="1338433648" sldId="270"/>
            <ac:picMk id="4106" creationId="{B3740FF9-B606-1FA5-13BD-BED86A438936}"/>
          </ac:picMkLst>
        </pc:picChg>
        <pc:picChg chg="add mod">
          <ac:chgData name="여진욱" userId="716b73c0-c1b1-4f09-ad03-84ce59e1d01c" providerId="ADAL" clId="{663C3092-0A0B-4F0B-B190-CF9A0E729941}" dt="2023-07-23T11:24:01.571" v="1211" actId="1076"/>
          <ac:picMkLst>
            <pc:docMk/>
            <pc:sldMk cId="1338433648" sldId="270"/>
            <ac:picMk id="4108" creationId="{633C76B4-AD47-409D-4247-3C37A05CE503}"/>
          </ac:picMkLst>
        </pc:picChg>
        <pc:picChg chg="add mod">
          <ac:chgData name="여진욱" userId="716b73c0-c1b1-4f09-ad03-84ce59e1d01c" providerId="ADAL" clId="{663C3092-0A0B-4F0B-B190-CF9A0E729941}" dt="2023-07-23T11:23:45.226" v="1208" actId="1076"/>
          <ac:picMkLst>
            <pc:docMk/>
            <pc:sldMk cId="1338433648" sldId="270"/>
            <ac:picMk id="4110" creationId="{7D08DDD6-9440-F666-C654-48D556DC2794}"/>
          </ac:picMkLst>
        </pc:picChg>
        <pc:picChg chg="add mod">
          <ac:chgData name="여진욱" userId="716b73c0-c1b1-4f09-ad03-84ce59e1d01c" providerId="ADAL" clId="{663C3092-0A0B-4F0B-B190-CF9A0E729941}" dt="2023-07-23T11:24:01.571" v="1211" actId="1076"/>
          <ac:picMkLst>
            <pc:docMk/>
            <pc:sldMk cId="1338433648" sldId="270"/>
            <ac:picMk id="4112" creationId="{DDF3C7DF-DA4C-D922-6E32-EA18B7DA8366}"/>
          </ac:picMkLst>
        </pc:picChg>
        <pc:picChg chg="add mod">
          <ac:chgData name="여진욱" userId="716b73c0-c1b1-4f09-ad03-84ce59e1d01c" providerId="ADAL" clId="{663C3092-0A0B-4F0B-B190-CF9A0E729941}" dt="2023-07-23T11:23:45.226" v="1208" actId="1076"/>
          <ac:picMkLst>
            <pc:docMk/>
            <pc:sldMk cId="1338433648" sldId="270"/>
            <ac:picMk id="4114" creationId="{E4BB34D4-0AB9-E711-DE52-9E0FEA49BFD0}"/>
          </ac:picMkLst>
        </pc:picChg>
        <pc:picChg chg="add mod">
          <ac:chgData name="여진욱" userId="716b73c0-c1b1-4f09-ad03-84ce59e1d01c" providerId="ADAL" clId="{663C3092-0A0B-4F0B-B190-CF9A0E729941}" dt="2023-07-23T11:23:49.198" v="1209" actId="732"/>
          <ac:picMkLst>
            <pc:docMk/>
            <pc:sldMk cId="1338433648" sldId="270"/>
            <ac:picMk id="4116" creationId="{E6DCE59B-D6E4-0338-908D-D2EBBF3ED105}"/>
          </ac:picMkLst>
        </pc:picChg>
        <pc:cxnChg chg="add mod">
          <ac:chgData name="여진욱" userId="716b73c0-c1b1-4f09-ad03-84ce59e1d01c" providerId="ADAL" clId="{663C3092-0A0B-4F0B-B190-CF9A0E729941}" dt="2023-07-23T11:24:29.343" v="1212" actId="1076"/>
          <ac:cxnSpMkLst>
            <pc:docMk/>
            <pc:sldMk cId="1338433648" sldId="270"/>
            <ac:cxnSpMk id="7" creationId="{9459E19A-AD45-DD7E-658A-2D7F419D47E8}"/>
          </ac:cxnSpMkLst>
        </pc:cxnChg>
      </pc:sldChg>
      <pc:sldChg chg="addSp delSp modSp new mod">
        <pc:chgData name="여진욱" userId="716b73c0-c1b1-4f09-ad03-84ce59e1d01c" providerId="ADAL" clId="{663C3092-0A0B-4F0B-B190-CF9A0E729941}" dt="2023-07-24T11:53:31.946" v="1806" actId="20577"/>
        <pc:sldMkLst>
          <pc:docMk/>
          <pc:sldMk cId="3885970561" sldId="271"/>
        </pc:sldMkLst>
        <pc:spChg chg="mod">
          <ac:chgData name="여진욱" userId="716b73c0-c1b1-4f09-ad03-84ce59e1d01c" providerId="ADAL" clId="{663C3092-0A0B-4F0B-B190-CF9A0E729941}" dt="2023-07-24T11:44:31.704" v="1371" actId="20577"/>
          <ac:spMkLst>
            <pc:docMk/>
            <pc:sldMk cId="3885970561" sldId="271"/>
            <ac:spMk id="2" creationId="{A1B39FF4-F083-8406-B71C-7EF791486B63}"/>
          </ac:spMkLst>
        </pc:spChg>
        <pc:spChg chg="del">
          <ac:chgData name="여진욱" userId="716b73c0-c1b1-4f09-ad03-84ce59e1d01c" providerId="ADAL" clId="{663C3092-0A0B-4F0B-B190-CF9A0E729941}" dt="2023-07-24T11:44:33.650" v="1372" actId="478"/>
          <ac:spMkLst>
            <pc:docMk/>
            <pc:sldMk cId="3885970561" sldId="271"/>
            <ac:spMk id="3" creationId="{D9C5E159-94CB-5087-3271-37FC0CBB38F9}"/>
          </ac:spMkLst>
        </pc:spChg>
        <pc:spChg chg="add del mod">
          <ac:chgData name="여진욱" userId="716b73c0-c1b1-4f09-ad03-84ce59e1d01c" providerId="ADAL" clId="{663C3092-0A0B-4F0B-B190-CF9A0E729941}" dt="2023-07-24T11:49:24.893" v="1591" actId="478"/>
          <ac:spMkLst>
            <pc:docMk/>
            <pc:sldMk cId="3885970561" sldId="271"/>
            <ac:spMk id="4" creationId="{6B693C76-A96D-E70D-C26D-0B2768297489}"/>
          </ac:spMkLst>
        </pc:spChg>
        <pc:spChg chg="add del mod">
          <ac:chgData name="여진욱" userId="716b73c0-c1b1-4f09-ad03-84ce59e1d01c" providerId="ADAL" clId="{663C3092-0A0B-4F0B-B190-CF9A0E729941}" dt="2023-07-24T11:49:24.893" v="1591" actId="478"/>
          <ac:spMkLst>
            <pc:docMk/>
            <pc:sldMk cId="3885970561" sldId="271"/>
            <ac:spMk id="5" creationId="{828DDD83-E848-22AD-DD1B-291BDDE4C910}"/>
          </ac:spMkLst>
        </pc:spChg>
        <pc:spChg chg="add mod">
          <ac:chgData name="여진욱" userId="716b73c0-c1b1-4f09-ad03-84ce59e1d01c" providerId="ADAL" clId="{663C3092-0A0B-4F0B-B190-CF9A0E729941}" dt="2023-07-24T11:44:45.065" v="1374" actId="1076"/>
          <ac:spMkLst>
            <pc:docMk/>
            <pc:sldMk cId="3885970561" sldId="271"/>
            <ac:spMk id="7" creationId="{7CCA3A45-84A3-328B-6C0E-F5890655F220}"/>
          </ac:spMkLst>
        </pc:spChg>
        <pc:spChg chg="add del mod">
          <ac:chgData name="여진욱" userId="716b73c0-c1b1-4f09-ad03-84ce59e1d01c" providerId="ADAL" clId="{663C3092-0A0B-4F0B-B190-CF9A0E729941}" dt="2023-07-24T11:48:23.828" v="1571" actId="478"/>
          <ac:spMkLst>
            <pc:docMk/>
            <pc:sldMk cId="3885970561" sldId="271"/>
            <ac:spMk id="8" creationId="{3CEBC403-F7DF-043C-8BE1-517FE22A754C}"/>
          </ac:spMkLst>
        </pc:spChg>
        <pc:spChg chg="add del mod">
          <ac:chgData name="여진욱" userId="716b73c0-c1b1-4f09-ad03-84ce59e1d01c" providerId="ADAL" clId="{663C3092-0A0B-4F0B-B190-CF9A0E729941}" dt="2023-07-24T11:48:23.828" v="1571" actId="478"/>
          <ac:spMkLst>
            <pc:docMk/>
            <pc:sldMk cId="3885970561" sldId="271"/>
            <ac:spMk id="9" creationId="{E57BA72A-4B45-9346-74E5-F91BA835D076}"/>
          </ac:spMkLst>
        </pc:spChg>
        <pc:spChg chg="add del mod">
          <ac:chgData name="여진욱" userId="716b73c0-c1b1-4f09-ad03-84ce59e1d01c" providerId="ADAL" clId="{663C3092-0A0B-4F0B-B190-CF9A0E729941}" dt="2023-07-24T11:44:49.229" v="1375" actId="478"/>
          <ac:spMkLst>
            <pc:docMk/>
            <pc:sldMk cId="3885970561" sldId="271"/>
            <ac:spMk id="10" creationId="{D35733C1-2A51-392D-EC12-E1F632F1226A}"/>
          </ac:spMkLst>
        </pc:spChg>
        <pc:spChg chg="add del mod">
          <ac:chgData name="여진욱" userId="716b73c0-c1b1-4f09-ad03-84ce59e1d01c" providerId="ADAL" clId="{663C3092-0A0B-4F0B-B190-CF9A0E729941}" dt="2023-07-24T11:49:37.514" v="1593" actId="1076"/>
          <ac:spMkLst>
            <pc:docMk/>
            <pc:sldMk cId="3885970561" sldId="271"/>
            <ac:spMk id="11" creationId="{A9A7C2C4-7868-CF0A-E20A-554DD60312D1}"/>
          </ac:spMkLst>
        </pc:spChg>
        <pc:spChg chg="add del mod">
          <ac:chgData name="여진욱" userId="716b73c0-c1b1-4f09-ad03-84ce59e1d01c" providerId="ADAL" clId="{663C3092-0A0B-4F0B-B190-CF9A0E729941}" dt="2023-07-24T11:46:32.617" v="1410" actId="478"/>
          <ac:spMkLst>
            <pc:docMk/>
            <pc:sldMk cId="3885970561" sldId="271"/>
            <ac:spMk id="12" creationId="{13E60446-E10D-0C1D-D205-B25BF8627CF7}"/>
          </ac:spMkLst>
        </pc:spChg>
        <pc:spChg chg="add del mod">
          <ac:chgData name="여진욱" userId="716b73c0-c1b1-4f09-ad03-84ce59e1d01c" providerId="ADAL" clId="{663C3092-0A0B-4F0B-B190-CF9A0E729941}" dt="2023-07-24T11:46:32.219" v="1409" actId="478"/>
          <ac:spMkLst>
            <pc:docMk/>
            <pc:sldMk cId="3885970561" sldId="271"/>
            <ac:spMk id="13" creationId="{47F51CEE-9465-948E-AB19-A43A50BEA123}"/>
          </ac:spMkLst>
        </pc:spChg>
        <pc:spChg chg="add del mod">
          <ac:chgData name="여진욱" userId="716b73c0-c1b1-4f09-ad03-84ce59e1d01c" providerId="ADAL" clId="{663C3092-0A0B-4F0B-B190-CF9A0E729941}" dt="2023-07-24T11:46:32.219" v="1409" actId="478"/>
          <ac:spMkLst>
            <pc:docMk/>
            <pc:sldMk cId="3885970561" sldId="271"/>
            <ac:spMk id="14" creationId="{DB73FB95-B097-50C7-44D9-AC478EFE22FD}"/>
          </ac:spMkLst>
        </pc:spChg>
        <pc:spChg chg="add del mod">
          <ac:chgData name="여진욱" userId="716b73c0-c1b1-4f09-ad03-84ce59e1d01c" providerId="ADAL" clId="{663C3092-0A0B-4F0B-B190-CF9A0E729941}" dt="2023-07-24T11:46:32.219" v="1409" actId="478"/>
          <ac:spMkLst>
            <pc:docMk/>
            <pc:sldMk cId="3885970561" sldId="271"/>
            <ac:spMk id="15" creationId="{85246244-5027-72E9-818A-0BF58FA7D618}"/>
          </ac:spMkLst>
        </pc:spChg>
        <pc:spChg chg="add del mod">
          <ac:chgData name="여진욱" userId="716b73c0-c1b1-4f09-ad03-84ce59e1d01c" providerId="ADAL" clId="{663C3092-0A0B-4F0B-B190-CF9A0E729941}" dt="2023-07-24T11:46:32.219" v="1409" actId="478"/>
          <ac:spMkLst>
            <pc:docMk/>
            <pc:sldMk cId="3885970561" sldId="271"/>
            <ac:spMk id="16" creationId="{FD7B8733-5475-6212-54AB-F82F32C380FE}"/>
          </ac:spMkLst>
        </pc:spChg>
        <pc:spChg chg="add del mod">
          <ac:chgData name="여진욱" userId="716b73c0-c1b1-4f09-ad03-84ce59e1d01c" providerId="ADAL" clId="{663C3092-0A0B-4F0B-B190-CF9A0E729941}" dt="2023-07-24T11:46:32.219" v="1409" actId="478"/>
          <ac:spMkLst>
            <pc:docMk/>
            <pc:sldMk cId="3885970561" sldId="271"/>
            <ac:spMk id="17" creationId="{26AEEA81-8460-F368-DBD9-49130AF16314}"/>
          </ac:spMkLst>
        </pc:spChg>
        <pc:spChg chg="add del mod">
          <ac:chgData name="여진욱" userId="716b73c0-c1b1-4f09-ad03-84ce59e1d01c" providerId="ADAL" clId="{663C3092-0A0B-4F0B-B190-CF9A0E729941}" dt="2023-07-24T11:46:32.219" v="1409" actId="478"/>
          <ac:spMkLst>
            <pc:docMk/>
            <pc:sldMk cId="3885970561" sldId="271"/>
            <ac:spMk id="18" creationId="{C5326753-3D70-751F-6A21-A7738AAF181B}"/>
          </ac:spMkLst>
        </pc:spChg>
        <pc:spChg chg="add del mod">
          <ac:chgData name="여진욱" userId="716b73c0-c1b1-4f09-ad03-84ce59e1d01c" providerId="ADAL" clId="{663C3092-0A0B-4F0B-B190-CF9A0E729941}" dt="2023-07-24T11:46:32.219" v="1409" actId="478"/>
          <ac:spMkLst>
            <pc:docMk/>
            <pc:sldMk cId="3885970561" sldId="271"/>
            <ac:spMk id="19" creationId="{34481FA8-AD26-03BB-1151-94F4250A3CE7}"/>
          </ac:spMkLst>
        </pc:spChg>
        <pc:spChg chg="add del mod">
          <ac:chgData name="여진욱" userId="716b73c0-c1b1-4f09-ad03-84ce59e1d01c" providerId="ADAL" clId="{663C3092-0A0B-4F0B-B190-CF9A0E729941}" dt="2023-07-24T11:46:32.219" v="1409" actId="478"/>
          <ac:spMkLst>
            <pc:docMk/>
            <pc:sldMk cId="3885970561" sldId="271"/>
            <ac:spMk id="20" creationId="{CB7E8E03-E340-E5EC-4340-6F31C949003C}"/>
          </ac:spMkLst>
        </pc:spChg>
        <pc:spChg chg="add del mod">
          <ac:chgData name="여진욱" userId="716b73c0-c1b1-4f09-ad03-84ce59e1d01c" providerId="ADAL" clId="{663C3092-0A0B-4F0B-B190-CF9A0E729941}" dt="2023-07-24T11:46:32.219" v="1409" actId="478"/>
          <ac:spMkLst>
            <pc:docMk/>
            <pc:sldMk cId="3885970561" sldId="271"/>
            <ac:spMk id="21" creationId="{8D72493F-32EE-84CB-8C00-A91DA4DEE027}"/>
          </ac:spMkLst>
        </pc:spChg>
        <pc:spChg chg="add del mod">
          <ac:chgData name="여진욱" userId="716b73c0-c1b1-4f09-ad03-84ce59e1d01c" providerId="ADAL" clId="{663C3092-0A0B-4F0B-B190-CF9A0E729941}" dt="2023-07-24T11:46:32.219" v="1409" actId="478"/>
          <ac:spMkLst>
            <pc:docMk/>
            <pc:sldMk cId="3885970561" sldId="271"/>
            <ac:spMk id="22" creationId="{00788E2D-A73F-DB8F-05B2-F3427079A60D}"/>
          </ac:spMkLst>
        </pc:spChg>
        <pc:spChg chg="add del mod">
          <ac:chgData name="여진욱" userId="716b73c0-c1b1-4f09-ad03-84ce59e1d01c" providerId="ADAL" clId="{663C3092-0A0B-4F0B-B190-CF9A0E729941}" dt="2023-07-24T11:46:32.219" v="1409" actId="478"/>
          <ac:spMkLst>
            <pc:docMk/>
            <pc:sldMk cId="3885970561" sldId="271"/>
            <ac:spMk id="23" creationId="{A9E140BC-4F11-84B2-BCFE-AE1981FBBD99}"/>
          </ac:spMkLst>
        </pc:spChg>
        <pc:spChg chg="add del mod">
          <ac:chgData name="여진욱" userId="716b73c0-c1b1-4f09-ad03-84ce59e1d01c" providerId="ADAL" clId="{663C3092-0A0B-4F0B-B190-CF9A0E729941}" dt="2023-07-24T11:46:32.219" v="1409" actId="478"/>
          <ac:spMkLst>
            <pc:docMk/>
            <pc:sldMk cId="3885970561" sldId="271"/>
            <ac:spMk id="24" creationId="{5171319D-E2CA-5DD9-5978-0114904881B3}"/>
          </ac:spMkLst>
        </pc:spChg>
        <pc:spChg chg="add del mod">
          <ac:chgData name="여진욱" userId="716b73c0-c1b1-4f09-ad03-84ce59e1d01c" providerId="ADAL" clId="{663C3092-0A0B-4F0B-B190-CF9A0E729941}" dt="2023-07-24T11:46:32.219" v="1409" actId="478"/>
          <ac:spMkLst>
            <pc:docMk/>
            <pc:sldMk cId="3885970561" sldId="271"/>
            <ac:spMk id="25" creationId="{4F430F20-1B10-1AEC-BB7C-6F4914E0DC2B}"/>
          </ac:spMkLst>
        </pc:spChg>
        <pc:spChg chg="add mod">
          <ac:chgData name="여진욱" userId="716b73c0-c1b1-4f09-ad03-84ce59e1d01c" providerId="ADAL" clId="{663C3092-0A0B-4F0B-B190-CF9A0E729941}" dt="2023-07-24T11:49:37.514" v="1593" actId="1076"/>
          <ac:spMkLst>
            <pc:docMk/>
            <pc:sldMk cId="3885970561" sldId="271"/>
            <ac:spMk id="26" creationId="{BEF1CEB7-6F3D-3579-77E5-700EC694252A}"/>
          </ac:spMkLst>
        </pc:spChg>
        <pc:spChg chg="add mod">
          <ac:chgData name="여진욱" userId="716b73c0-c1b1-4f09-ad03-84ce59e1d01c" providerId="ADAL" clId="{663C3092-0A0B-4F0B-B190-CF9A0E729941}" dt="2023-07-24T11:49:37.514" v="1593" actId="1076"/>
          <ac:spMkLst>
            <pc:docMk/>
            <pc:sldMk cId="3885970561" sldId="271"/>
            <ac:spMk id="27" creationId="{239580A9-7406-F9BB-1EFB-90DF12FE2E9A}"/>
          </ac:spMkLst>
        </pc:spChg>
        <pc:spChg chg="add mod">
          <ac:chgData name="여진욱" userId="716b73c0-c1b1-4f09-ad03-84ce59e1d01c" providerId="ADAL" clId="{663C3092-0A0B-4F0B-B190-CF9A0E729941}" dt="2023-07-24T11:49:37.514" v="1593" actId="1076"/>
          <ac:spMkLst>
            <pc:docMk/>
            <pc:sldMk cId="3885970561" sldId="271"/>
            <ac:spMk id="28" creationId="{CF250804-5BFB-D6C4-A391-2189F1DD587A}"/>
          </ac:spMkLst>
        </pc:spChg>
        <pc:spChg chg="add mod">
          <ac:chgData name="여진욱" userId="716b73c0-c1b1-4f09-ad03-84ce59e1d01c" providerId="ADAL" clId="{663C3092-0A0B-4F0B-B190-CF9A0E729941}" dt="2023-07-24T11:49:37.514" v="1593" actId="1076"/>
          <ac:spMkLst>
            <pc:docMk/>
            <pc:sldMk cId="3885970561" sldId="271"/>
            <ac:spMk id="29" creationId="{7B6B6294-6074-C707-D564-BDD85663763E}"/>
          </ac:spMkLst>
        </pc:spChg>
        <pc:spChg chg="add mod">
          <ac:chgData name="여진욱" userId="716b73c0-c1b1-4f09-ad03-84ce59e1d01c" providerId="ADAL" clId="{663C3092-0A0B-4F0B-B190-CF9A0E729941}" dt="2023-07-24T11:49:37.514" v="1593" actId="1076"/>
          <ac:spMkLst>
            <pc:docMk/>
            <pc:sldMk cId="3885970561" sldId="271"/>
            <ac:spMk id="30" creationId="{9A5ABD9B-CE0A-BE57-02CB-80ADEA87D907}"/>
          </ac:spMkLst>
        </pc:spChg>
        <pc:spChg chg="add mod">
          <ac:chgData name="여진욱" userId="716b73c0-c1b1-4f09-ad03-84ce59e1d01c" providerId="ADAL" clId="{663C3092-0A0B-4F0B-B190-CF9A0E729941}" dt="2023-07-24T11:49:37.514" v="1593" actId="1076"/>
          <ac:spMkLst>
            <pc:docMk/>
            <pc:sldMk cId="3885970561" sldId="271"/>
            <ac:spMk id="31" creationId="{DE43DC0B-AC09-6B6D-E2E0-87F3BDB637B0}"/>
          </ac:spMkLst>
        </pc:spChg>
        <pc:spChg chg="add mod">
          <ac:chgData name="여진욱" userId="716b73c0-c1b1-4f09-ad03-84ce59e1d01c" providerId="ADAL" clId="{663C3092-0A0B-4F0B-B190-CF9A0E729941}" dt="2023-07-24T11:49:37.514" v="1593" actId="1076"/>
          <ac:spMkLst>
            <pc:docMk/>
            <pc:sldMk cId="3885970561" sldId="271"/>
            <ac:spMk id="32" creationId="{4949FD7E-8E70-7D14-7673-D8DAF556998C}"/>
          </ac:spMkLst>
        </pc:spChg>
        <pc:spChg chg="add mod">
          <ac:chgData name="여진욱" userId="716b73c0-c1b1-4f09-ad03-84ce59e1d01c" providerId="ADAL" clId="{663C3092-0A0B-4F0B-B190-CF9A0E729941}" dt="2023-07-24T11:49:37.514" v="1593" actId="1076"/>
          <ac:spMkLst>
            <pc:docMk/>
            <pc:sldMk cId="3885970561" sldId="271"/>
            <ac:spMk id="33" creationId="{135D4E7D-AA80-D66E-A79D-175F8DD835A3}"/>
          </ac:spMkLst>
        </pc:spChg>
        <pc:spChg chg="add mod">
          <ac:chgData name="여진욱" userId="716b73c0-c1b1-4f09-ad03-84ce59e1d01c" providerId="ADAL" clId="{663C3092-0A0B-4F0B-B190-CF9A0E729941}" dt="2023-07-24T11:49:37.514" v="1593" actId="1076"/>
          <ac:spMkLst>
            <pc:docMk/>
            <pc:sldMk cId="3885970561" sldId="271"/>
            <ac:spMk id="34" creationId="{503270D4-7E5D-8E49-ADCE-772940BF4D19}"/>
          </ac:spMkLst>
        </pc:spChg>
        <pc:spChg chg="add mod">
          <ac:chgData name="여진욱" userId="716b73c0-c1b1-4f09-ad03-84ce59e1d01c" providerId="ADAL" clId="{663C3092-0A0B-4F0B-B190-CF9A0E729941}" dt="2023-07-24T11:49:37.514" v="1593" actId="1076"/>
          <ac:spMkLst>
            <pc:docMk/>
            <pc:sldMk cId="3885970561" sldId="271"/>
            <ac:spMk id="35" creationId="{87694A60-8494-FA05-1D5F-CFEBAEA1A143}"/>
          </ac:spMkLst>
        </pc:spChg>
        <pc:spChg chg="add mod">
          <ac:chgData name="여진욱" userId="716b73c0-c1b1-4f09-ad03-84ce59e1d01c" providerId="ADAL" clId="{663C3092-0A0B-4F0B-B190-CF9A0E729941}" dt="2023-07-24T11:49:37.514" v="1593" actId="1076"/>
          <ac:spMkLst>
            <pc:docMk/>
            <pc:sldMk cId="3885970561" sldId="271"/>
            <ac:spMk id="36" creationId="{B28A4417-662C-DA0C-8FFC-CD7ABC44D287}"/>
          </ac:spMkLst>
        </pc:spChg>
        <pc:spChg chg="add mod">
          <ac:chgData name="여진욱" userId="716b73c0-c1b1-4f09-ad03-84ce59e1d01c" providerId="ADAL" clId="{663C3092-0A0B-4F0B-B190-CF9A0E729941}" dt="2023-07-24T11:49:37.514" v="1593" actId="1076"/>
          <ac:spMkLst>
            <pc:docMk/>
            <pc:sldMk cId="3885970561" sldId="271"/>
            <ac:spMk id="37" creationId="{54F751FF-4683-030D-0D75-DFE02EF6F5DD}"/>
          </ac:spMkLst>
        </pc:spChg>
        <pc:spChg chg="add mod">
          <ac:chgData name="여진욱" userId="716b73c0-c1b1-4f09-ad03-84ce59e1d01c" providerId="ADAL" clId="{663C3092-0A0B-4F0B-B190-CF9A0E729941}" dt="2023-07-24T11:49:37.514" v="1593" actId="1076"/>
          <ac:spMkLst>
            <pc:docMk/>
            <pc:sldMk cId="3885970561" sldId="271"/>
            <ac:spMk id="38" creationId="{53185FC3-C6E7-510C-1008-C7687B128DFE}"/>
          </ac:spMkLst>
        </pc:spChg>
        <pc:spChg chg="add mod">
          <ac:chgData name="여진욱" userId="716b73c0-c1b1-4f09-ad03-84ce59e1d01c" providerId="ADAL" clId="{663C3092-0A0B-4F0B-B190-CF9A0E729941}" dt="2023-07-24T11:49:37.514" v="1593" actId="1076"/>
          <ac:spMkLst>
            <pc:docMk/>
            <pc:sldMk cId="3885970561" sldId="271"/>
            <ac:spMk id="39" creationId="{273A1F5A-39AF-DAFA-CCB9-C4DBDCD5E63F}"/>
          </ac:spMkLst>
        </pc:spChg>
        <pc:spChg chg="add mod">
          <ac:chgData name="여진욱" userId="716b73c0-c1b1-4f09-ad03-84ce59e1d01c" providerId="ADAL" clId="{663C3092-0A0B-4F0B-B190-CF9A0E729941}" dt="2023-07-24T11:49:37.514" v="1593" actId="1076"/>
          <ac:spMkLst>
            <pc:docMk/>
            <pc:sldMk cId="3885970561" sldId="271"/>
            <ac:spMk id="40" creationId="{8C47D3AD-A080-B095-7C65-5113F5C24766}"/>
          </ac:spMkLst>
        </pc:spChg>
        <pc:spChg chg="add mod">
          <ac:chgData name="여진욱" userId="716b73c0-c1b1-4f09-ad03-84ce59e1d01c" providerId="ADAL" clId="{663C3092-0A0B-4F0B-B190-CF9A0E729941}" dt="2023-07-24T11:49:37.514" v="1593" actId="1076"/>
          <ac:spMkLst>
            <pc:docMk/>
            <pc:sldMk cId="3885970561" sldId="271"/>
            <ac:spMk id="41" creationId="{14325685-AB70-1075-6127-3E40E86EF922}"/>
          </ac:spMkLst>
        </pc:spChg>
        <pc:spChg chg="add mod">
          <ac:chgData name="여진욱" userId="716b73c0-c1b1-4f09-ad03-84ce59e1d01c" providerId="ADAL" clId="{663C3092-0A0B-4F0B-B190-CF9A0E729941}" dt="2023-07-24T11:49:37.514" v="1593" actId="1076"/>
          <ac:spMkLst>
            <pc:docMk/>
            <pc:sldMk cId="3885970561" sldId="271"/>
            <ac:spMk id="42" creationId="{E09CD41C-A322-E0F2-425F-C52C8A394180}"/>
          </ac:spMkLst>
        </pc:spChg>
        <pc:spChg chg="add mod">
          <ac:chgData name="여진욱" userId="716b73c0-c1b1-4f09-ad03-84ce59e1d01c" providerId="ADAL" clId="{663C3092-0A0B-4F0B-B190-CF9A0E729941}" dt="2023-07-24T11:49:37.514" v="1593" actId="1076"/>
          <ac:spMkLst>
            <pc:docMk/>
            <pc:sldMk cId="3885970561" sldId="271"/>
            <ac:spMk id="43" creationId="{DF96C947-65C8-DCE5-B030-5D07BD233DB3}"/>
          </ac:spMkLst>
        </pc:spChg>
        <pc:spChg chg="add mod">
          <ac:chgData name="여진욱" userId="716b73c0-c1b1-4f09-ad03-84ce59e1d01c" providerId="ADAL" clId="{663C3092-0A0B-4F0B-B190-CF9A0E729941}" dt="2023-07-24T11:49:37.514" v="1593" actId="1076"/>
          <ac:spMkLst>
            <pc:docMk/>
            <pc:sldMk cId="3885970561" sldId="271"/>
            <ac:spMk id="44" creationId="{792C026B-7B47-2BDA-1F0E-3AB36D0832B4}"/>
          </ac:spMkLst>
        </pc:spChg>
        <pc:spChg chg="add mod">
          <ac:chgData name="여진욱" userId="716b73c0-c1b1-4f09-ad03-84ce59e1d01c" providerId="ADAL" clId="{663C3092-0A0B-4F0B-B190-CF9A0E729941}" dt="2023-07-24T11:49:37.514" v="1593" actId="1076"/>
          <ac:spMkLst>
            <pc:docMk/>
            <pc:sldMk cId="3885970561" sldId="271"/>
            <ac:spMk id="45" creationId="{52A29F8D-4E91-59B5-D0C4-DE24A74226E4}"/>
          </ac:spMkLst>
        </pc:spChg>
        <pc:spChg chg="add mod">
          <ac:chgData name="여진욱" userId="716b73c0-c1b1-4f09-ad03-84ce59e1d01c" providerId="ADAL" clId="{663C3092-0A0B-4F0B-B190-CF9A0E729941}" dt="2023-07-24T11:49:37.514" v="1593" actId="1076"/>
          <ac:spMkLst>
            <pc:docMk/>
            <pc:sldMk cId="3885970561" sldId="271"/>
            <ac:spMk id="46" creationId="{64F8656C-7781-C862-E53F-001D88DD2803}"/>
          </ac:spMkLst>
        </pc:spChg>
        <pc:spChg chg="add mod">
          <ac:chgData name="여진욱" userId="716b73c0-c1b1-4f09-ad03-84ce59e1d01c" providerId="ADAL" clId="{663C3092-0A0B-4F0B-B190-CF9A0E729941}" dt="2023-07-24T11:49:37.514" v="1593" actId="1076"/>
          <ac:spMkLst>
            <pc:docMk/>
            <pc:sldMk cId="3885970561" sldId="271"/>
            <ac:spMk id="47" creationId="{E06F544D-3B88-74AA-FF3F-E41F8C2ED897}"/>
          </ac:spMkLst>
        </pc:spChg>
        <pc:spChg chg="add mod">
          <ac:chgData name="여진욱" userId="716b73c0-c1b1-4f09-ad03-84ce59e1d01c" providerId="ADAL" clId="{663C3092-0A0B-4F0B-B190-CF9A0E729941}" dt="2023-07-24T11:49:37.514" v="1593" actId="1076"/>
          <ac:spMkLst>
            <pc:docMk/>
            <pc:sldMk cId="3885970561" sldId="271"/>
            <ac:spMk id="48" creationId="{DB498ADE-0C16-7254-A14A-8F9BDFFC2AED}"/>
          </ac:spMkLst>
        </pc:spChg>
        <pc:spChg chg="add mod">
          <ac:chgData name="여진욱" userId="716b73c0-c1b1-4f09-ad03-84ce59e1d01c" providerId="ADAL" clId="{663C3092-0A0B-4F0B-B190-CF9A0E729941}" dt="2023-07-24T11:49:37.514" v="1593" actId="1076"/>
          <ac:spMkLst>
            <pc:docMk/>
            <pc:sldMk cId="3885970561" sldId="271"/>
            <ac:spMk id="49" creationId="{436B7A56-E399-9FB5-F4C6-91DF7BBA0124}"/>
          </ac:spMkLst>
        </pc:spChg>
        <pc:spChg chg="add mod">
          <ac:chgData name="여진욱" userId="716b73c0-c1b1-4f09-ad03-84ce59e1d01c" providerId="ADAL" clId="{663C3092-0A0B-4F0B-B190-CF9A0E729941}" dt="2023-07-24T11:49:37.514" v="1593" actId="1076"/>
          <ac:spMkLst>
            <pc:docMk/>
            <pc:sldMk cId="3885970561" sldId="271"/>
            <ac:spMk id="50" creationId="{571C476C-4389-B915-2C37-5E9ABFFCFFE5}"/>
          </ac:spMkLst>
        </pc:spChg>
        <pc:spChg chg="add mod">
          <ac:chgData name="여진욱" userId="716b73c0-c1b1-4f09-ad03-84ce59e1d01c" providerId="ADAL" clId="{663C3092-0A0B-4F0B-B190-CF9A0E729941}" dt="2023-07-24T11:49:37.514" v="1593" actId="1076"/>
          <ac:spMkLst>
            <pc:docMk/>
            <pc:sldMk cId="3885970561" sldId="271"/>
            <ac:spMk id="51" creationId="{E2BD3AF8-A848-E3B4-CD75-F2B4D0C1A92B}"/>
          </ac:spMkLst>
        </pc:spChg>
        <pc:spChg chg="add mod">
          <ac:chgData name="여진욱" userId="716b73c0-c1b1-4f09-ad03-84ce59e1d01c" providerId="ADAL" clId="{663C3092-0A0B-4F0B-B190-CF9A0E729941}" dt="2023-07-24T11:49:37.514" v="1593" actId="1076"/>
          <ac:spMkLst>
            <pc:docMk/>
            <pc:sldMk cId="3885970561" sldId="271"/>
            <ac:spMk id="52" creationId="{400AC9AB-3B6F-51D1-DF33-9F8AA287BAEB}"/>
          </ac:spMkLst>
        </pc:spChg>
        <pc:spChg chg="add mod">
          <ac:chgData name="여진욱" userId="716b73c0-c1b1-4f09-ad03-84ce59e1d01c" providerId="ADAL" clId="{663C3092-0A0B-4F0B-B190-CF9A0E729941}" dt="2023-07-24T11:49:37.514" v="1593" actId="1076"/>
          <ac:spMkLst>
            <pc:docMk/>
            <pc:sldMk cId="3885970561" sldId="271"/>
            <ac:spMk id="53" creationId="{3F2C35FC-C15F-A791-6A85-61436B5445F1}"/>
          </ac:spMkLst>
        </pc:spChg>
        <pc:spChg chg="add mod">
          <ac:chgData name="여진욱" userId="716b73c0-c1b1-4f09-ad03-84ce59e1d01c" providerId="ADAL" clId="{663C3092-0A0B-4F0B-B190-CF9A0E729941}" dt="2023-07-24T11:49:37.514" v="1593" actId="1076"/>
          <ac:spMkLst>
            <pc:docMk/>
            <pc:sldMk cId="3885970561" sldId="271"/>
            <ac:spMk id="54" creationId="{39512EB3-89E8-AD99-62AE-D8F02CF7119D}"/>
          </ac:spMkLst>
        </pc:spChg>
        <pc:spChg chg="add mod">
          <ac:chgData name="여진욱" userId="716b73c0-c1b1-4f09-ad03-84ce59e1d01c" providerId="ADAL" clId="{663C3092-0A0B-4F0B-B190-CF9A0E729941}" dt="2023-07-24T11:49:37.514" v="1593" actId="1076"/>
          <ac:spMkLst>
            <pc:docMk/>
            <pc:sldMk cId="3885970561" sldId="271"/>
            <ac:spMk id="55" creationId="{9EDEBF03-80B1-DAA4-463D-8AAB26D3B8C3}"/>
          </ac:spMkLst>
        </pc:spChg>
        <pc:spChg chg="add mod">
          <ac:chgData name="여진욱" userId="716b73c0-c1b1-4f09-ad03-84ce59e1d01c" providerId="ADAL" clId="{663C3092-0A0B-4F0B-B190-CF9A0E729941}" dt="2023-07-24T11:49:37.514" v="1593" actId="1076"/>
          <ac:spMkLst>
            <pc:docMk/>
            <pc:sldMk cId="3885970561" sldId="271"/>
            <ac:spMk id="56" creationId="{F94A4C3F-9BC5-A8B9-7FFC-87BE503AA549}"/>
          </ac:spMkLst>
        </pc:spChg>
        <pc:spChg chg="add mod">
          <ac:chgData name="여진욱" userId="716b73c0-c1b1-4f09-ad03-84ce59e1d01c" providerId="ADAL" clId="{663C3092-0A0B-4F0B-B190-CF9A0E729941}" dt="2023-07-24T11:49:37.514" v="1593" actId="1076"/>
          <ac:spMkLst>
            <pc:docMk/>
            <pc:sldMk cId="3885970561" sldId="271"/>
            <ac:spMk id="57" creationId="{A97063C6-E4CF-CCBD-9105-6D94A2798EB5}"/>
          </ac:spMkLst>
        </pc:spChg>
        <pc:spChg chg="add mod">
          <ac:chgData name="여진욱" userId="716b73c0-c1b1-4f09-ad03-84ce59e1d01c" providerId="ADAL" clId="{663C3092-0A0B-4F0B-B190-CF9A0E729941}" dt="2023-07-24T11:49:37.514" v="1593" actId="1076"/>
          <ac:spMkLst>
            <pc:docMk/>
            <pc:sldMk cId="3885970561" sldId="271"/>
            <ac:spMk id="58" creationId="{DA020475-8BAC-6026-8633-B37D8CCF55D1}"/>
          </ac:spMkLst>
        </pc:spChg>
        <pc:spChg chg="add mod">
          <ac:chgData name="여진욱" userId="716b73c0-c1b1-4f09-ad03-84ce59e1d01c" providerId="ADAL" clId="{663C3092-0A0B-4F0B-B190-CF9A0E729941}" dt="2023-07-24T11:49:37.514" v="1593" actId="1076"/>
          <ac:spMkLst>
            <pc:docMk/>
            <pc:sldMk cId="3885970561" sldId="271"/>
            <ac:spMk id="59" creationId="{F9243318-08F9-4B86-7813-679572A28875}"/>
          </ac:spMkLst>
        </pc:spChg>
        <pc:spChg chg="add mod">
          <ac:chgData name="여진욱" userId="716b73c0-c1b1-4f09-ad03-84ce59e1d01c" providerId="ADAL" clId="{663C3092-0A0B-4F0B-B190-CF9A0E729941}" dt="2023-07-24T11:49:37.514" v="1593" actId="1076"/>
          <ac:spMkLst>
            <pc:docMk/>
            <pc:sldMk cId="3885970561" sldId="271"/>
            <ac:spMk id="60" creationId="{2FD02015-A547-C7BF-D00A-2F0DF67F1465}"/>
          </ac:spMkLst>
        </pc:spChg>
        <pc:spChg chg="add mod">
          <ac:chgData name="여진욱" userId="716b73c0-c1b1-4f09-ad03-84ce59e1d01c" providerId="ADAL" clId="{663C3092-0A0B-4F0B-B190-CF9A0E729941}" dt="2023-07-24T11:49:37.514" v="1593" actId="1076"/>
          <ac:spMkLst>
            <pc:docMk/>
            <pc:sldMk cId="3885970561" sldId="271"/>
            <ac:spMk id="61" creationId="{1EAD7B75-A21E-F57D-915D-FEF02520E0FF}"/>
          </ac:spMkLst>
        </pc:spChg>
        <pc:spChg chg="add mod">
          <ac:chgData name="여진욱" userId="716b73c0-c1b1-4f09-ad03-84ce59e1d01c" providerId="ADAL" clId="{663C3092-0A0B-4F0B-B190-CF9A0E729941}" dt="2023-07-24T11:49:37.514" v="1593" actId="1076"/>
          <ac:spMkLst>
            <pc:docMk/>
            <pc:sldMk cId="3885970561" sldId="271"/>
            <ac:spMk id="62" creationId="{38EC3CE2-DD25-5897-1F28-BA690220C785}"/>
          </ac:spMkLst>
        </pc:spChg>
        <pc:spChg chg="add mod">
          <ac:chgData name="여진욱" userId="716b73c0-c1b1-4f09-ad03-84ce59e1d01c" providerId="ADAL" clId="{663C3092-0A0B-4F0B-B190-CF9A0E729941}" dt="2023-07-24T11:49:37.514" v="1593" actId="1076"/>
          <ac:spMkLst>
            <pc:docMk/>
            <pc:sldMk cId="3885970561" sldId="271"/>
            <ac:spMk id="63" creationId="{934E386F-7E54-D39A-8132-CA6A76F47D94}"/>
          </ac:spMkLst>
        </pc:spChg>
        <pc:spChg chg="add mod">
          <ac:chgData name="여진욱" userId="716b73c0-c1b1-4f09-ad03-84ce59e1d01c" providerId="ADAL" clId="{663C3092-0A0B-4F0B-B190-CF9A0E729941}" dt="2023-07-24T11:49:37.514" v="1593" actId="1076"/>
          <ac:spMkLst>
            <pc:docMk/>
            <pc:sldMk cId="3885970561" sldId="271"/>
            <ac:spMk id="64" creationId="{6487B215-84D2-0C25-1E3E-4050BFD91D8C}"/>
          </ac:spMkLst>
        </pc:spChg>
        <pc:spChg chg="add mod">
          <ac:chgData name="여진욱" userId="716b73c0-c1b1-4f09-ad03-84ce59e1d01c" providerId="ADAL" clId="{663C3092-0A0B-4F0B-B190-CF9A0E729941}" dt="2023-07-24T11:49:37.514" v="1593" actId="1076"/>
          <ac:spMkLst>
            <pc:docMk/>
            <pc:sldMk cId="3885970561" sldId="271"/>
            <ac:spMk id="65" creationId="{7A7C36D9-B748-A546-1F3D-834018CA2845}"/>
          </ac:spMkLst>
        </pc:spChg>
        <pc:spChg chg="add mod">
          <ac:chgData name="여진욱" userId="716b73c0-c1b1-4f09-ad03-84ce59e1d01c" providerId="ADAL" clId="{663C3092-0A0B-4F0B-B190-CF9A0E729941}" dt="2023-07-24T11:49:37.514" v="1593" actId="1076"/>
          <ac:spMkLst>
            <pc:docMk/>
            <pc:sldMk cId="3885970561" sldId="271"/>
            <ac:spMk id="66" creationId="{E400711D-E1D4-0F8A-ECAA-C6EAC6CCC250}"/>
          </ac:spMkLst>
        </pc:spChg>
        <pc:spChg chg="add mod">
          <ac:chgData name="여진욱" userId="716b73c0-c1b1-4f09-ad03-84ce59e1d01c" providerId="ADAL" clId="{663C3092-0A0B-4F0B-B190-CF9A0E729941}" dt="2023-07-24T11:49:37.514" v="1593" actId="1076"/>
          <ac:spMkLst>
            <pc:docMk/>
            <pc:sldMk cId="3885970561" sldId="271"/>
            <ac:spMk id="67" creationId="{F193AC13-DF60-8AE8-FD12-87631419ABEC}"/>
          </ac:spMkLst>
        </pc:spChg>
        <pc:spChg chg="add mod">
          <ac:chgData name="여진욱" userId="716b73c0-c1b1-4f09-ad03-84ce59e1d01c" providerId="ADAL" clId="{663C3092-0A0B-4F0B-B190-CF9A0E729941}" dt="2023-07-24T11:49:37.514" v="1593" actId="1076"/>
          <ac:spMkLst>
            <pc:docMk/>
            <pc:sldMk cId="3885970561" sldId="271"/>
            <ac:spMk id="68" creationId="{E7AB1EC9-A6FD-68D4-B5C4-FC4129F25A5A}"/>
          </ac:spMkLst>
        </pc:spChg>
        <pc:spChg chg="add mod">
          <ac:chgData name="여진욱" userId="716b73c0-c1b1-4f09-ad03-84ce59e1d01c" providerId="ADAL" clId="{663C3092-0A0B-4F0B-B190-CF9A0E729941}" dt="2023-07-24T11:49:37.514" v="1593" actId="1076"/>
          <ac:spMkLst>
            <pc:docMk/>
            <pc:sldMk cId="3885970561" sldId="271"/>
            <ac:spMk id="69" creationId="{A650AA40-0D9B-ACBE-5505-008C81DDA788}"/>
          </ac:spMkLst>
        </pc:spChg>
        <pc:spChg chg="add mod">
          <ac:chgData name="여진욱" userId="716b73c0-c1b1-4f09-ad03-84ce59e1d01c" providerId="ADAL" clId="{663C3092-0A0B-4F0B-B190-CF9A0E729941}" dt="2023-07-24T11:49:37.514" v="1593" actId="1076"/>
          <ac:spMkLst>
            <pc:docMk/>
            <pc:sldMk cId="3885970561" sldId="271"/>
            <ac:spMk id="70" creationId="{9A70AB84-D36C-38BD-836E-4E6EE48DECE4}"/>
          </ac:spMkLst>
        </pc:spChg>
        <pc:spChg chg="add mod">
          <ac:chgData name="여진욱" userId="716b73c0-c1b1-4f09-ad03-84ce59e1d01c" providerId="ADAL" clId="{663C3092-0A0B-4F0B-B190-CF9A0E729941}" dt="2023-07-24T11:49:37.514" v="1593" actId="1076"/>
          <ac:spMkLst>
            <pc:docMk/>
            <pc:sldMk cId="3885970561" sldId="271"/>
            <ac:spMk id="71" creationId="{F21D2A30-F055-E04A-737F-A0808D20F2CD}"/>
          </ac:spMkLst>
        </pc:spChg>
        <pc:spChg chg="add mod">
          <ac:chgData name="여진욱" userId="716b73c0-c1b1-4f09-ad03-84ce59e1d01c" providerId="ADAL" clId="{663C3092-0A0B-4F0B-B190-CF9A0E729941}" dt="2023-07-24T11:47:57.693" v="1563" actId="571"/>
          <ac:spMkLst>
            <pc:docMk/>
            <pc:sldMk cId="3885970561" sldId="271"/>
            <ac:spMk id="72" creationId="{82642352-06D6-A65C-DE2D-19B4E21E4DAD}"/>
          </ac:spMkLst>
        </pc:spChg>
        <pc:spChg chg="add mod">
          <ac:chgData name="여진욱" userId="716b73c0-c1b1-4f09-ad03-84ce59e1d01c" providerId="ADAL" clId="{663C3092-0A0B-4F0B-B190-CF9A0E729941}" dt="2023-07-24T11:47:57.693" v="1563" actId="571"/>
          <ac:spMkLst>
            <pc:docMk/>
            <pc:sldMk cId="3885970561" sldId="271"/>
            <ac:spMk id="73" creationId="{AE95A559-53D3-4D17-D45C-76A00CAF0F44}"/>
          </ac:spMkLst>
        </pc:spChg>
        <pc:spChg chg="add mod">
          <ac:chgData name="여진욱" userId="716b73c0-c1b1-4f09-ad03-84ce59e1d01c" providerId="ADAL" clId="{663C3092-0A0B-4F0B-B190-CF9A0E729941}" dt="2023-07-24T11:49:37.514" v="1593" actId="1076"/>
          <ac:spMkLst>
            <pc:docMk/>
            <pc:sldMk cId="3885970561" sldId="271"/>
            <ac:spMk id="74" creationId="{9332AA38-881E-01D5-17BF-186E34C4954E}"/>
          </ac:spMkLst>
        </pc:spChg>
        <pc:spChg chg="add mod">
          <ac:chgData name="여진욱" userId="716b73c0-c1b1-4f09-ad03-84ce59e1d01c" providerId="ADAL" clId="{663C3092-0A0B-4F0B-B190-CF9A0E729941}" dt="2023-07-24T11:48:59.011" v="1582" actId="571"/>
          <ac:spMkLst>
            <pc:docMk/>
            <pc:sldMk cId="3885970561" sldId="271"/>
            <ac:spMk id="75" creationId="{DB4EA08B-539D-E1A8-9EE5-A54924E084BC}"/>
          </ac:spMkLst>
        </pc:spChg>
        <pc:spChg chg="add mod">
          <ac:chgData name="여진욱" userId="716b73c0-c1b1-4f09-ad03-84ce59e1d01c" providerId="ADAL" clId="{663C3092-0A0B-4F0B-B190-CF9A0E729941}" dt="2023-07-24T11:48:59.011" v="1582" actId="571"/>
          <ac:spMkLst>
            <pc:docMk/>
            <pc:sldMk cId="3885970561" sldId="271"/>
            <ac:spMk id="76" creationId="{DB33EE34-1255-1DC1-F024-2788AE84EE97}"/>
          </ac:spMkLst>
        </pc:spChg>
        <pc:spChg chg="add mod">
          <ac:chgData name="여진욱" userId="716b73c0-c1b1-4f09-ad03-84ce59e1d01c" providerId="ADAL" clId="{663C3092-0A0B-4F0B-B190-CF9A0E729941}" dt="2023-07-24T11:48:59.011" v="1582" actId="571"/>
          <ac:spMkLst>
            <pc:docMk/>
            <pc:sldMk cId="3885970561" sldId="271"/>
            <ac:spMk id="77" creationId="{CC13DE6F-AA79-88D4-357C-B0D7F7600CC8}"/>
          </ac:spMkLst>
        </pc:spChg>
        <pc:spChg chg="add mod">
          <ac:chgData name="여진욱" userId="716b73c0-c1b1-4f09-ad03-84ce59e1d01c" providerId="ADAL" clId="{663C3092-0A0B-4F0B-B190-CF9A0E729941}" dt="2023-07-24T11:48:59.011" v="1582" actId="571"/>
          <ac:spMkLst>
            <pc:docMk/>
            <pc:sldMk cId="3885970561" sldId="271"/>
            <ac:spMk id="78" creationId="{0B8F6415-C407-8D13-C4E3-62553B09850B}"/>
          </ac:spMkLst>
        </pc:spChg>
        <pc:spChg chg="add mod">
          <ac:chgData name="여진욱" userId="716b73c0-c1b1-4f09-ad03-84ce59e1d01c" providerId="ADAL" clId="{663C3092-0A0B-4F0B-B190-CF9A0E729941}" dt="2023-07-24T11:48:59.011" v="1582" actId="571"/>
          <ac:spMkLst>
            <pc:docMk/>
            <pc:sldMk cId="3885970561" sldId="271"/>
            <ac:spMk id="79" creationId="{3B46E70D-4C5D-8B88-C0C4-54CB39E319F4}"/>
          </ac:spMkLst>
        </pc:spChg>
        <pc:spChg chg="add mod">
          <ac:chgData name="여진욱" userId="716b73c0-c1b1-4f09-ad03-84ce59e1d01c" providerId="ADAL" clId="{663C3092-0A0B-4F0B-B190-CF9A0E729941}" dt="2023-07-24T11:48:59.011" v="1582" actId="571"/>
          <ac:spMkLst>
            <pc:docMk/>
            <pc:sldMk cId="3885970561" sldId="271"/>
            <ac:spMk id="80" creationId="{BA987AAC-9E7E-A283-A7A2-CECBE2545F73}"/>
          </ac:spMkLst>
        </pc:spChg>
        <pc:spChg chg="add mod">
          <ac:chgData name="여진욱" userId="716b73c0-c1b1-4f09-ad03-84ce59e1d01c" providerId="ADAL" clId="{663C3092-0A0B-4F0B-B190-CF9A0E729941}" dt="2023-07-24T11:48:59.011" v="1582" actId="571"/>
          <ac:spMkLst>
            <pc:docMk/>
            <pc:sldMk cId="3885970561" sldId="271"/>
            <ac:spMk id="81" creationId="{4BAA0446-C460-C215-0E56-727B62E9B359}"/>
          </ac:spMkLst>
        </pc:spChg>
        <pc:spChg chg="add mod">
          <ac:chgData name="여진욱" userId="716b73c0-c1b1-4f09-ad03-84ce59e1d01c" providerId="ADAL" clId="{663C3092-0A0B-4F0B-B190-CF9A0E729941}" dt="2023-07-24T11:48:59.011" v="1582" actId="571"/>
          <ac:spMkLst>
            <pc:docMk/>
            <pc:sldMk cId="3885970561" sldId="271"/>
            <ac:spMk id="82" creationId="{323D8915-8F21-F1BA-4960-313C98FAF63F}"/>
          </ac:spMkLst>
        </pc:spChg>
        <pc:spChg chg="add mod">
          <ac:chgData name="여진욱" userId="716b73c0-c1b1-4f09-ad03-84ce59e1d01c" providerId="ADAL" clId="{663C3092-0A0B-4F0B-B190-CF9A0E729941}" dt="2023-07-24T11:48:59.011" v="1582" actId="571"/>
          <ac:spMkLst>
            <pc:docMk/>
            <pc:sldMk cId="3885970561" sldId="271"/>
            <ac:spMk id="83" creationId="{0E4C660E-B7B5-1D3E-7387-91686A3C0FD2}"/>
          </ac:spMkLst>
        </pc:spChg>
        <pc:spChg chg="add mod">
          <ac:chgData name="여진욱" userId="716b73c0-c1b1-4f09-ad03-84ce59e1d01c" providerId="ADAL" clId="{663C3092-0A0B-4F0B-B190-CF9A0E729941}" dt="2023-07-24T11:48:59.011" v="1582" actId="571"/>
          <ac:spMkLst>
            <pc:docMk/>
            <pc:sldMk cId="3885970561" sldId="271"/>
            <ac:spMk id="84" creationId="{9FCACB0E-7ADE-2B40-18CC-A1A35C585758}"/>
          </ac:spMkLst>
        </pc:spChg>
        <pc:spChg chg="add mod">
          <ac:chgData name="여진욱" userId="716b73c0-c1b1-4f09-ad03-84ce59e1d01c" providerId="ADAL" clId="{663C3092-0A0B-4F0B-B190-CF9A0E729941}" dt="2023-07-24T11:48:59.011" v="1582" actId="571"/>
          <ac:spMkLst>
            <pc:docMk/>
            <pc:sldMk cId="3885970561" sldId="271"/>
            <ac:spMk id="85" creationId="{6860301C-BA22-348C-29DD-BA3A7CFEB9AD}"/>
          </ac:spMkLst>
        </pc:spChg>
        <pc:spChg chg="add mod">
          <ac:chgData name="여진욱" userId="716b73c0-c1b1-4f09-ad03-84ce59e1d01c" providerId="ADAL" clId="{663C3092-0A0B-4F0B-B190-CF9A0E729941}" dt="2023-07-24T11:48:59.011" v="1582" actId="571"/>
          <ac:spMkLst>
            <pc:docMk/>
            <pc:sldMk cId="3885970561" sldId="271"/>
            <ac:spMk id="86" creationId="{10DEA77F-3F06-2C58-B461-0185C1A8E2E0}"/>
          </ac:spMkLst>
        </pc:spChg>
        <pc:spChg chg="add mod">
          <ac:chgData name="여진욱" userId="716b73c0-c1b1-4f09-ad03-84ce59e1d01c" providerId="ADAL" clId="{663C3092-0A0B-4F0B-B190-CF9A0E729941}" dt="2023-07-24T11:48:59.011" v="1582" actId="571"/>
          <ac:spMkLst>
            <pc:docMk/>
            <pc:sldMk cId="3885970561" sldId="271"/>
            <ac:spMk id="87" creationId="{21A4D351-D1E9-0CB7-2C53-BDB342D153B3}"/>
          </ac:spMkLst>
        </pc:spChg>
        <pc:spChg chg="add mod">
          <ac:chgData name="여진욱" userId="716b73c0-c1b1-4f09-ad03-84ce59e1d01c" providerId="ADAL" clId="{663C3092-0A0B-4F0B-B190-CF9A0E729941}" dt="2023-07-24T11:48:59.011" v="1582" actId="571"/>
          <ac:spMkLst>
            <pc:docMk/>
            <pc:sldMk cId="3885970561" sldId="271"/>
            <ac:spMk id="88" creationId="{010D6497-AE15-CF34-F791-D8AE5D856800}"/>
          </ac:spMkLst>
        </pc:spChg>
        <pc:spChg chg="add mod">
          <ac:chgData name="여진욱" userId="716b73c0-c1b1-4f09-ad03-84ce59e1d01c" providerId="ADAL" clId="{663C3092-0A0B-4F0B-B190-CF9A0E729941}" dt="2023-07-24T11:48:59.011" v="1582" actId="571"/>
          <ac:spMkLst>
            <pc:docMk/>
            <pc:sldMk cId="3885970561" sldId="271"/>
            <ac:spMk id="89" creationId="{49CC47FB-38AC-17CD-13BF-8EABBB4E70D7}"/>
          </ac:spMkLst>
        </pc:spChg>
        <pc:spChg chg="add mod">
          <ac:chgData name="여진욱" userId="716b73c0-c1b1-4f09-ad03-84ce59e1d01c" providerId="ADAL" clId="{663C3092-0A0B-4F0B-B190-CF9A0E729941}" dt="2023-07-24T11:48:59.011" v="1582" actId="571"/>
          <ac:spMkLst>
            <pc:docMk/>
            <pc:sldMk cId="3885970561" sldId="271"/>
            <ac:spMk id="90" creationId="{636381FE-7017-394E-742B-04D553400ACD}"/>
          </ac:spMkLst>
        </pc:spChg>
        <pc:spChg chg="add mod">
          <ac:chgData name="여진욱" userId="716b73c0-c1b1-4f09-ad03-84ce59e1d01c" providerId="ADAL" clId="{663C3092-0A0B-4F0B-B190-CF9A0E729941}" dt="2023-07-24T11:48:59.011" v="1582" actId="571"/>
          <ac:spMkLst>
            <pc:docMk/>
            <pc:sldMk cId="3885970561" sldId="271"/>
            <ac:spMk id="91" creationId="{9D1CFC2D-AAC0-554E-22A2-5F8774619C88}"/>
          </ac:spMkLst>
        </pc:spChg>
        <pc:spChg chg="add mod">
          <ac:chgData name="여진욱" userId="716b73c0-c1b1-4f09-ad03-84ce59e1d01c" providerId="ADAL" clId="{663C3092-0A0B-4F0B-B190-CF9A0E729941}" dt="2023-07-24T11:48:59.011" v="1582" actId="571"/>
          <ac:spMkLst>
            <pc:docMk/>
            <pc:sldMk cId="3885970561" sldId="271"/>
            <ac:spMk id="92" creationId="{F33B65CD-1585-A754-4066-9F04A6BFE195}"/>
          </ac:spMkLst>
        </pc:spChg>
        <pc:spChg chg="add mod">
          <ac:chgData name="여진욱" userId="716b73c0-c1b1-4f09-ad03-84ce59e1d01c" providerId="ADAL" clId="{663C3092-0A0B-4F0B-B190-CF9A0E729941}" dt="2023-07-24T11:48:59.011" v="1582" actId="571"/>
          <ac:spMkLst>
            <pc:docMk/>
            <pc:sldMk cId="3885970561" sldId="271"/>
            <ac:spMk id="93" creationId="{A8C12183-4E3F-45F5-709F-7322E6379002}"/>
          </ac:spMkLst>
        </pc:spChg>
        <pc:spChg chg="add mod">
          <ac:chgData name="여진욱" userId="716b73c0-c1b1-4f09-ad03-84ce59e1d01c" providerId="ADAL" clId="{663C3092-0A0B-4F0B-B190-CF9A0E729941}" dt="2023-07-24T11:48:59.011" v="1582" actId="571"/>
          <ac:spMkLst>
            <pc:docMk/>
            <pc:sldMk cId="3885970561" sldId="271"/>
            <ac:spMk id="94" creationId="{5B45306A-CCC3-7FB3-86F9-9878BE7BE789}"/>
          </ac:spMkLst>
        </pc:spChg>
        <pc:spChg chg="add mod">
          <ac:chgData name="여진욱" userId="716b73c0-c1b1-4f09-ad03-84ce59e1d01c" providerId="ADAL" clId="{663C3092-0A0B-4F0B-B190-CF9A0E729941}" dt="2023-07-24T11:48:59.011" v="1582" actId="571"/>
          <ac:spMkLst>
            <pc:docMk/>
            <pc:sldMk cId="3885970561" sldId="271"/>
            <ac:spMk id="95" creationId="{870EC956-D0AD-F068-5403-C220F58ADE30}"/>
          </ac:spMkLst>
        </pc:spChg>
        <pc:spChg chg="add mod">
          <ac:chgData name="여진욱" userId="716b73c0-c1b1-4f09-ad03-84ce59e1d01c" providerId="ADAL" clId="{663C3092-0A0B-4F0B-B190-CF9A0E729941}" dt="2023-07-24T11:48:59.011" v="1582" actId="571"/>
          <ac:spMkLst>
            <pc:docMk/>
            <pc:sldMk cId="3885970561" sldId="271"/>
            <ac:spMk id="96" creationId="{2F83AED3-E528-D715-4CC6-B8F567F0EA93}"/>
          </ac:spMkLst>
        </pc:spChg>
        <pc:spChg chg="add mod">
          <ac:chgData name="여진욱" userId="716b73c0-c1b1-4f09-ad03-84ce59e1d01c" providerId="ADAL" clId="{663C3092-0A0B-4F0B-B190-CF9A0E729941}" dt="2023-07-24T11:48:59.011" v="1582" actId="571"/>
          <ac:spMkLst>
            <pc:docMk/>
            <pc:sldMk cId="3885970561" sldId="271"/>
            <ac:spMk id="97" creationId="{E8C4EDC6-6859-1164-02C8-B3EADE3FFFB0}"/>
          </ac:spMkLst>
        </pc:spChg>
        <pc:spChg chg="add mod">
          <ac:chgData name="여진욱" userId="716b73c0-c1b1-4f09-ad03-84ce59e1d01c" providerId="ADAL" clId="{663C3092-0A0B-4F0B-B190-CF9A0E729941}" dt="2023-07-24T11:48:59.011" v="1582" actId="571"/>
          <ac:spMkLst>
            <pc:docMk/>
            <pc:sldMk cId="3885970561" sldId="271"/>
            <ac:spMk id="98" creationId="{22AC8BF0-F6CB-FB38-A5E8-0A5535D4422B}"/>
          </ac:spMkLst>
        </pc:spChg>
        <pc:spChg chg="add mod">
          <ac:chgData name="여진욱" userId="716b73c0-c1b1-4f09-ad03-84ce59e1d01c" providerId="ADAL" clId="{663C3092-0A0B-4F0B-B190-CF9A0E729941}" dt="2023-07-24T11:48:59.011" v="1582" actId="571"/>
          <ac:spMkLst>
            <pc:docMk/>
            <pc:sldMk cId="3885970561" sldId="271"/>
            <ac:spMk id="99" creationId="{18237E34-E688-FCAF-C7F7-03CFF826A62E}"/>
          </ac:spMkLst>
        </pc:spChg>
        <pc:spChg chg="add mod">
          <ac:chgData name="여진욱" userId="716b73c0-c1b1-4f09-ad03-84ce59e1d01c" providerId="ADAL" clId="{663C3092-0A0B-4F0B-B190-CF9A0E729941}" dt="2023-07-24T11:48:59.011" v="1582" actId="571"/>
          <ac:spMkLst>
            <pc:docMk/>
            <pc:sldMk cId="3885970561" sldId="271"/>
            <ac:spMk id="100" creationId="{0F922C3E-5617-56B4-4552-CB5D353E13FC}"/>
          </ac:spMkLst>
        </pc:spChg>
        <pc:spChg chg="add mod">
          <ac:chgData name="여진욱" userId="716b73c0-c1b1-4f09-ad03-84ce59e1d01c" providerId="ADAL" clId="{663C3092-0A0B-4F0B-B190-CF9A0E729941}" dt="2023-07-24T11:48:59.011" v="1582" actId="571"/>
          <ac:spMkLst>
            <pc:docMk/>
            <pc:sldMk cId="3885970561" sldId="271"/>
            <ac:spMk id="101" creationId="{E87D926F-C173-8DA6-5386-28A2F2926A9C}"/>
          </ac:spMkLst>
        </pc:spChg>
        <pc:spChg chg="add mod">
          <ac:chgData name="여진욱" userId="716b73c0-c1b1-4f09-ad03-84ce59e1d01c" providerId="ADAL" clId="{663C3092-0A0B-4F0B-B190-CF9A0E729941}" dt="2023-07-24T11:48:59.011" v="1582" actId="571"/>
          <ac:spMkLst>
            <pc:docMk/>
            <pc:sldMk cId="3885970561" sldId="271"/>
            <ac:spMk id="102" creationId="{D5169952-FEAF-8788-C0CB-F87DB488A590}"/>
          </ac:spMkLst>
        </pc:spChg>
        <pc:spChg chg="add mod">
          <ac:chgData name="여진욱" userId="716b73c0-c1b1-4f09-ad03-84ce59e1d01c" providerId="ADAL" clId="{663C3092-0A0B-4F0B-B190-CF9A0E729941}" dt="2023-07-24T11:48:59.011" v="1582" actId="571"/>
          <ac:spMkLst>
            <pc:docMk/>
            <pc:sldMk cId="3885970561" sldId="271"/>
            <ac:spMk id="103" creationId="{82C43872-0A4E-57CC-E1CB-70BE2115633C}"/>
          </ac:spMkLst>
        </pc:spChg>
        <pc:spChg chg="add mod">
          <ac:chgData name="여진욱" userId="716b73c0-c1b1-4f09-ad03-84ce59e1d01c" providerId="ADAL" clId="{663C3092-0A0B-4F0B-B190-CF9A0E729941}" dt="2023-07-24T11:48:59.011" v="1582" actId="571"/>
          <ac:spMkLst>
            <pc:docMk/>
            <pc:sldMk cId="3885970561" sldId="271"/>
            <ac:spMk id="104" creationId="{4702F2C3-2356-B0EF-0626-9DB2A090586C}"/>
          </ac:spMkLst>
        </pc:spChg>
        <pc:spChg chg="add mod">
          <ac:chgData name="여진욱" userId="716b73c0-c1b1-4f09-ad03-84ce59e1d01c" providerId="ADAL" clId="{663C3092-0A0B-4F0B-B190-CF9A0E729941}" dt="2023-07-24T11:48:59.011" v="1582" actId="571"/>
          <ac:spMkLst>
            <pc:docMk/>
            <pc:sldMk cId="3885970561" sldId="271"/>
            <ac:spMk id="105" creationId="{4E968F7C-51BD-80BD-C935-83253F51C53B}"/>
          </ac:spMkLst>
        </pc:spChg>
        <pc:spChg chg="add mod">
          <ac:chgData name="여진욱" userId="716b73c0-c1b1-4f09-ad03-84ce59e1d01c" providerId="ADAL" clId="{663C3092-0A0B-4F0B-B190-CF9A0E729941}" dt="2023-07-24T11:48:59.011" v="1582" actId="571"/>
          <ac:spMkLst>
            <pc:docMk/>
            <pc:sldMk cId="3885970561" sldId="271"/>
            <ac:spMk id="106" creationId="{0B5A5BDC-23B6-53AD-DC5E-FB6AF8C3E6BC}"/>
          </ac:spMkLst>
        </pc:spChg>
        <pc:spChg chg="add mod">
          <ac:chgData name="여진욱" userId="716b73c0-c1b1-4f09-ad03-84ce59e1d01c" providerId="ADAL" clId="{663C3092-0A0B-4F0B-B190-CF9A0E729941}" dt="2023-07-24T11:48:59.011" v="1582" actId="571"/>
          <ac:spMkLst>
            <pc:docMk/>
            <pc:sldMk cId="3885970561" sldId="271"/>
            <ac:spMk id="107" creationId="{63271EB6-2CE6-6C31-A282-6657F68B5C84}"/>
          </ac:spMkLst>
        </pc:spChg>
        <pc:spChg chg="add mod">
          <ac:chgData name="여진욱" userId="716b73c0-c1b1-4f09-ad03-84ce59e1d01c" providerId="ADAL" clId="{663C3092-0A0B-4F0B-B190-CF9A0E729941}" dt="2023-07-24T11:48:59.011" v="1582" actId="571"/>
          <ac:spMkLst>
            <pc:docMk/>
            <pc:sldMk cId="3885970561" sldId="271"/>
            <ac:spMk id="108" creationId="{EE97200D-AADB-5288-B319-5F6234E0E391}"/>
          </ac:spMkLst>
        </pc:spChg>
        <pc:spChg chg="add mod">
          <ac:chgData name="여진욱" userId="716b73c0-c1b1-4f09-ad03-84ce59e1d01c" providerId="ADAL" clId="{663C3092-0A0B-4F0B-B190-CF9A0E729941}" dt="2023-07-24T11:48:59.011" v="1582" actId="571"/>
          <ac:spMkLst>
            <pc:docMk/>
            <pc:sldMk cId="3885970561" sldId="271"/>
            <ac:spMk id="109" creationId="{BC0ED64A-18D2-3B87-8BD7-A4CD5ED86505}"/>
          </ac:spMkLst>
        </pc:spChg>
        <pc:spChg chg="add mod">
          <ac:chgData name="여진욱" userId="716b73c0-c1b1-4f09-ad03-84ce59e1d01c" providerId="ADAL" clId="{663C3092-0A0B-4F0B-B190-CF9A0E729941}" dt="2023-07-24T11:48:59.011" v="1582" actId="571"/>
          <ac:spMkLst>
            <pc:docMk/>
            <pc:sldMk cId="3885970561" sldId="271"/>
            <ac:spMk id="110" creationId="{42C11A8C-1723-B545-5FE5-7DA615F8CE3F}"/>
          </ac:spMkLst>
        </pc:spChg>
        <pc:spChg chg="add mod">
          <ac:chgData name="여진욱" userId="716b73c0-c1b1-4f09-ad03-84ce59e1d01c" providerId="ADAL" clId="{663C3092-0A0B-4F0B-B190-CF9A0E729941}" dt="2023-07-24T11:48:59.011" v="1582" actId="571"/>
          <ac:spMkLst>
            <pc:docMk/>
            <pc:sldMk cId="3885970561" sldId="271"/>
            <ac:spMk id="111" creationId="{4AC06B60-49CC-9E42-F38B-53092D646BCF}"/>
          </ac:spMkLst>
        </pc:spChg>
        <pc:spChg chg="add mod">
          <ac:chgData name="여진욱" userId="716b73c0-c1b1-4f09-ad03-84ce59e1d01c" providerId="ADAL" clId="{663C3092-0A0B-4F0B-B190-CF9A0E729941}" dt="2023-07-24T11:48:59.011" v="1582" actId="571"/>
          <ac:spMkLst>
            <pc:docMk/>
            <pc:sldMk cId="3885970561" sldId="271"/>
            <ac:spMk id="112" creationId="{C72BB160-FEEA-FBF8-C8B9-F3137576A839}"/>
          </ac:spMkLst>
        </pc:spChg>
        <pc:spChg chg="add mod">
          <ac:chgData name="여진욱" userId="716b73c0-c1b1-4f09-ad03-84ce59e1d01c" providerId="ADAL" clId="{663C3092-0A0B-4F0B-B190-CF9A0E729941}" dt="2023-07-24T11:48:59.011" v="1582" actId="571"/>
          <ac:spMkLst>
            <pc:docMk/>
            <pc:sldMk cId="3885970561" sldId="271"/>
            <ac:spMk id="113" creationId="{0D986CC8-DCB5-8CFA-3FD3-50A55F112B4F}"/>
          </ac:spMkLst>
        </pc:spChg>
        <pc:spChg chg="add mod">
          <ac:chgData name="여진욱" userId="716b73c0-c1b1-4f09-ad03-84ce59e1d01c" providerId="ADAL" clId="{663C3092-0A0B-4F0B-B190-CF9A0E729941}" dt="2023-07-24T11:48:59.011" v="1582" actId="571"/>
          <ac:spMkLst>
            <pc:docMk/>
            <pc:sldMk cId="3885970561" sldId="271"/>
            <ac:spMk id="114" creationId="{512EF779-3B44-CB65-560D-973BE31ECFAC}"/>
          </ac:spMkLst>
        </pc:spChg>
        <pc:spChg chg="add mod">
          <ac:chgData name="여진욱" userId="716b73c0-c1b1-4f09-ad03-84ce59e1d01c" providerId="ADAL" clId="{663C3092-0A0B-4F0B-B190-CF9A0E729941}" dt="2023-07-24T11:48:59.011" v="1582" actId="571"/>
          <ac:spMkLst>
            <pc:docMk/>
            <pc:sldMk cId="3885970561" sldId="271"/>
            <ac:spMk id="115" creationId="{5499FFBD-D363-4C81-99B7-87EE0BE7FABE}"/>
          </ac:spMkLst>
        </pc:spChg>
        <pc:spChg chg="add mod">
          <ac:chgData name="여진욱" userId="716b73c0-c1b1-4f09-ad03-84ce59e1d01c" providerId="ADAL" clId="{663C3092-0A0B-4F0B-B190-CF9A0E729941}" dt="2023-07-24T11:48:59.011" v="1582" actId="571"/>
          <ac:spMkLst>
            <pc:docMk/>
            <pc:sldMk cId="3885970561" sldId="271"/>
            <ac:spMk id="116" creationId="{478ABDB3-02B6-03F0-76A4-2B7DC8F1830F}"/>
          </ac:spMkLst>
        </pc:spChg>
        <pc:spChg chg="add mod">
          <ac:chgData name="여진욱" userId="716b73c0-c1b1-4f09-ad03-84ce59e1d01c" providerId="ADAL" clId="{663C3092-0A0B-4F0B-B190-CF9A0E729941}" dt="2023-07-24T11:48:59.011" v="1582" actId="571"/>
          <ac:spMkLst>
            <pc:docMk/>
            <pc:sldMk cId="3885970561" sldId="271"/>
            <ac:spMk id="117" creationId="{61E20125-42B8-3F84-1DB9-51839E3AC6D8}"/>
          </ac:spMkLst>
        </pc:spChg>
        <pc:spChg chg="add mod">
          <ac:chgData name="여진욱" userId="716b73c0-c1b1-4f09-ad03-84ce59e1d01c" providerId="ADAL" clId="{663C3092-0A0B-4F0B-B190-CF9A0E729941}" dt="2023-07-24T11:48:59.011" v="1582" actId="571"/>
          <ac:spMkLst>
            <pc:docMk/>
            <pc:sldMk cId="3885970561" sldId="271"/>
            <ac:spMk id="118" creationId="{DE051A40-4B67-35E5-3657-26FB43549985}"/>
          </ac:spMkLst>
        </pc:spChg>
        <pc:spChg chg="add mod">
          <ac:chgData name="여진욱" userId="716b73c0-c1b1-4f09-ad03-84ce59e1d01c" providerId="ADAL" clId="{663C3092-0A0B-4F0B-B190-CF9A0E729941}" dt="2023-07-24T11:48:58.639" v="1581" actId="571"/>
          <ac:spMkLst>
            <pc:docMk/>
            <pc:sldMk cId="3885970561" sldId="271"/>
            <ac:spMk id="119" creationId="{FB7D2F30-3FA8-D347-DAF3-7B74B00529A6}"/>
          </ac:spMkLst>
        </pc:spChg>
        <pc:spChg chg="add mod">
          <ac:chgData name="여진욱" userId="716b73c0-c1b1-4f09-ad03-84ce59e1d01c" providerId="ADAL" clId="{663C3092-0A0B-4F0B-B190-CF9A0E729941}" dt="2023-07-24T11:48:58.639" v="1581" actId="571"/>
          <ac:spMkLst>
            <pc:docMk/>
            <pc:sldMk cId="3885970561" sldId="271"/>
            <ac:spMk id="120" creationId="{B0B9FB37-078C-17F7-84D4-FD5378FFDEAD}"/>
          </ac:spMkLst>
        </pc:spChg>
        <pc:spChg chg="add mod">
          <ac:chgData name="여진욱" userId="716b73c0-c1b1-4f09-ad03-84ce59e1d01c" providerId="ADAL" clId="{663C3092-0A0B-4F0B-B190-CF9A0E729941}" dt="2023-07-24T11:48:58.639" v="1581" actId="571"/>
          <ac:spMkLst>
            <pc:docMk/>
            <pc:sldMk cId="3885970561" sldId="271"/>
            <ac:spMk id="121" creationId="{7570656B-8321-3CF3-1D39-2C236E718BE1}"/>
          </ac:spMkLst>
        </pc:spChg>
        <pc:spChg chg="add mod">
          <ac:chgData name="여진욱" userId="716b73c0-c1b1-4f09-ad03-84ce59e1d01c" providerId="ADAL" clId="{663C3092-0A0B-4F0B-B190-CF9A0E729941}" dt="2023-07-24T11:48:58.639" v="1581" actId="571"/>
          <ac:spMkLst>
            <pc:docMk/>
            <pc:sldMk cId="3885970561" sldId="271"/>
            <ac:spMk id="122" creationId="{7137A03B-5930-2EEC-F2CA-4E9FA1EA252D}"/>
          </ac:spMkLst>
        </pc:spChg>
        <pc:spChg chg="add mod">
          <ac:chgData name="여진욱" userId="716b73c0-c1b1-4f09-ad03-84ce59e1d01c" providerId="ADAL" clId="{663C3092-0A0B-4F0B-B190-CF9A0E729941}" dt="2023-07-24T11:48:58.639" v="1581" actId="571"/>
          <ac:spMkLst>
            <pc:docMk/>
            <pc:sldMk cId="3885970561" sldId="271"/>
            <ac:spMk id="123" creationId="{3C02EE86-8615-A3BF-C603-98CC0EEE9CCC}"/>
          </ac:spMkLst>
        </pc:spChg>
        <pc:spChg chg="add mod">
          <ac:chgData name="여진욱" userId="716b73c0-c1b1-4f09-ad03-84ce59e1d01c" providerId="ADAL" clId="{663C3092-0A0B-4F0B-B190-CF9A0E729941}" dt="2023-07-24T11:48:58.639" v="1581" actId="571"/>
          <ac:spMkLst>
            <pc:docMk/>
            <pc:sldMk cId="3885970561" sldId="271"/>
            <ac:spMk id="124" creationId="{37E2DEF6-6FFC-82C9-6F2A-3F51A2A857EA}"/>
          </ac:spMkLst>
        </pc:spChg>
        <pc:spChg chg="add mod">
          <ac:chgData name="여진욱" userId="716b73c0-c1b1-4f09-ad03-84ce59e1d01c" providerId="ADAL" clId="{663C3092-0A0B-4F0B-B190-CF9A0E729941}" dt="2023-07-24T11:48:58.639" v="1581" actId="571"/>
          <ac:spMkLst>
            <pc:docMk/>
            <pc:sldMk cId="3885970561" sldId="271"/>
            <ac:spMk id="125" creationId="{9B43AF27-A42A-E83A-6CC6-F912DDD8AD8E}"/>
          </ac:spMkLst>
        </pc:spChg>
        <pc:spChg chg="add mod">
          <ac:chgData name="여진욱" userId="716b73c0-c1b1-4f09-ad03-84ce59e1d01c" providerId="ADAL" clId="{663C3092-0A0B-4F0B-B190-CF9A0E729941}" dt="2023-07-24T11:48:58.639" v="1581" actId="571"/>
          <ac:spMkLst>
            <pc:docMk/>
            <pc:sldMk cId="3885970561" sldId="271"/>
            <ac:spMk id="126" creationId="{E6CABA1B-FCBD-B4F3-EF71-4D2F2D2AF2A8}"/>
          </ac:spMkLst>
        </pc:spChg>
        <pc:spChg chg="add mod">
          <ac:chgData name="여진욱" userId="716b73c0-c1b1-4f09-ad03-84ce59e1d01c" providerId="ADAL" clId="{663C3092-0A0B-4F0B-B190-CF9A0E729941}" dt="2023-07-24T11:48:58.639" v="1581" actId="571"/>
          <ac:spMkLst>
            <pc:docMk/>
            <pc:sldMk cId="3885970561" sldId="271"/>
            <ac:spMk id="127" creationId="{5A7D1778-34BD-77F4-92BC-A24B40FCC25E}"/>
          </ac:spMkLst>
        </pc:spChg>
        <pc:spChg chg="add mod">
          <ac:chgData name="여진욱" userId="716b73c0-c1b1-4f09-ad03-84ce59e1d01c" providerId="ADAL" clId="{663C3092-0A0B-4F0B-B190-CF9A0E729941}" dt="2023-07-24T11:48:58.639" v="1581" actId="571"/>
          <ac:spMkLst>
            <pc:docMk/>
            <pc:sldMk cId="3885970561" sldId="271"/>
            <ac:spMk id="128" creationId="{0EE211FD-005D-072E-DE24-B9E344F8DD8C}"/>
          </ac:spMkLst>
        </pc:spChg>
        <pc:spChg chg="add mod">
          <ac:chgData name="여진욱" userId="716b73c0-c1b1-4f09-ad03-84ce59e1d01c" providerId="ADAL" clId="{663C3092-0A0B-4F0B-B190-CF9A0E729941}" dt="2023-07-24T11:48:58.639" v="1581" actId="571"/>
          <ac:spMkLst>
            <pc:docMk/>
            <pc:sldMk cId="3885970561" sldId="271"/>
            <ac:spMk id="129" creationId="{3F0B3A72-5F51-8184-58AF-F215A714E5AF}"/>
          </ac:spMkLst>
        </pc:spChg>
        <pc:spChg chg="add mod">
          <ac:chgData name="여진욱" userId="716b73c0-c1b1-4f09-ad03-84ce59e1d01c" providerId="ADAL" clId="{663C3092-0A0B-4F0B-B190-CF9A0E729941}" dt="2023-07-24T11:48:58.639" v="1581" actId="571"/>
          <ac:spMkLst>
            <pc:docMk/>
            <pc:sldMk cId="3885970561" sldId="271"/>
            <ac:spMk id="130" creationId="{B1A5DED7-0D9C-9AB8-B84E-46D564D51544}"/>
          </ac:spMkLst>
        </pc:spChg>
        <pc:spChg chg="add mod">
          <ac:chgData name="여진욱" userId="716b73c0-c1b1-4f09-ad03-84ce59e1d01c" providerId="ADAL" clId="{663C3092-0A0B-4F0B-B190-CF9A0E729941}" dt="2023-07-24T11:48:58.639" v="1581" actId="571"/>
          <ac:spMkLst>
            <pc:docMk/>
            <pc:sldMk cId="3885970561" sldId="271"/>
            <ac:spMk id="131" creationId="{E84DB502-52F2-320D-8546-AA66A913CCC7}"/>
          </ac:spMkLst>
        </pc:spChg>
        <pc:spChg chg="add mod">
          <ac:chgData name="여진욱" userId="716b73c0-c1b1-4f09-ad03-84ce59e1d01c" providerId="ADAL" clId="{663C3092-0A0B-4F0B-B190-CF9A0E729941}" dt="2023-07-24T11:48:58.639" v="1581" actId="571"/>
          <ac:spMkLst>
            <pc:docMk/>
            <pc:sldMk cId="3885970561" sldId="271"/>
            <ac:spMk id="132" creationId="{AB506E19-3704-DB7E-AF0E-BD108FDBB330}"/>
          </ac:spMkLst>
        </pc:spChg>
        <pc:spChg chg="add mod">
          <ac:chgData name="여진욱" userId="716b73c0-c1b1-4f09-ad03-84ce59e1d01c" providerId="ADAL" clId="{663C3092-0A0B-4F0B-B190-CF9A0E729941}" dt="2023-07-24T11:48:58.639" v="1581" actId="571"/>
          <ac:spMkLst>
            <pc:docMk/>
            <pc:sldMk cId="3885970561" sldId="271"/>
            <ac:spMk id="133" creationId="{AF55283E-166D-DA64-E6C3-9D604D2D651E}"/>
          </ac:spMkLst>
        </pc:spChg>
        <pc:spChg chg="add mod">
          <ac:chgData name="여진욱" userId="716b73c0-c1b1-4f09-ad03-84ce59e1d01c" providerId="ADAL" clId="{663C3092-0A0B-4F0B-B190-CF9A0E729941}" dt="2023-07-24T11:48:58.639" v="1581" actId="571"/>
          <ac:spMkLst>
            <pc:docMk/>
            <pc:sldMk cId="3885970561" sldId="271"/>
            <ac:spMk id="134" creationId="{AC455AA8-F76D-2A30-1EFC-0905F481F4F1}"/>
          </ac:spMkLst>
        </pc:spChg>
        <pc:spChg chg="add mod">
          <ac:chgData name="여진욱" userId="716b73c0-c1b1-4f09-ad03-84ce59e1d01c" providerId="ADAL" clId="{663C3092-0A0B-4F0B-B190-CF9A0E729941}" dt="2023-07-24T11:48:58.639" v="1581" actId="571"/>
          <ac:spMkLst>
            <pc:docMk/>
            <pc:sldMk cId="3885970561" sldId="271"/>
            <ac:spMk id="135" creationId="{2872F98A-0D14-AE75-29C7-0F937B07ABA4}"/>
          </ac:spMkLst>
        </pc:spChg>
        <pc:spChg chg="add mod">
          <ac:chgData name="여진욱" userId="716b73c0-c1b1-4f09-ad03-84ce59e1d01c" providerId="ADAL" clId="{663C3092-0A0B-4F0B-B190-CF9A0E729941}" dt="2023-07-24T11:48:58.639" v="1581" actId="571"/>
          <ac:spMkLst>
            <pc:docMk/>
            <pc:sldMk cId="3885970561" sldId="271"/>
            <ac:spMk id="136" creationId="{61B698F8-0A41-90A6-12A0-E78DDB30B38C}"/>
          </ac:spMkLst>
        </pc:spChg>
        <pc:spChg chg="add mod">
          <ac:chgData name="여진욱" userId="716b73c0-c1b1-4f09-ad03-84ce59e1d01c" providerId="ADAL" clId="{663C3092-0A0B-4F0B-B190-CF9A0E729941}" dt="2023-07-24T11:48:58.639" v="1581" actId="571"/>
          <ac:spMkLst>
            <pc:docMk/>
            <pc:sldMk cId="3885970561" sldId="271"/>
            <ac:spMk id="137" creationId="{B35907B2-9946-E9E9-21C8-29F46424D842}"/>
          </ac:spMkLst>
        </pc:spChg>
        <pc:spChg chg="add mod">
          <ac:chgData name="여진욱" userId="716b73c0-c1b1-4f09-ad03-84ce59e1d01c" providerId="ADAL" clId="{663C3092-0A0B-4F0B-B190-CF9A0E729941}" dt="2023-07-24T11:48:58.639" v="1581" actId="571"/>
          <ac:spMkLst>
            <pc:docMk/>
            <pc:sldMk cId="3885970561" sldId="271"/>
            <ac:spMk id="138" creationId="{AF526550-A7D6-7ADC-8716-49E59109D3CC}"/>
          </ac:spMkLst>
        </pc:spChg>
        <pc:spChg chg="add mod">
          <ac:chgData name="여진욱" userId="716b73c0-c1b1-4f09-ad03-84ce59e1d01c" providerId="ADAL" clId="{663C3092-0A0B-4F0B-B190-CF9A0E729941}" dt="2023-07-24T11:48:58.639" v="1581" actId="571"/>
          <ac:spMkLst>
            <pc:docMk/>
            <pc:sldMk cId="3885970561" sldId="271"/>
            <ac:spMk id="139" creationId="{87BA21D1-4A4E-F43B-D651-7521D1EB10B1}"/>
          </ac:spMkLst>
        </pc:spChg>
        <pc:spChg chg="add mod">
          <ac:chgData name="여진욱" userId="716b73c0-c1b1-4f09-ad03-84ce59e1d01c" providerId="ADAL" clId="{663C3092-0A0B-4F0B-B190-CF9A0E729941}" dt="2023-07-24T11:48:58.639" v="1581" actId="571"/>
          <ac:spMkLst>
            <pc:docMk/>
            <pc:sldMk cId="3885970561" sldId="271"/>
            <ac:spMk id="140" creationId="{7306D6B5-9F9A-B4E0-FE84-AFC78D340A7C}"/>
          </ac:spMkLst>
        </pc:spChg>
        <pc:spChg chg="add mod">
          <ac:chgData name="여진욱" userId="716b73c0-c1b1-4f09-ad03-84ce59e1d01c" providerId="ADAL" clId="{663C3092-0A0B-4F0B-B190-CF9A0E729941}" dt="2023-07-24T11:48:58.639" v="1581" actId="571"/>
          <ac:spMkLst>
            <pc:docMk/>
            <pc:sldMk cId="3885970561" sldId="271"/>
            <ac:spMk id="141" creationId="{BE382886-DD12-D546-06FC-4C173911BD7C}"/>
          </ac:spMkLst>
        </pc:spChg>
        <pc:spChg chg="add mod">
          <ac:chgData name="여진욱" userId="716b73c0-c1b1-4f09-ad03-84ce59e1d01c" providerId="ADAL" clId="{663C3092-0A0B-4F0B-B190-CF9A0E729941}" dt="2023-07-24T11:48:58.639" v="1581" actId="571"/>
          <ac:spMkLst>
            <pc:docMk/>
            <pc:sldMk cId="3885970561" sldId="271"/>
            <ac:spMk id="142" creationId="{C763FF9A-0BFC-1902-24F2-A5634C75FF6E}"/>
          </ac:spMkLst>
        </pc:spChg>
        <pc:spChg chg="add mod">
          <ac:chgData name="여진욱" userId="716b73c0-c1b1-4f09-ad03-84ce59e1d01c" providerId="ADAL" clId="{663C3092-0A0B-4F0B-B190-CF9A0E729941}" dt="2023-07-24T11:48:58.639" v="1581" actId="571"/>
          <ac:spMkLst>
            <pc:docMk/>
            <pc:sldMk cId="3885970561" sldId="271"/>
            <ac:spMk id="143" creationId="{C307499E-FC6F-C138-04B8-58F7BA58FA4A}"/>
          </ac:spMkLst>
        </pc:spChg>
        <pc:spChg chg="add mod">
          <ac:chgData name="여진욱" userId="716b73c0-c1b1-4f09-ad03-84ce59e1d01c" providerId="ADAL" clId="{663C3092-0A0B-4F0B-B190-CF9A0E729941}" dt="2023-07-24T11:48:58.639" v="1581" actId="571"/>
          <ac:spMkLst>
            <pc:docMk/>
            <pc:sldMk cId="3885970561" sldId="271"/>
            <ac:spMk id="144" creationId="{163373A8-7C9C-CE6F-1DF6-40D8FC36D0D9}"/>
          </ac:spMkLst>
        </pc:spChg>
        <pc:spChg chg="add mod">
          <ac:chgData name="여진욱" userId="716b73c0-c1b1-4f09-ad03-84ce59e1d01c" providerId="ADAL" clId="{663C3092-0A0B-4F0B-B190-CF9A0E729941}" dt="2023-07-24T11:48:58.639" v="1581" actId="571"/>
          <ac:spMkLst>
            <pc:docMk/>
            <pc:sldMk cId="3885970561" sldId="271"/>
            <ac:spMk id="145" creationId="{03AD5525-78FF-6A14-A092-D5E1C5DA9FA6}"/>
          </ac:spMkLst>
        </pc:spChg>
        <pc:spChg chg="add mod">
          <ac:chgData name="여진욱" userId="716b73c0-c1b1-4f09-ad03-84ce59e1d01c" providerId="ADAL" clId="{663C3092-0A0B-4F0B-B190-CF9A0E729941}" dt="2023-07-24T11:48:58.639" v="1581" actId="571"/>
          <ac:spMkLst>
            <pc:docMk/>
            <pc:sldMk cId="3885970561" sldId="271"/>
            <ac:spMk id="146" creationId="{DA6BB29B-47D6-3D2C-8049-D1D6A9EA9D16}"/>
          </ac:spMkLst>
        </pc:spChg>
        <pc:spChg chg="add mod">
          <ac:chgData name="여진욱" userId="716b73c0-c1b1-4f09-ad03-84ce59e1d01c" providerId="ADAL" clId="{663C3092-0A0B-4F0B-B190-CF9A0E729941}" dt="2023-07-24T11:48:58.639" v="1581" actId="571"/>
          <ac:spMkLst>
            <pc:docMk/>
            <pc:sldMk cId="3885970561" sldId="271"/>
            <ac:spMk id="147" creationId="{DF385F7C-02E5-4F0F-97E1-1FC38FA3ACD5}"/>
          </ac:spMkLst>
        </pc:spChg>
        <pc:spChg chg="add mod">
          <ac:chgData name="여진욱" userId="716b73c0-c1b1-4f09-ad03-84ce59e1d01c" providerId="ADAL" clId="{663C3092-0A0B-4F0B-B190-CF9A0E729941}" dt="2023-07-24T11:48:58.639" v="1581" actId="571"/>
          <ac:spMkLst>
            <pc:docMk/>
            <pc:sldMk cId="3885970561" sldId="271"/>
            <ac:spMk id="148" creationId="{9637D305-2C52-ADED-9B0A-C10A71750CD8}"/>
          </ac:spMkLst>
        </pc:spChg>
        <pc:spChg chg="add mod">
          <ac:chgData name="여진욱" userId="716b73c0-c1b1-4f09-ad03-84ce59e1d01c" providerId="ADAL" clId="{663C3092-0A0B-4F0B-B190-CF9A0E729941}" dt="2023-07-24T11:48:58.639" v="1581" actId="571"/>
          <ac:spMkLst>
            <pc:docMk/>
            <pc:sldMk cId="3885970561" sldId="271"/>
            <ac:spMk id="149" creationId="{A19B943B-6688-A496-2C77-D04CAD5943E5}"/>
          </ac:spMkLst>
        </pc:spChg>
        <pc:spChg chg="add mod">
          <ac:chgData name="여진욱" userId="716b73c0-c1b1-4f09-ad03-84ce59e1d01c" providerId="ADAL" clId="{663C3092-0A0B-4F0B-B190-CF9A0E729941}" dt="2023-07-24T11:48:58.639" v="1581" actId="571"/>
          <ac:spMkLst>
            <pc:docMk/>
            <pc:sldMk cId="3885970561" sldId="271"/>
            <ac:spMk id="150" creationId="{05DDE622-5ACA-5A96-B163-01790FD8C216}"/>
          </ac:spMkLst>
        </pc:spChg>
        <pc:spChg chg="add mod">
          <ac:chgData name="여진욱" userId="716b73c0-c1b1-4f09-ad03-84ce59e1d01c" providerId="ADAL" clId="{663C3092-0A0B-4F0B-B190-CF9A0E729941}" dt="2023-07-24T11:48:58.639" v="1581" actId="571"/>
          <ac:spMkLst>
            <pc:docMk/>
            <pc:sldMk cId="3885970561" sldId="271"/>
            <ac:spMk id="151" creationId="{C0602980-1240-42EB-2628-0D44521E5C02}"/>
          </ac:spMkLst>
        </pc:spChg>
        <pc:spChg chg="add mod">
          <ac:chgData name="여진욱" userId="716b73c0-c1b1-4f09-ad03-84ce59e1d01c" providerId="ADAL" clId="{663C3092-0A0B-4F0B-B190-CF9A0E729941}" dt="2023-07-24T11:48:58.639" v="1581" actId="571"/>
          <ac:spMkLst>
            <pc:docMk/>
            <pc:sldMk cId="3885970561" sldId="271"/>
            <ac:spMk id="152" creationId="{0E3C2388-51E8-6C7E-E263-372ACB8B8DA6}"/>
          </ac:spMkLst>
        </pc:spChg>
        <pc:spChg chg="add mod">
          <ac:chgData name="여진욱" userId="716b73c0-c1b1-4f09-ad03-84ce59e1d01c" providerId="ADAL" clId="{663C3092-0A0B-4F0B-B190-CF9A0E729941}" dt="2023-07-24T11:48:58.639" v="1581" actId="571"/>
          <ac:spMkLst>
            <pc:docMk/>
            <pc:sldMk cId="3885970561" sldId="271"/>
            <ac:spMk id="153" creationId="{5281E99A-F669-042F-0233-CBCC7A5246F2}"/>
          </ac:spMkLst>
        </pc:spChg>
        <pc:spChg chg="add mod">
          <ac:chgData name="여진욱" userId="716b73c0-c1b1-4f09-ad03-84ce59e1d01c" providerId="ADAL" clId="{663C3092-0A0B-4F0B-B190-CF9A0E729941}" dt="2023-07-24T11:48:58.639" v="1581" actId="571"/>
          <ac:spMkLst>
            <pc:docMk/>
            <pc:sldMk cId="3885970561" sldId="271"/>
            <ac:spMk id="154" creationId="{07BCD452-7589-665E-9B13-7D9900B4ED14}"/>
          </ac:spMkLst>
        </pc:spChg>
        <pc:spChg chg="add mod">
          <ac:chgData name="여진욱" userId="716b73c0-c1b1-4f09-ad03-84ce59e1d01c" providerId="ADAL" clId="{663C3092-0A0B-4F0B-B190-CF9A0E729941}" dt="2023-07-24T11:48:58.639" v="1581" actId="571"/>
          <ac:spMkLst>
            <pc:docMk/>
            <pc:sldMk cId="3885970561" sldId="271"/>
            <ac:spMk id="155" creationId="{3E1DA3DA-C461-B9BC-FA2B-AAB36279A769}"/>
          </ac:spMkLst>
        </pc:spChg>
        <pc:spChg chg="add mod">
          <ac:chgData name="여진욱" userId="716b73c0-c1b1-4f09-ad03-84ce59e1d01c" providerId="ADAL" clId="{663C3092-0A0B-4F0B-B190-CF9A0E729941}" dt="2023-07-24T11:48:58.639" v="1581" actId="571"/>
          <ac:spMkLst>
            <pc:docMk/>
            <pc:sldMk cId="3885970561" sldId="271"/>
            <ac:spMk id="156" creationId="{94D05CF7-DD23-4979-2741-FC9ECE6BC597}"/>
          </ac:spMkLst>
        </pc:spChg>
        <pc:spChg chg="add mod">
          <ac:chgData name="여진욱" userId="716b73c0-c1b1-4f09-ad03-84ce59e1d01c" providerId="ADAL" clId="{663C3092-0A0B-4F0B-B190-CF9A0E729941}" dt="2023-07-24T11:48:58.639" v="1581" actId="571"/>
          <ac:spMkLst>
            <pc:docMk/>
            <pc:sldMk cId="3885970561" sldId="271"/>
            <ac:spMk id="157" creationId="{CBAE7DAA-6109-6D2C-6DEC-F5E85631D8E0}"/>
          </ac:spMkLst>
        </pc:spChg>
        <pc:spChg chg="add mod">
          <ac:chgData name="여진욱" userId="716b73c0-c1b1-4f09-ad03-84ce59e1d01c" providerId="ADAL" clId="{663C3092-0A0B-4F0B-B190-CF9A0E729941}" dt="2023-07-24T11:48:58.639" v="1581" actId="571"/>
          <ac:spMkLst>
            <pc:docMk/>
            <pc:sldMk cId="3885970561" sldId="271"/>
            <ac:spMk id="158" creationId="{DCC474B4-EC94-F72F-7459-0682A4D8FA22}"/>
          </ac:spMkLst>
        </pc:spChg>
        <pc:spChg chg="add mod">
          <ac:chgData name="여진욱" userId="716b73c0-c1b1-4f09-ad03-84ce59e1d01c" providerId="ADAL" clId="{663C3092-0A0B-4F0B-B190-CF9A0E729941}" dt="2023-07-24T11:48:58.639" v="1581" actId="571"/>
          <ac:spMkLst>
            <pc:docMk/>
            <pc:sldMk cId="3885970561" sldId="271"/>
            <ac:spMk id="159" creationId="{D1D7C606-76CE-D5BB-1649-3F779CEAFE37}"/>
          </ac:spMkLst>
        </pc:spChg>
        <pc:spChg chg="add mod">
          <ac:chgData name="여진욱" userId="716b73c0-c1b1-4f09-ad03-84ce59e1d01c" providerId="ADAL" clId="{663C3092-0A0B-4F0B-B190-CF9A0E729941}" dt="2023-07-24T11:48:58.639" v="1581" actId="571"/>
          <ac:spMkLst>
            <pc:docMk/>
            <pc:sldMk cId="3885970561" sldId="271"/>
            <ac:spMk id="160" creationId="{20EE6F5E-C15B-A489-DD7E-217D303F4B09}"/>
          </ac:spMkLst>
        </pc:spChg>
        <pc:spChg chg="add mod">
          <ac:chgData name="여진욱" userId="716b73c0-c1b1-4f09-ad03-84ce59e1d01c" providerId="ADAL" clId="{663C3092-0A0B-4F0B-B190-CF9A0E729941}" dt="2023-07-24T11:48:58.639" v="1581" actId="571"/>
          <ac:spMkLst>
            <pc:docMk/>
            <pc:sldMk cId="3885970561" sldId="271"/>
            <ac:spMk id="161" creationId="{E9F689E1-5854-856D-7399-3FAEBD2904A7}"/>
          </ac:spMkLst>
        </pc:spChg>
        <pc:spChg chg="add mod">
          <ac:chgData name="여진욱" userId="716b73c0-c1b1-4f09-ad03-84ce59e1d01c" providerId="ADAL" clId="{663C3092-0A0B-4F0B-B190-CF9A0E729941}" dt="2023-07-24T11:48:58.639" v="1581" actId="571"/>
          <ac:spMkLst>
            <pc:docMk/>
            <pc:sldMk cId="3885970561" sldId="271"/>
            <ac:spMk id="162" creationId="{CAD2B41D-DC27-3FC7-74AF-912869D559D8}"/>
          </ac:spMkLst>
        </pc:spChg>
        <pc:spChg chg="add del">
          <ac:chgData name="여진욱" userId="716b73c0-c1b1-4f09-ad03-84ce59e1d01c" providerId="ADAL" clId="{663C3092-0A0B-4F0B-B190-CF9A0E729941}" dt="2023-07-24T11:48:58.100" v="1579" actId="11529"/>
          <ac:spMkLst>
            <pc:docMk/>
            <pc:sldMk cId="3885970561" sldId="271"/>
            <ac:spMk id="163" creationId="{85BC1EDE-E502-DBAC-023B-86BA120BED28}"/>
          </ac:spMkLst>
        </pc:spChg>
        <pc:spChg chg="add del mod ord">
          <ac:chgData name="여진욱" userId="716b73c0-c1b1-4f09-ad03-84ce59e1d01c" providerId="ADAL" clId="{663C3092-0A0B-4F0B-B190-CF9A0E729941}" dt="2023-07-24T11:49:25.966" v="1592" actId="478"/>
          <ac:spMkLst>
            <pc:docMk/>
            <pc:sldMk cId="3885970561" sldId="271"/>
            <ac:spMk id="164" creationId="{416CE1F9-B092-F701-8338-8F6F498ED2E8}"/>
          </ac:spMkLst>
        </pc:spChg>
        <pc:spChg chg="add del mod ord">
          <ac:chgData name="여진욱" userId="716b73c0-c1b1-4f09-ad03-84ce59e1d01c" providerId="ADAL" clId="{663C3092-0A0B-4F0B-B190-CF9A0E729941}" dt="2023-07-24T11:49:25.966" v="1592" actId="478"/>
          <ac:spMkLst>
            <pc:docMk/>
            <pc:sldMk cId="3885970561" sldId="271"/>
            <ac:spMk id="165" creationId="{1D7CAABC-2A8F-B8BC-DB0C-02C9B2B8CD01}"/>
          </ac:spMkLst>
        </pc:spChg>
        <pc:spChg chg="add mod">
          <ac:chgData name="여진욱" userId="716b73c0-c1b1-4f09-ad03-84ce59e1d01c" providerId="ADAL" clId="{663C3092-0A0B-4F0B-B190-CF9A0E729941}" dt="2023-07-24T11:49:42.341" v="1594" actId="571"/>
          <ac:spMkLst>
            <pc:docMk/>
            <pc:sldMk cId="3885970561" sldId="271"/>
            <ac:spMk id="166" creationId="{F26103BE-E359-0B95-6C74-C7903A88FED1}"/>
          </ac:spMkLst>
        </pc:spChg>
        <pc:spChg chg="add mod">
          <ac:chgData name="여진욱" userId="716b73c0-c1b1-4f09-ad03-84ce59e1d01c" providerId="ADAL" clId="{663C3092-0A0B-4F0B-B190-CF9A0E729941}" dt="2023-07-24T11:49:42.341" v="1594" actId="571"/>
          <ac:spMkLst>
            <pc:docMk/>
            <pc:sldMk cId="3885970561" sldId="271"/>
            <ac:spMk id="167" creationId="{18008EF5-2EC1-30B2-4405-D9A4E9BD2F7D}"/>
          </ac:spMkLst>
        </pc:spChg>
        <pc:spChg chg="add mod">
          <ac:chgData name="여진욱" userId="716b73c0-c1b1-4f09-ad03-84ce59e1d01c" providerId="ADAL" clId="{663C3092-0A0B-4F0B-B190-CF9A0E729941}" dt="2023-07-24T11:49:42.341" v="1594" actId="571"/>
          <ac:spMkLst>
            <pc:docMk/>
            <pc:sldMk cId="3885970561" sldId="271"/>
            <ac:spMk id="168" creationId="{4F66C6CE-034A-8526-3815-4CFFDD7EE7BF}"/>
          </ac:spMkLst>
        </pc:spChg>
        <pc:spChg chg="add mod">
          <ac:chgData name="여진욱" userId="716b73c0-c1b1-4f09-ad03-84ce59e1d01c" providerId="ADAL" clId="{663C3092-0A0B-4F0B-B190-CF9A0E729941}" dt="2023-07-24T11:49:42.341" v="1594" actId="571"/>
          <ac:spMkLst>
            <pc:docMk/>
            <pc:sldMk cId="3885970561" sldId="271"/>
            <ac:spMk id="169" creationId="{98D9C835-E11E-C8DA-F953-FF34BC8DD100}"/>
          </ac:spMkLst>
        </pc:spChg>
        <pc:spChg chg="add mod">
          <ac:chgData name="여진욱" userId="716b73c0-c1b1-4f09-ad03-84ce59e1d01c" providerId="ADAL" clId="{663C3092-0A0B-4F0B-B190-CF9A0E729941}" dt="2023-07-24T11:49:42.341" v="1594" actId="571"/>
          <ac:spMkLst>
            <pc:docMk/>
            <pc:sldMk cId="3885970561" sldId="271"/>
            <ac:spMk id="170" creationId="{9828E891-1A4E-C60E-22F7-50621190773A}"/>
          </ac:spMkLst>
        </pc:spChg>
        <pc:spChg chg="add mod">
          <ac:chgData name="여진욱" userId="716b73c0-c1b1-4f09-ad03-84ce59e1d01c" providerId="ADAL" clId="{663C3092-0A0B-4F0B-B190-CF9A0E729941}" dt="2023-07-24T11:49:42.341" v="1594" actId="571"/>
          <ac:spMkLst>
            <pc:docMk/>
            <pc:sldMk cId="3885970561" sldId="271"/>
            <ac:spMk id="171" creationId="{CA6C5EC0-6854-15ED-C049-0D200E4F474C}"/>
          </ac:spMkLst>
        </pc:spChg>
        <pc:spChg chg="add mod">
          <ac:chgData name="여진욱" userId="716b73c0-c1b1-4f09-ad03-84ce59e1d01c" providerId="ADAL" clId="{663C3092-0A0B-4F0B-B190-CF9A0E729941}" dt="2023-07-24T11:49:42.341" v="1594" actId="571"/>
          <ac:spMkLst>
            <pc:docMk/>
            <pc:sldMk cId="3885970561" sldId="271"/>
            <ac:spMk id="172" creationId="{9A0053C4-0A10-AE4F-9A61-2E6CCEB5213C}"/>
          </ac:spMkLst>
        </pc:spChg>
        <pc:spChg chg="add mod">
          <ac:chgData name="여진욱" userId="716b73c0-c1b1-4f09-ad03-84ce59e1d01c" providerId="ADAL" clId="{663C3092-0A0B-4F0B-B190-CF9A0E729941}" dt="2023-07-24T11:49:42.341" v="1594" actId="571"/>
          <ac:spMkLst>
            <pc:docMk/>
            <pc:sldMk cId="3885970561" sldId="271"/>
            <ac:spMk id="173" creationId="{89DE64AE-ED80-F544-99BE-8D5AA207390B}"/>
          </ac:spMkLst>
        </pc:spChg>
        <pc:spChg chg="add mod">
          <ac:chgData name="여진욱" userId="716b73c0-c1b1-4f09-ad03-84ce59e1d01c" providerId="ADAL" clId="{663C3092-0A0B-4F0B-B190-CF9A0E729941}" dt="2023-07-24T11:49:42.341" v="1594" actId="571"/>
          <ac:spMkLst>
            <pc:docMk/>
            <pc:sldMk cId="3885970561" sldId="271"/>
            <ac:spMk id="174" creationId="{5E473B35-B164-5E4A-06E4-2D98F7337112}"/>
          </ac:spMkLst>
        </pc:spChg>
        <pc:spChg chg="add mod">
          <ac:chgData name="여진욱" userId="716b73c0-c1b1-4f09-ad03-84ce59e1d01c" providerId="ADAL" clId="{663C3092-0A0B-4F0B-B190-CF9A0E729941}" dt="2023-07-24T11:49:42.341" v="1594" actId="571"/>
          <ac:spMkLst>
            <pc:docMk/>
            <pc:sldMk cId="3885970561" sldId="271"/>
            <ac:spMk id="175" creationId="{E38E4DCE-53E1-F97E-C98E-9458DBB47B7C}"/>
          </ac:spMkLst>
        </pc:spChg>
        <pc:spChg chg="add mod">
          <ac:chgData name="여진욱" userId="716b73c0-c1b1-4f09-ad03-84ce59e1d01c" providerId="ADAL" clId="{663C3092-0A0B-4F0B-B190-CF9A0E729941}" dt="2023-07-24T11:49:42.341" v="1594" actId="571"/>
          <ac:spMkLst>
            <pc:docMk/>
            <pc:sldMk cId="3885970561" sldId="271"/>
            <ac:spMk id="176" creationId="{D6214737-C31A-9F54-D652-1C678CF20167}"/>
          </ac:spMkLst>
        </pc:spChg>
        <pc:spChg chg="add mod">
          <ac:chgData name="여진욱" userId="716b73c0-c1b1-4f09-ad03-84ce59e1d01c" providerId="ADAL" clId="{663C3092-0A0B-4F0B-B190-CF9A0E729941}" dt="2023-07-24T11:49:42.341" v="1594" actId="571"/>
          <ac:spMkLst>
            <pc:docMk/>
            <pc:sldMk cId="3885970561" sldId="271"/>
            <ac:spMk id="177" creationId="{4CFBBFED-E4E3-FC58-3884-912A0F0194C0}"/>
          </ac:spMkLst>
        </pc:spChg>
        <pc:spChg chg="add mod">
          <ac:chgData name="여진욱" userId="716b73c0-c1b1-4f09-ad03-84ce59e1d01c" providerId="ADAL" clId="{663C3092-0A0B-4F0B-B190-CF9A0E729941}" dt="2023-07-24T11:49:42.341" v="1594" actId="571"/>
          <ac:spMkLst>
            <pc:docMk/>
            <pc:sldMk cId="3885970561" sldId="271"/>
            <ac:spMk id="178" creationId="{C6BE2D68-62C6-9C07-6FDF-2572B58C2F7A}"/>
          </ac:spMkLst>
        </pc:spChg>
        <pc:spChg chg="add mod">
          <ac:chgData name="여진욱" userId="716b73c0-c1b1-4f09-ad03-84ce59e1d01c" providerId="ADAL" clId="{663C3092-0A0B-4F0B-B190-CF9A0E729941}" dt="2023-07-24T11:49:42.341" v="1594" actId="571"/>
          <ac:spMkLst>
            <pc:docMk/>
            <pc:sldMk cId="3885970561" sldId="271"/>
            <ac:spMk id="179" creationId="{839148B8-D4ED-45CC-69E8-44B89AC418FD}"/>
          </ac:spMkLst>
        </pc:spChg>
        <pc:spChg chg="add mod">
          <ac:chgData name="여진욱" userId="716b73c0-c1b1-4f09-ad03-84ce59e1d01c" providerId="ADAL" clId="{663C3092-0A0B-4F0B-B190-CF9A0E729941}" dt="2023-07-24T11:49:42.341" v="1594" actId="571"/>
          <ac:spMkLst>
            <pc:docMk/>
            <pc:sldMk cId="3885970561" sldId="271"/>
            <ac:spMk id="180" creationId="{BF633EC7-94AF-2358-567D-3E195F746F08}"/>
          </ac:spMkLst>
        </pc:spChg>
        <pc:spChg chg="add mod">
          <ac:chgData name="여진욱" userId="716b73c0-c1b1-4f09-ad03-84ce59e1d01c" providerId="ADAL" clId="{663C3092-0A0B-4F0B-B190-CF9A0E729941}" dt="2023-07-24T11:49:42.341" v="1594" actId="571"/>
          <ac:spMkLst>
            <pc:docMk/>
            <pc:sldMk cId="3885970561" sldId="271"/>
            <ac:spMk id="181" creationId="{C43BAC99-2891-120A-1E14-3E14DA4DEA45}"/>
          </ac:spMkLst>
        </pc:spChg>
        <pc:spChg chg="add mod">
          <ac:chgData name="여진욱" userId="716b73c0-c1b1-4f09-ad03-84ce59e1d01c" providerId="ADAL" clId="{663C3092-0A0B-4F0B-B190-CF9A0E729941}" dt="2023-07-24T11:49:42.341" v="1594" actId="571"/>
          <ac:spMkLst>
            <pc:docMk/>
            <pc:sldMk cId="3885970561" sldId="271"/>
            <ac:spMk id="182" creationId="{964C2AA0-4C3C-E4FF-ABE5-040E5FA71463}"/>
          </ac:spMkLst>
        </pc:spChg>
        <pc:spChg chg="add mod">
          <ac:chgData name="여진욱" userId="716b73c0-c1b1-4f09-ad03-84ce59e1d01c" providerId="ADAL" clId="{663C3092-0A0B-4F0B-B190-CF9A0E729941}" dt="2023-07-24T11:49:42.341" v="1594" actId="571"/>
          <ac:spMkLst>
            <pc:docMk/>
            <pc:sldMk cId="3885970561" sldId="271"/>
            <ac:spMk id="183" creationId="{2FC4F4F8-9B76-4DC6-EE98-00BC0356B699}"/>
          </ac:spMkLst>
        </pc:spChg>
        <pc:spChg chg="add mod">
          <ac:chgData name="여진욱" userId="716b73c0-c1b1-4f09-ad03-84ce59e1d01c" providerId="ADAL" clId="{663C3092-0A0B-4F0B-B190-CF9A0E729941}" dt="2023-07-24T11:49:42.341" v="1594" actId="571"/>
          <ac:spMkLst>
            <pc:docMk/>
            <pc:sldMk cId="3885970561" sldId="271"/>
            <ac:spMk id="184" creationId="{21637077-9E8D-EC0F-90ED-F0AD423E1675}"/>
          </ac:spMkLst>
        </pc:spChg>
        <pc:spChg chg="add mod">
          <ac:chgData name="여진욱" userId="716b73c0-c1b1-4f09-ad03-84ce59e1d01c" providerId="ADAL" clId="{663C3092-0A0B-4F0B-B190-CF9A0E729941}" dt="2023-07-24T11:49:42.341" v="1594" actId="571"/>
          <ac:spMkLst>
            <pc:docMk/>
            <pc:sldMk cId="3885970561" sldId="271"/>
            <ac:spMk id="185" creationId="{A0F31E60-886B-7395-8757-BF564F4F4F7F}"/>
          </ac:spMkLst>
        </pc:spChg>
        <pc:spChg chg="add mod">
          <ac:chgData name="여진욱" userId="716b73c0-c1b1-4f09-ad03-84ce59e1d01c" providerId="ADAL" clId="{663C3092-0A0B-4F0B-B190-CF9A0E729941}" dt="2023-07-24T11:49:42.341" v="1594" actId="571"/>
          <ac:spMkLst>
            <pc:docMk/>
            <pc:sldMk cId="3885970561" sldId="271"/>
            <ac:spMk id="186" creationId="{E858256A-2F40-EC5B-3EC8-11E09EBFFEE4}"/>
          </ac:spMkLst>
        </pc:spChg>
        <pc:spChg chg="add mod">
          <ac:chgData name="여진욱" userId="716b73c0-c1b1-4f09-ad03-84ce59e1d01c" providerId="ADAL" clId="{663C3092-0A0B-4F0B-B190-CF9A0E729941}" dt="2023-07-24T11:49:42.341" v="1594" actId="571"/>
          <ac:spMkLst>
            <pc:docMk/>
            <pc:sldMk cId="3885970561" sldId="271"/>
            <ac:spMk id="187" creationId="{4237F6B7-5056-2D8C-7625-395AD9E56607}"/>
          </ac:spMkLst>
        </pc:spChg>
        <pc:spChg chg="add mod">
          <ac:chgData name="여진욱" userId="716b73c0-c1b1-4f09-ad03-84ce59e1d01c" providerId="ADAL" clId="{663C3092-0A0B-4F0B-B190-CF9A0E729941}" dt="2023-07-24T11:49:42.341" v="1594" actId="571"/>
          <ac:spMkLst>
            <pc:docMk/>
            <pc:sldMk cId="3885970561" sldId="271"/>
            <ac:spMk id="188" creationId="{F3DEBE79-4794-74A2-1FFD-1DEF8E455F8B}"/>
          </ac:spMkLst>
        </pc:spChg>
        <pc:spChg chg="add mod">
          <ac:chgData name="여진욱" userId="716b73c0-c1b1-4f09-ad03-84ce59e1d01c" providerId="ADAL" clId="{663C3092-0A0B-4F0B-B190-CF9A0E729941}" dt="2023-07-24T11:49:42.341" v="1594" actId="571"/>
          <ac:spMkLst>
            <pc:docMk/>
            <pc:sldMk cId="3885970561" sldId="271"/>
            <ac:spMk id="189" creationId="{DBD60034-4E73-81A1-3E60-549B31F6D3EE}"/>
          </ac:spMkLst>
        </pc:spChg>
        <pc:spChg chg="add mod">
          <ac:chgData name="여진욱" userId="716b73c0-c1b1-4f09-ad03-84ce59e1d01c" providerId="ADAL" clId="{663C3092-0A0B-4F0B-B190-CF9A0E729941}" dt="2023-07-24T11:49:42.341" v="1594" actId="571"/>
          <ac:spMkLst>
            <pc:docMk/>
            <pc:sldMk cId="3885970561" sldId="271"/>
            <ac:spMk id="190" creationId="{06C43AA2-8FFA-760B-9F1E-CF94A063E8C4}"/>
          </ac:spMkLst>
        </pc:spChg>
        <pc:spChg chg="add mod">
          <ac:chgData name="여진욱" userId="716b73c0-c1b1-4f09-ad03-84ce59e1d01c" providerId="ADAL" clId="{663C3092-0A0B-4F0B-B190-CF9A0E729941}" dt="2023-07-24T11:49:42.341" v="1594" actId="571"/>
          <ac:spMkLst>
            <pc:docMk/>
            <pc:sldMk cId="3885970561" sldId="271"/>
            <ac:spMk id="191" creationId="{2C6F8CA4-B6A3-9C48-07C8-D7E84F3C5F4D}"/>
          </ac:spMkLst>
        </pc:spChg>
        <pc:spChg chg="add mod">
          <ac:chgData name="여진욱" userId="716b73c0-c1b1-4f09-ad03-84ce59e1d01c" providerId="ADAL" clId="{663C3092-0A0B-4F0B-B190-CF9A0E729941}" dt="2023-07-24T11:49:42.341" v="1594" actId="571"/>
          <ac:spMkLst>
            <pc:docMk/>
            <pc:sldMk cId="3885970561" sldId="271"/>
            <ac:spMk id="192" creationId="{38FA771D-364B-9BDA-4276-F15E4013212B}"/>
          </ac:spMkLst>
        </pc:spChg>
        <pc:spChg chg="add mod">
          <ac:chgData name="여진욱" userId="716b73c0-c1b1-4f09-ad03-84ce59e1d01c" providerId="ADAL" clId="{663C3092-0A0B-4F0B-B190-CF9A0E729941}" dt="2023-07-24T11:49:42.341" v="1594" actId="571"/>
          <ac:spMkLst>
            <pc:docMk/>
            <pc:sldMk cId="3885970561" sldId="271"/>
            <ac:spMk id="193" creationId="{5000E7D9-1C0B-C7DE-A7CE-FA0016811887}"/>
          </ac:spMkLst>
        </pc:spChg>
        <pc:spChg chg="add mod">
          <ac:chgData name="여진욱" userId="716b73c0-c1b1-4f09-ad03-84ce59e1d01c" providerId="ADAL" clId="{663C3092-0A0B-4F0B-B190-CF9A0E729941}" dt="2023-07-24T11:49:42.341" v="1594" actId="571"/>
          <ac:spMkLst>
            <pc:docMk/>
            <pc:sldMk cId="3885970561" sldId="271"/>
            <ac:spMk id="194" creationId="{D3EE5A35-BEBA-35BC-CFA4-042B9EAA44C1}"/>
          </ac:spMkLst>
        </pc:spChg>
        <pc:spChg chg="add mod">
          <ac:chgData name="여진욱" userId="716b73c0-c1b1-4f09-ad03-84ce59e1d01c" providerId="ADAL" clId="{663C3092-0A0B-4F0B-B190-CF9A0E729941}" dt="2023-07-24T11:49:42.341" v="1594" actId="571"/>
          <ac:spMkLst>
            <pc:docMk/>
            <pc:sldMk cId="3885970561" sldId="271"/>
            <ac:spMk id="195" creationId="{2465C6EA-C5D6-5F7F-EC01-37AA2A589CBB}"/>
          </ac:spMkLst>
        </pc:spChg>
        <pc:spChg chg="add mod">
          <ac:chgData name="여진욱" userId="716b73c0-c1b1-4f09-ad03-84ce59e1d01c" providerId="ADAL" clId="{663C3092-0A0B-4F0B-B190-CF9A0E729941}" dt="2023-07-24T11:49:42.341" v="1594" actId="571"/>
          <ac:spMkLst>
            <pc:docMk/>
            <pc:sldMk cId="3885970561" sldId="271"/>
            <ac:spMk id="196" creationId="{0B192574-D1BF-2222-0C2A-FFB163601D17}"/>
          </ac:spMkLst>
        </pc:spChg>
        <pc:spChg chg="add mod">
          <ac:chgData name="여진욱" userId="716b73c0-c1b1-4f09-ad03-84ce59e1d01c" providerId="ADAL" clId="{663C3092-0A0B-4F0B-B190-CF9A0E729941}" dt="2023-07-24T11:49:42.341" v="1594" actId="571"/>
          <ac:spMkLst>
            <pc:docMk/>
            <pc:sldMk cId="3885970561" sldId="271"/>
            <ac:spMk id="197" creationId="{802EA98E-C704-5D2E-BE1D-784B8B7459A1}"/>
          </ac:spMkLst>
        </pc:spChg>
        <pc:spChg chg="add mod">
          <ac:chgData name="여진욱" userId="716b73c0-c1b1-4f09-ad03-84ce59e1d01c" providerId="ADAL" clId="{663C3092-0A0B-4F0B-B190-CF9A0E729941}" dt="2023-07-24T11:49:42.341" v="1594" actId="571"/>
          <ac:spMkLst>
            <pc:docMk/>
            <pc:sldMk cId="3885970561" sldId="271"/>
            <ac:spMk id="198" creationId="{B1B5D4AF-3514-0983-B9B2-45C9D0B4CFA0}"/>
          </ac:spMkLst>
        </pc:spChg>
        <pc:spChg chg="add mod">
          <ac:chgData name="여진욱" userId="716b73c0-c1b1-4f09-ad03-84ce59e1d01c" providerId="ADAL" clId="{663C3092-0A0B-4F0B-B190-CF9A0E729941}" dt="2023-07-24T11:49:42.341" v="1594" actId="571"/>
          <ac:spMkLst>
            <pc:docMk/>
            <pc:sldMk cId="3885970561" sldId="271"/>
            <ac:spMk id="199" creationId="{603A1CCB-D8DF-566E-DE59-59C82E638CAB}"/>
          </ac:spMkLst>
        </pc:spChg>
        <pc:spChg chg="add mod">
          <ac:chgData name="여진욱" userId="716b73c0-c1b1-4f09-ad03-84ce59e1d01c" providerId="ADAL" clId="{663C3092-0A0B-4F0B-B190-CF9A0E729941}" dt="2023-07-24T11:49:42.341" v="1594" actId="571"/>
          <ac:spMkLst>
            <pc:docMk/>
            <pc:sldMk cId="3885970561" sldId="271"/>
            <ac:spMk id="200" creationId="{DB741588-E217-148C-C56C-01768D2A9E88}"/>
          </ac:spMkLst>
        </pc:spChg>
        <pc:spChg chg="add mod">
          <ac:chgData name="여진욱" userId="716b73c0-c1b1-4f09-ad03-84ce59e1d01c" providerId="ADAL" clId="{663C3092-0A0B-4F0B-B190-CF9A0E729941}" dt="2023-07-24T11:49:42.341" v="1594" actId="571"/>
          <ac:spMkLst>
            <pc:docMk/>
            <pc:sldMk cId="3885970561" sldId="271"/>
            <ac:spMk id="201" creationId="{D3412211-C097-CF5D-BF7B-FF4E52CA1F7C}"/>
          </ac:spMkLst>
        </pc:spChg>
        <pc:spChg chg="add mod">
          <ac:chgData name="여진욱" userId="716b73c0-c1b1-4f09-ad03-84ce59e1d01c" providerId="ADAL" clId="{663C3092-0A0B-4F0B-B190-CF9A0E729941}" dt="2023-07-24T11:49:42.341" v="1594" actId="571"/>
          <ac:spMkLst>
            <pc:docMk/>
            <pc:sldMk cId="3885970561" sldId="271"/>
            <ac:spMk id="202" creationId="{ECA80B5B-E4F0-0D27-3E4B-CF39000D84AB}"/>
          </ac:spMkLst>
        </pc:spChg>
        <pc:spChg chg="add mod">
          <ac:chgData name="여진욱" userId="716b73c0-c1b1-4f09-ad03-84ce59e1d01c" providerId="ADAL" clId="{663C3092-0A0B-4F0B-B190-CF9A0E729941}" dt="2023-07-24T11:49:42.341" v="1594" actId="571"/>
          <ac:spMkLst>
            <pc:docMk/>
            <pc:sldMk cId="3885970561" sldId="271"/>
            <ac:spMk id="203" creationId="{7BC3784B-DB0A-C154-1428-D0FE578CFD52}"/>
          </ac:spMkLst>
        </pc:spChg>
        <pc:spChg chg="add mod">
          <ac:chgData name="여진욱" userId="716b73c0-c1b1-4f09-ad03-84ce59e1d01c" providerId="ADAL" clId="{663C3092-0A0B-4F0B-B190-CF9A0E729941}" dt="2023-07-24T11:49:42.341" v="1594" actId="571"/>
          <ac:spMkLst>
            <pc:docMk/>
            <pc:sldMk cId="3885970561" sldId="271"/>
            <ac:spMk id="204" creationId="{7216A516-A849-6111-AA0E-DE99822A49E2}"/>
          </ac:spMkLst>
        </pc:spChg>
        <pc:spChg chg="add mod">
          <ac:chgData name="여진욱" userId="716b73c0-c1b1-4f09-ad03-84ce59e1d01c" providerId="ADAL" clId="{663C3092-0A0B-4F0B-B190-CF9A0E729941}" dt="2023-07-24T11:49:42.341" v="1594" actId="571"/>
          <ac:spMkLst>
            <pc:docMk/>
            <pc:sldMk cId="3885970561" sldId="271"/>
            <ac:spMk id="205" creationId="{D18B1BEB-5B48-AEB3-7DEA-09D1B18378A8}"/>
          </ac:spMkLst>
        </pc:spChg>
        <pc:spChg chg="add mod">
          <ac:chgData name="여진욱" userId="716b73c0-c1b1-4f09-ad03-84ce59e1d01c" providerId="ADAL" clId="{663C3092-0A0B-4F0B-B190-CF9A0E729941}" dt="2023-07-24T11:49:42.341" v="1594" actId="571"/>
          <ac:spMkLst>
            <pc:docMk/>
            <pc:sldMk cId="3885970561" sldId="271"/>
            <ac:spMk id="206" creationId="{809FFAA5-C62B-5056-F6BA-1732BD520C9B}"/>
          </ac:spMkLst>
        </pc:spChg>
        <pc:spChg chg="add mod">
          <ac:chgData name="여진욱" userId="716b73c0-c1b1-4f09-ad03-84ce59e1d01c" providerId="ADAL" clId="{663C3092-0A0B-4F0B-B190-CF9A0E729941}" dt="2023-07-24T11:49:42.341" v="1594" actId="571"/>
          <ac:spMkLst>
            <pc:docMk/>
            <pc:sldMk cId="3885970561" sldId="271"/>
            <ac:spMk id="207" creationId="{2A23729A-E02C-C904-373E-AF8A50BAF6C7}"/>
          </ac:spMkLst>
        </pc:spChg>
        <pc:spChg chg="add mod">
          <ac:chgData name="여진욱" userId="716b73c0-c1b1-4f09-ad03-84ce59e1d01c" providerId="ADAL" clId="{663C3092-0A0B-4F0B-B190-CF9A0E729941}" dt="2023-07-24T11:49:42.341" v="1594" actId="571"/>
          <ac:spMkLst>
            <pc:docMk/>
            <pc:sldMk cId="3885970561" sldId="271"/>
            <ac:spMk id="208" creationId="{E44D8CE3-5E38-5D69-6973-1978A88D7631}"/>
          </ac:spMkLst>
        </pc:spChg>
        <pc:spChg chg="add mod">
          <ac:chgData name="여진욱" userId="716b73c0-c1b1-4f09-ad03-84ce59e1d01c" providerId="ADAL" clId="{663C3092-0A0B-4F0B-B190-CF9A0E729941}" dt="2023-07-24T11:49:42.341" v="1594" actId="571"/>
          <ac:spMkLst>
            <pc:docMk/>
            <pc:sldMk cId="3885970561" sldId="271"/>
            <ac:spMk id="209" creationId="{99C883F7-D529-1044-7C9C-0D5A4524682C}"/>
          </ac:spMkLst>
        </pc:spChg>
        <pc:spChg chg="add del mod">
          <ac:chgData name="여진욱" userId="716b73c0-c1b1-4f09-ad03-84ce59e1d01c" providerId="ADAL" clId="{663C3092-0A0B-4F0B-B190-CF9A0E729941}" dt="2023-07-24T11:49:43.539" v="1595" actId="478"/>
          <ac:spMkLst>
            <pc:docMk/>
            <pc:sldMk cId="3885970561" sldId="271"/>
            <ac:spMk id="210" creationId="{C1B65A17-1DFD-51FC-8B71-AD0BBA4E4FE9}"/>
          </ac:spMkLst>
        </pc:spChg>
        <pc:spChg chg="add del mod">
          <ac:chgData name="여진욱" userId="716b73c0-c1b1-4f09-ad03-84ce59e1d01c" providerId="ADAL" clId="{663C3092-0A0B-4F0B-B190-CF9A0E729941}" dt="2023-07-24T11:49:43.539" v="1595" actId="478"/>
          <ac:spMkLst>
            <pc:docMk/>
            <pc:sldMk cId="3885970561" sldId="271"/>
            <ac:spMk id="211" creationId="{C5A6975F-612E-10AF-952D-92941B1B53BA}"/>
          </ac:spMkLst>
        </pc:spChg>
        <pc:spChg chg="add del mod">
          <ac:chgData name="여진욱" userId="716b73c0-c1b1-4f09-ad03-84ce59e1d01c" providerId="ADAL" clId="{663C3092-0A0B-4F0B-B190-CF9A0E729941}" dt="2023-07-24T11:49:43.539" v="1595" actId="478"/>
          <ac:spMkLst>
            <pc:docMk/>
            <pc:sldMk cId="3885970561" sldId="271"/>
            <ac:spMk id="212" creationId="{99E7A2ED-B6C8-67F0-F0E6-9F1FD24EBE29}"/>
          </ac:spMkLst>
        </pc:spChg>
        <pc:spChg chg="add del mod">
          <ac:chgData name="여진욱" userId="716b73c0-c1b1-4f09-ad03-84ce59e1d01c" providerId="ADAL" clId="{663C3092-0A0B-4F0B-B190-CF9A0E729941}" dt="2023-07-24T11:49:43.539" v="1595" actId="478"/>
          <ac:spMkLst>
            <pc:docMk/>
            <pc:sldMk cId="3885970561" sldId="271"/>
            <ac:spMk id="213" creationId="{57E7C0EA-13B0-63C3-4D3F-C5B3D18BFAB0}"/>
          </ac:spMkLst>
        </pc:spChg>
        <pc:spChg chg="add mod">
          <ac:chgData name="여진욱" userId="716b73c0-c1b1-4f09-ad03-84ce59e1d01c" providerId="ADAL" clId="{663C3092-0A0B-4F0B-B190-CF9A0E729941}" dt="2023-07-24T11:52:53.595" v="1765" actId="1076"/>
          <ac:spMkLst>
            <pc:docMk/>
            <pc:sldMk cId="3885970561" sldId="271"/>
            <ac:spMk id="214" creationId="{11E9F787-66A5-0CC4-DFF6-66421057E6C1}"/>
          </ac:spMkLst>
        </pc:spChg>
        <pc:spChg chg="add mod">
          <ac:chgData name="여진욱" userId="716b73c0-c1b1-4f09-ad03-84ce59e1d01c" providerId="ADAL" clId="{663C3092-0A0B-4F0B-B190-CF9A0E729941}" dt="2023-07-24T11:52:53.595" v="1765" actId="1076"/>
          <ac:spMkLst>
            <pc:docMk/>
            <pc:sldMk cId="3885970561" sldId="271"/>
            <ac:spMk id="215" creationId="{35AC0836-EB6D-66AE-811A-D20D7340D73F}"/>
          </ac:spMkLst>
        </pc:spChg>
        <pc:spChg chg="add mod">
          <ac:chgData name="여진욱" userId="716b73c0-c1b1-4f09-ad03-84ce59e1d01c" providerId="ADAL" clId="{663C3092-0A0B-4F0B-B190-CF9A0E729941}" dt="2023-07-24T11:52:53.595" v="1765" actId="1076"/>
          <ac:spMkLst>
            <pc:docMk/>
            <pc:sldMk cId="3885970561" sldId="271"/>
            <ac:spMk id="216" creationId="{8AF8E004-3427-8994-53EB-B5E5D6166BC6}"/>
          </ac:spMkLst>
        </pc:spChg>
        <pc:spChg chg="add mod">
          <ac:chgData name="여진욱" userId="716b73c0-c1b1-4f09-ad03-84ce59e1d01c" providerId="ADAL" clId="{663C3092-0A0B-4F0B-B190-CF9A0E729941}" dt="2023-07-24T11:52:53.595" v="1765" actId="1076"/>
          <ac:spMkLst>
            <pc:docMk/>
            <pc:sldMk cId="3885970561" sldId="271"/>
            <ac:spMk id="217" creationId="{5B5797B2-42A0-F514-DC89-72264D0F11AB}"/>
          </ac:spMkLst>
        </pc:spChg>
        <pc:spChg chg="add mod">
          <ac:chgData name="여진욱" userId="716b73c0-c1b1-4f09-ad03-84ce59e1d01c" providerId="ADAL" clId="{663C3092-0A0B-4F0B-B190-CF9A0E729941}" dt="2023-07-24T11:52:53.595" v="1765" actId="1076"/>
          <ac:spMkLst>
            <pc:docMk/>
            <pc:sldMk cId="3885970561" sldId="271"/>
            <ac:spMk id="218" creationId="{80D0B97F-6CDC-1442-A3B2-8BB02F1FA9ED}"/>
          </ac:spMkLst>
        </pc:spChg>
        <pc:spChg chg="add mod">
          <ac:chgData name="여진욱" userId="716b73c0-c1b1-4f09-ad03-84ce59e1d01c" providerId="ADAL" clId="{663C3092-0A0B-4F0B-B190-CF9A0E729941}" dt="2023-07-24T11:52:53.595" v="1765" actId="1076"/>
          <ac:spMkLst>
            <pc:docMk/>
            <pc:sldMk cId="3885970561" sldId="271"/>
            <ac:spMk id="219" creationId="{144EC02A-D0EE-9BD4-2DFB-3F472CFABF25}"/>
          </ac:spMkLst>
        </pc:spChg>
        <pc:spChg chg="add mod">
          <ac:chgData name="여진욱" userId="716b73c0-c1b1-4f09-ad03-84ce59e1d01c" providerId="ADAL" clId="{663C3092-0A0B-4F0B-B190-CF9A0E729941}" dt="2023-07-24T11:52:53.595" v="1765" actId="1076"/>
          <ac:spMkLst>
            <pc:docMk/>
            <pc:sldMk cId="3885970561" sldId="271"/>
            <ac:spMk id="220" creationId="{BD882191-128B-F19F-17AA-B9A47AFB3641}"/>
          </ac:spMkLst>
        </pc:spChg>
        <pc:spChg chg="add mod">
          <ac:chgData name="여진욱" userId="716b73c0-c1b1-4f09-ad03-84ce59e1d01c" providerId="ADAL" clId="{663C3092-0A0B-4F0B-B190-CF9A0E729941}" dt="2023-07-24T11:52:53.595" v="1765" actId="1076"/>
          <ac:spMkLst>
            <pc:docMk/>
            <pc:sldMk cId="3885970561" sldId="271"/>
            <ac:spMk id="221" creationId="{6639121E-28F4-B0F2-17A6-8DCBC9DDD3A8}"/>
          </ac:spMkLst>
        </pc:spChg>
        <pc:spChg chg="add mod">
          <ac:chgData name="여진욱" userId="716b73c0-c1b1-4f09-ad03-84ce59e1d01c" providerId="ADAL" clId="{663C3092-0A0B-4F0B-B190-CF9A0E729941}" dt="2023-07-24T11:52:53.595" v="1765" actId="1076"/>
          <ac:spMkLst>
            <pc:docMk/>
            <pc:sldMk cId="3885970561" sldId="271"/>
            <ac:spMk id="222" creationId="{D2049B5A-29DF-6F4E-9857-304399F70216}"/>
          </ac:spMkLst>
        </pc:spChg>
        <pc:spChg chg="add mod">
          <ac:chgData name="여진욱" userId="716b73c0-c1b1-4f09-ad03-84ce59e1d01c" providerId="ADAL" clId="{663C3092-0A0B-4F0B-B190-CF9A0E729941}" dt="2023-07-24T11:52:53.595" v="1765" actId="1076"/>
          <ac:spMkLst>
            <pc:docMk/>
            <pc:sldMk cId="3885970561" sldId="271"/>
            <ac:spMk id="223" creationId="{F193950C-E645-D39A-EFF0-8F7648D6674C}"/>
          </ac:spMkLst>
        </pc:spChg>
        <pc:spChg chg="add mod">
          <ac:chgData name="여진욱" userId="716b73c0-c1b1-4f09-ad03-84ce59e1d01c" providerId="ADAL" clId="{663C3092-0A0B-4F0B-B190-CF9A0E729941}" dt="2023-07-24T11:52:53.595" v="1765" actId="1076"/>
          <ac:spMkLst>
            <pc:docMk/>
            <pc:sldMk cId="3885970561" sldId="271"/>
            <ac:spMk id="224" creationId="{5A03CCFA-7435-B9B5-53BC-073516414DDC}"/>
          </ac:spMkLst>
        </pc:spChg>
        <pc:spChg chg="add mod">
          <ac:chgData name="여진욱" userId="716b73c0-c1b1-4f09-ad03-84ce59e1d01c" providerId="ADAL" clId="{663C3092-0A0B-4F0B-B190-CF9A0E729941}" dt="2023-07-24T11:52:53.595" v="1765" actId="1076"/>
          <ac:spMkLst>
            <pc:docMk/>
            <pc:sldMk cId="3885970561" sldId="271"/>
            <ac:spMk id="225" creationId="{427A624B-4CE9-E112-71A2-969C7E5587A3}"/>
          </ac:spMkLst>
        </pc:spChg>
        <pc:spChg chg="add mod">
          <ac:chgData name="여진욱" userId="716b73c0-c1b1-4f09-ad03-84ce59e1d01c" providerId="ADAL" clId="{663C3092-0A0B-4F0B-B190-CF9A0E729941}" dt="2023-07-24T11:52:53.595" v="1765" actId="1076"/>
          <ac:spMkLst>
            <pc:docMk/>
            <pc:sldMk cId="3885970561" sldId="271"/>
            <ac:spMk id="226" creationId="{58745582-6A18-521A-1EF1-C79935BF49F4}"/>
          </ac:spMkLst>
        </pc:spChg>
        <pc:spChg chg="add mod">
          <ac:chgData name="여진욱" userId="716b73c0-c1b1-4f09-ad03-84ce59e1d01c" providerId="ADAL" clId="{663C3092-0A0B-4F0B-B190-CF9A0E729941}" dt="2023-07-24T11:52:53.595" v="1765" actId="1076"/>
          <ac:spMkLst>
            <pc:docMk/>
            <pc:sldMk cId="3885970561" sldId="271"/>
            <ac:spMk id="227" creationId="{CF9858ED-EA9D-6223-001B-999B4064B71B}"/>
          </ac:spMkLst>
        </pc:spChg>
        <pc:spChg chg="add mod">
          <ac:chgData name="여진욱" userId="716b73c0-c1b1-4f09-ad03-84ce59e1d01c" providerId="ADAL" clId="{663C3092-0A0B-4F0B-B190-CF9A0E729941}" dt="2023-07-24T11:52:53.595" v="1765" actId="1076"/>
          <ac:spMkLst>
            <pc:docMk/>
            <pc:sldMk cId="3885970561" sldId="271"/>
            <ac:spMk id="228" creationId="{ED308E66-8651-7CC5-A7AD-BFAC6C60848A}"/>
          </ac:spMkLst>
        </pc:spChg>
        <pc:spChg chg="add mod">
          <ac:chgData name="여진욱" userId="716b73c0-c1b1-4f09-ad03-84ce59e1d01c" providerId="ADAL" clId="{663C3092-0A0B-4F0B-B190-CF9A0E729941}" dt="2023-07-24T11:52:53.595" v="1765" actId="1076"/>
          <ac:spMkLst>
            <pc:docMk/>
            <pc:sldMk cId="3885970561" sldId="271"/>
            <ac:spMk id="229" creationId="{5D14CFA7-5BA8-456F-E773-D4F3B65D570F}"/>
          </ac:spMkLst>
        </pc:spChg>
        <pc:spChg chg="add mod">
          <ac:chgData name="여진욱" userId="716b73c0-c1b1-4f09-ad03-84ce59e1d01c" providerId="ADAL" clId="{663C3092-0A0B-4F0B-B190-CF9A0E729941}" dt="2023-07-24T11:52:53.595" v="1765" actId="1076"/>
          <ac:spMkLst>
            <pc:docMk/>
            <pc:sldMk cId="3885970561" sldId="271"/>
            <ac:spMk id="230" creationId="{8AEBCF80-8CF3-CDD1-C779-8E0A4162020F}"/>
          </ac:spMkLst>
        </pc:spChg>
        <pc:spChg chg="add mod">
          <ac:chgData name="여진욱" userId="716b73c0-c1b1-4f09-ad03-84ce59e1d01c" providerId="ADAL" clId="{663C3092-0A0B-4F0B-B190-CF9A0E729941}" dt="2023-07-24T11:52:53.595" v="1765" actId="1076"/>
          <ac:spMkLst>
            <pc:docMk/>
            <pc:sldMk cId="3885970561" sldId="271"/>
            <ac:spMk id="231" creationId="{4D2492FA-4409-EF5E-2D0D-0E07AE00864A}"/>
          </ac:spMkLst>
        </pc:spChg>
        <pc:spChg chg="add mod">
          <ac:chgData name="여진욱" userId="716b73c0-c1b1-4f09-ad03-84ce59e1d01c" providerId="ADAL" clId="{663C3092-0A0B-4F0B-B190-CF9A0E729941}" dt="2023-07-24T11:52:53.595" v="1765" actId="1076"/>
          <ac:spMkLst>
            <pc:docMk/>
            <pc:sldMk cId="3885970561" sldId="271"/>
            <ac:spMk id="232" creationId="{3542977B-1C0A-EF5F-9E29-CF34FBBBBA78}"/>
          </ac:spMkLst>
        </pc:spChg>
        <pc:spChg chg="add mod">
          <ac:chgData name="여진욱" userId="716b73c0-c1b1-4f09-ad03-84ce59e1d01c" providerId="ADAL" clId="{663C3092-0A0B-4F0B-B190-CF9A0E729941}" dt="2023-07-24T11:52:53.595" v="1765" actId="1076"/>
          <ac:spMkLst>
            <pc:docMk/>
            <pc:sldMk cId="3885970561" sldId="271"/>
            <ac:spMk id="233" creationId="{01256145-831F-5029-A50C-632EDF4D5469}"/>
          </ac:spMkLst>
        </pc:spChg>
        <pc:spChg chg="add mod">
          <ac:chgData name="여진욱" userId="716b73c0-c1b1-4f09-ad03-84ce59e1d01c" providerId="ADAL" clId="{663C3092-0A0B-4F0B-B190-CF9A0E729941}" dt="2023-07-24T11:52:53.595" v="1765" actId="1076"/>
          <ac:spMkLst>
            <pc:docMk/>
            <pc:sldMk cId="3885970561" sldId="271"/>
            <ac:spMk id="234" creationId="{531AB09F-50C7-3039-B203-62F2011D5B19}"/>
          </ac:spMkLst>
        </pc:spChg>
        <pc:spChg chg="add mod">
          <ac:chgData name="여진욱" userId="716b73c0-c1b1-4f09-ad03-84ce59e1d01c" providerId="ADAL" clId="{663C3092-0A0B-4F0B-B190-CF9A0E729941}" dt="2023-07-24T11:52:53.595" v="1765" actId="1076"/>
          <ac:spMkLst>
            <pc:docMk/>
            <pc:sldMk cId="3885970561" sldId="271"/>
            <ac:spMk id="235" creationId="{013B7443-2CDD-B8D6-3602-B80193526B2B}"/>
          </ac:spMkLst>
        </pc:spChg>
        <pc:spChg chg="add mod">
          <ac:chgData name="여진욱" userId="716b73c0-c1b1-4f09-ad03-84ce59e1d01c" providerId="ADAL" clId="{663C3092-0A0B-4F0B-B190-CF9A0E729941}" dt="2023-07-24T11:52:53.595" v="1765" actId="1076"/>
          <ac:spMkLst>
            <pc:docMk/>
            <pc:sldMk cId="3885970561" sldId="271"/>
            <ac:spMk id="236" creationId="{CE579EFC-725C-0F5F-B622-C74EFDF0AAB9}"/>
          </ac:spMkLst>
        </pc:spChg>
        <pc:spChg chg="add mod">
          <ac:chgData name="여진욱" userId="716b73c0-c1b1-4f09-ad03-84ce59e1d01c" providerId="ADAL" clId="{663C3092-0A0B-4F0B-B190-CF9A0E729941}" dt="2023-07-24T11:52:53.595" v="1765" actId="1076"/>
          <ac:spMkLst>
            <pc:docMk/>
            <pc:sldMk cId="3885970561" sldId="271"/>
            <ac:spMk id="237" creationId="{3423D0CE-13C8-8F80-4899-B218B11A8FC1}"/>
          </ac:spMkLst>
        </pc:spChg>
        <pc:spChg chg="add mod">
          <ac:chgData name="여진욱" userId="716b73c0-c1b1-4f09-ad03-84ce59e1d01c" providerId="ADAL" clId="{663C3092-0A0B-4F0B-B190-CF9A0E729941}" dt="2023-07-24T11:52:53.595" v="1765" actId="1076"/>
          <ac:spMkLst>
            <pc:docMk/>
            <pc:sldMk cId="3885970561" sldId="271"/>
            <ac:spMk id="238" creationId="{D6A8245D-088C-3466-33B2-6B9191C65119}"/>
          </ac:spMkLst>
        </pc:spChg>
        <pc:spChg chg="add mod">
          <ac:chgData name="여진욱" userId="716b73c0-c1b1-4f09-ad03-84ce59e1d01c" providerId="ADAL" clId="{663C3092-0A0B-4F0B-B190-CF9A0E729941}" dt="2023-07-24T11:52:53.595" v="1765" actId="1076"/>
          <ac:spMkLst>
            <pc:docMk/>
            <pc:sldMk cId="3885970561" sldId="271"/>
            <ac:spMk id="239" creationId="{53076648-DE98-A513-A2B5-0586D285D23D}"/>
          </ac:spMkLst>
        </pc:spChg>
        <pc:spChg chg="add mod">
          <ac:chgData name="여진욱" userId="716b73c0-c1b1-4f09-ad03-84ce59e1d01c" providerId="ADAL" clId="{663C3092-0A0B-4F0B-B190-CF9A0E729941}" dt="2023-07-24T11:52:53.595" v="1765" actId="1076"/>
          <ac:spMkLst>
            <pc:docMk/>
            <pc:sldMk cId="3885970561" sldId="271"/>
            <ac:spMk id="240" creationId="{967E1AD4-718F-1C24-87EF-FD39E9B056FB}"/>
          </ac:spMkLst>
        </pc:spChg>
        <pc:spChg chg="add mod">
          <ac:chgData name="여진욱" userId="716b73c0-c1b1-4f09-ad03-84ce59e1d01c" providerId="ADAL" clId="{663C3092-0A0B-4F0B-B190-CF9A0E729941}" dt="2023-07-24T11:52:53.595" v="1765" actId="1076"/>
          <ac:spMkLst>
            <pc:docMk/>
            <pc:sldMk cId="3885970561" sldId="271"/>
            <ac:spMk id="241" creationId="{AEBB71C6-ACB3-66B0-3BA9-554C2B313851}"/>
          </ac:spMkLst>
        </pc:spChg>
        <pc:spChg chg="add mod">
          <ac:chgData name="여진욱" userId="716b73c0-c1b1-4f09-ad03-84ce59e1d01c" providerId="ADAL" clId="{663C3092-0A0B-4F0B-B190-CF9A0E729941}" dt="2023-07-24T11:52:53.595" v="1765" actId="1076"/>
          <ac:spMkLst>
            <pc:docMk/>
            <pc:sldMk cId="3885970561" sldId="271"/>
            <ac:spMk id="242" creationId="{B6E79333-5928-BDD8-93B6-7C3BF1F2263B}"/>
          </ac:spMkLst>
        </pc:spChg>
        <pc:spChg chg="add mod">
          <ac:chgData name="여진욱" userId="716b73c0-c1b1-4f09-ad03-84ce59e1d01c" providerId="ADAL" clId="{663C3092-0A0B-4F0B-B190-CF9A0E729941}" dt="2023-07-24T11:52:53.595" v="1765" actId="1076"/>
          <ac:spMkLst>
            <pc:docMk/>
            <pc:sldMk cId="3885970561" sldId="271"/>
            <ac:spMk id="243" creationId="{4D83F250-D448-62C4-D04D-5C88F3CCD24D}"/>
          </ac:spMkLst>
        </pc:spChg>
        <pc:spChg chg="add mod">
          <ac:chgData name="여진욱" userId="716b73c0-c1b1-4f09-ad03-84ce59e1d01c" providerId="ADAL" clId="{663C3092-0A0B-4F0B-B190-CF9A0E729941}" dt="2023-07-24T11:52:53.595" v="1765" actId="1076"/>
          <ac:spMkLst>
            <pc:docMk/>
            <pc:sldMk cId="3885970561" sldId="271"/>
            <ac:spMk id="244" creationId="{705A2CCD-0D5D-65E3-53A6-17FA3F4BBF67}"/>
          </ac:spMkLst>
        </pc:spChg>
        <pc:spChg chg="add mod">
          <ac:chgData name="여진욱" userId="716b73c0-c1b1-4f09-ad03-84ce59e1d01c" providerId="ADAL" clId="{663C3092-0A0B-4F0B-B190-CF9A0E729941}" dt="2023-07-24T11:52:53.595" v="1765" actId="1076"/>
          <ac:spMkLst>
            <pc:docMk/>
            <pc:sldMk cId="3885970561" sldId="271"/>
            <ac:spMk id="245" creationId="{916BD440-0D5D-C76B-CA3F-3E1065DB079E}"/>
          </ac:spMkLst>
        </pc:spChg>
        <pc:spChg chg="add mod">
          <ac:chgData name="여진욱" userId="716b73c0-c1b1-4f09-ad03-84ce59e1d01c" providerId="ADAL" clId="{663C3092-0A0B-4F0B-B190-CF9A0E729941}" dt="2023-07-24T11:52:53.595" v="1765" actId="1076"/>
          <ac:spMkLst>
            <pc:docMk/>
            <pc:sldMk cId="3885970561" sldId="271"/>
            <ac:spMk id="246" creationId="{F01890A6-1554-21D0-D6A2-0997A4938606}"/>
          </ac:spMkLst>
        </pc:spChg>
        <pc:spChg chg="add mod">
          <ac:chgData name="여진욱" userId="716b73c0-c1b1-4f09-ad03-84ce59e1d01c" providerId="ADAL" clId="{663C3092-0A0B-4F0B-B190-CF9A0E729941}" dt="2023-07-24T11:52:53.595" v="1765" actId="1076"/>
          <ac:spMkLst>
            <pc:docMk/>
            <pc:sldMk cId="3885970561" sldId="271"/>
            <ac:spMk id="247" creationId="{30D63C89-F40D-824D-1B92-2CF788E07CF7}"/>
          </ac:spMkLst>
        </pc:spChg>
        <pc:spChg chg="add mod">
          <ac:chgData name="여진욱" userId="716b73c0-c1b1-4f09-ad03-84ce59e1d01c" providerId="ADAL" clId="{663C3092-0A0B-4F0B-B190-CF9A0E729941}" dt="2023-07-24T11:52:53.595" v="1765" actId="1076"/>
          <ac:spMkLst>
            <pc:docMk/>
            <pc:sldMk cId="3885970561" sldId="271"/>
            <ac:spMk id="248" creationId="{066F379A-5FDF-5D34-E5D5-627742257410}"/>
          </ac:spMkLst>
        </pc:spChg>
        <pc:spChg chg="add mod">
          <ac:chgData name="여진욱" userId="716b73c0-c1b1-4f09-ad03-84ce59e1d01c" providerId="ADAL" clId="{663C3092-0A0B-4F0B-B190-CF9A0E729941}" dt="2023-07-24T11:52:53.595" v="1765" actId="1076"/>
          <ac:spMkLst>
            <pc:docMk/>
            <pc:sldMk cId="3885970561" sldId="271"/>
            <ac:spMk id="249" creationId="{8BE0730E-8BA9-50E6-17CA-CAE54ECF5D17}"/>
          </ac:spMkLst>
        </pc:spChg>
        <pc:spChg chg="add mod">
          <ac:chgData name="여진욱" userId="716b73c0-c1b1-4f09-ad03-84ce59e1d01c" providerId="ADAL" clId="{663C3092-0A0B-4F0B-B190-CF9A0E729941}" dt="2023-07-24T11:52:53.595" v="1765" actId="1076"/>
          <ac:spMkLst>
            <pc:docMk/>
            <pc:sldMk cId="3885970561" sldId="271"/>
            <ac:spMk id="250" creationId="{B42FA2E2-26C6-C601-5999-CF84F040A64C}"/>
          </ac:spMkLst>
        </pc:spChg>
        <pc:spChg chg="add mod">
          <ac:chgData name="여진욱" userId="716b73c0-c1b1-4f09-ad03-84ce59e1d01c" providerId="ADAL" clId="{663C3092-0A0B-4F0B-B190-CF9A0E729941}" dt="2023-07-24T11:52:53.595" v="1765" actId="1076"/>
          <ac:spMkLst>
            <pc:docMk/>
            <pc:sldMk cId="3885970561" sldId="271"/>
            <ac:spMk id="251" creationId="{CB60DD7D-EC49-022F-49D1-F3BA533663CE}"/>
          </ac:spMkLst>
        </pc:spChg>
        <pc:spChg chg="add mod">
          <ac:chgData name="여진욱" userId="716b73c0-c1b1-4f09-ad03-84ce59e1d01c" providerId="ADAL" clId="{663C3092-0A0B-4F0B-B190-CF9A0E729941}" dt="2023-07-24T11:52:53.595" v="1765" actId="1076"/>
          <ac:spMkLst>
            <pc:docMk/>
            <pc:sldMk cId="3885970561" sldId="271"/>
            <ac:spMk id="252" creationId="{CB0F00F7-C04A-318C-0570-463AAA573B12}"/>
          </ac:spMkLst>
        </pc:spChg>
        <pc:spChg chg="add mod">
          <ac:chgData name="여진욱" userId="716b73c0-c1b1-4f09-ad03-84ce59e1d01c" providerId="ADAL" clId="{663C3092-0A0B-4F0B-B190-CF9A0E729941}" dt="2023-07-24T11:52:53.595" v="1765" actId="1076"/>
          <ac:spMkLst>
            <pc:docMk/>
            <pc:sldMk cId="3885970561" sldId="271"/>
            <ac:spMk id="253" creationId="{73B64278-C3BE-6B8A-0259-C1B33A85A1C2}"/>
          </ac:spMkLst>
        </pc:spChg>
        <pc:spChg chg="add mod">
          <ac:chgData name="여진욱" userId="716b73c0-c1b1-4f09-ad03-84ce59e1d01c" providerId="ADAL" clId="{663C3092-0A0B-4F0B-B190-CF9A0E729941}" dt="2023-07-24T11:52:53.595" v="1765" actId="1076"/>
          <ac:spMkLst>
            <pc:docMk/>
            <pc:sldMk cId="3885970561" sldId="271"/>
            <ac:spMk id="254" creationId="{55EED528-5AAD-36BB-73FA-3391060F64E7}"/>
          </ac:spMkLst>
        </pc:spChg>
        <pc:spChg chg="add mod">
          <ac:chgData name="여진욱" userId="716b73c0-c1b1-4f09-ad03-84ce59e1d01c" providerId="ADAL" clId="{663C3092-0A0B-4F0B-B190-CF9A0E729941}" dt="2023-07-24T11:52:53.595" v="1765" actId="1076"/>
          <ac:spMkLst>
            <pc:docMk/>
            <pc:sldMk cId="3885970561" sldId="271"/>
            <ac:spMk id="255" creationId="{5D34F241-DC99-0044-C402-0932163DF604}"/>
          </ac:spMkLst>
        </pc:spChg>
        <pc:spChg chg="add mod">
          <ac:chgData name="여진욱" userId="716b73c0-c1b1-4f09-ad03-84ce59e1d01c" providerId="ADAL" clId="{663C3092-0A0B-4F0B-B190-CF9A0E729941}" dt="2023-07-24T11:52:53.595" v="1765" actId="1076"/>
          <ac:spMkLst>
            <pc:docMk/>
            <pc:sldMk cId="3885970561" sldId="271"/>
            <ac:spMk id="256" creationId="{E4BD2472-9A38-1CE8-3C19-C9E3A085CE02}"/>
          </ac:spMkLst>
        </pc:spChg>
        <pc:spChg chg="add mod">
          <ac:chgData name="여진욱" userId="716b73c0-c1b1-4f09-ad03-84ce59e1d01c" providerId="ADAL" clId="{663C3092-0A0B-4F0B-B190-CF9A0E729941}" dt="2023-07-24T11:52:53.595" v="1765" actId="1076"/>
          <ac:spMkLst>
            <pc:docMk/>
            <pc:sldMk cId="3885970561" sldId="271"/>
            <ac:spMk id="257" creationId="{08577969-97FC-A655-08ED-F72BF9010EE3}"/>
          </ac:spMkLst>
        </pc:spChg>
        <pc:spChg chg="add mod">
          <ac:chgData name="여진욱" userId="716b73c0-c1b1-4f09-ad03-84ce59e1d01c" providerId="ADAL" clId="{663C3092-0A0B-4F0B-B190-CF9A0E729941}" dt="2023-07-24T11:50:37.391" v="1610" actId="14861"/>
          <ac:spMkLst>
            <pc:docMk/>
            <pc:sldMk cId="3885970561" sldId="271"/>
            <ac:spMk id="258" creationId="{C328F6C8-2939-DEA9-B59A-AF1C2D0528FD}"/>
          </ac:spMkLst>
        </pc:spChg>
        <pc:spChg chg="add mod">
          <ac:chgData name="여진욱" userId="716b73c0-c1b1-4f09-ad03-84ce59e1d01c" providerId="ADAL" clId="{663C3092-0A0B-4F0B-B190-CF9A0E729941}" dt="2023-07-24T11:51:32.911" v="1645" actId="208"/>
          <ac:spMkLst>
            <pc:docMk/>
            <pc:sldMk cId="3885970561" sldId="271"/>
            <ac:spMk id="259" creationId="{02872779-ED98-6506-CE0A-1E92930434F5}"/>
          </ac:spMkLst>
        </pc:spChg>
        <pc:spChg chg="add mod">
          <ac:chgData name="여진욱" userId="716b73c0-c1b1-4f09-ad03-84ce59e1d01c" providerId="ADAL" clId="{663C3092-0A0B-4F0B-B190-CF9A0E729941}" dt="2023-07-24T11:50:54.275" v="1634" actId="1076"/>
          <ac:spMkLst>
            <pc:docMk/>
            <pc:sldMk cId="3885970561" sldId="271"/>
            <ac:spMk id="260" creationId="{D383D08C-AF9C-3666-2EFB-A27C069B6EE8}"/>
          </ac:spMkLst>
        </pc:spChg>
        <pc:spChg chg="add mod">
          <ac:chgData name="여진욱" userId="716b73c0-c1b1-4f09-ad03-84ce59e1d01c" providerId="ADAL" clId="{663C3092-0A0B-4F0B-B190-CF9A0E729941}" dt="2023-07-24T11:51:21.669" v="1644" actId="1076"/>
          <ac:spMkLst>
            <pc:docMk/>
            <pc:sldMk cId="3885970561" sldId="271"/>
            <ac:spMk id="261" creationId="{CF4E9556-2BEB-244D-99F2-DD398EDE9789}"/>
          </ac:spMkLst>
        </pc:spChg>
        <pc:spChg chg="add mod">
          <ac:chgData name="여진욱" userId="716b73c0-c1b1-4f09-ad03-84ce59e1d01c" providerId="ADAL" clId="{663C3092-0A0B-4F0B-B190-CF9A0E729941}" dt="2023-07-24T11:52:53.595" v="1765" actId="1076"/>
          <ac:spMkLst>
            <pc:docMk/>
            <pc:sldMk cId="3885970561" sldId="271"/>
            <ac:spMk id="262" creationId="{91C9D0A4-8915-B420-A6E2-DABC4537B981}"/>
          </ac:spMkLst>
        </pc:spChg>
        <pc:spChg chg="add mod">
          <ac:chgData name="여진욱" userId="716b73c0-c1b1-4f09-ad03-84ce59e1d01c" providerId="ADAL" clId="{663C3092-0A0B-4F0B-B190-CF9A0E729941}" dt="2023-07-24T11:52:53.595" v="1765" actId="1076"/>
          <ac:spMkLst>
            <pc:docMk/>
            <pc:sldMk cId="3885970561" sldId="271"/>
            <ac:spMk id="263" creationId="{B8EE7EDF-E629-5006-D581-96C8D41ACCFE}"/>
          </ac:spMkLst>
        </pc:spChg>
        <pc:spChg chg="add mod">
          <ac:chgData name="여진욱" userId="716b73c0-c1b1-4f09-ad03-84ce59e1d01c" providerId="ADAL" clId="{663C3092-0A0B-4F0B-B190-CF9A0E729941}" dt="2023-07-24T11:52:53.595" v="1765" actId="1076"/>
          <ac:spMkLst>
            <pc:docMk/>
            <pc:sldMk cId="3885970561" sldId="271"/>
            <ac:spMk id="264" creationId="{E45DBD0D-6900-AD02-591B-2DAD3CD26F6E}"/>
          </ac:spMkLst>
        </pc:spChg>
        <pc:spChg chg="add mod">
          <ac:chgData name="여진욱" userId="716b73c0-c1b1-4f09-ad03-84ce59e1d01c" providerId="ADAL" clId="{663C3092-0A0B-4F0B-B190-CF9A0E729941}" dt="2023-07-24T11:52:53.595" v="1765" actId="1076"/>
          <ac:spMkLst>
            <pc:docMk/>
            <pc:sldMk cId="3885970561" sldId="271"/>
            <ac:spMk id="265" creationId="{B2BE3AC8-A165-5398-5654-AF2253ACEC0B}"/>
          </ac:spMkLst>
        </pc:spChg>
        <pc:spChg chg="add mod">
          <ac:chgData name="여진욱" userId="716b73c0-c1b1-4f09-ad03-84ce59e1d01c" providerId="ADAL" clId="{663C3092-0A0B-4F0B-B190-CF9A0E729941}" dt="2023-07-24T11:52:33.743" v="1751" actId="1076"/>
          <ac:spMkLst>
            <pc:docMk/>
            <pc:sldMk cId="3885970561" sldId="271"/>
            <ac:spMk id="266" creationId="{7232A822-A5AC-F193-DBF0-40C077AFDF00}"/>
          </ac:spMkLst>
        </pc:spChg>
        <pc:spChg chg="add mod">
          <ac:chgData name="여진욱" userId="716b73c0-c1b1-4f09-ad03-84ce59e1d01c" providerId="ADAL" clId="{663C3092-0A0B-4F0B-B190-CF9A0E729941}" dt="2023-07-24T11:53:11.633" v="1789" actId="1076"/>
          <ac:spMkLst>
            <pc:docMk/>
            <pc:sldMk cId="3885970561" sldId="271"/>
            <ac:spMk id="267" creationId="{17D6C5AF-684B-CA08-CD9D-4AFCA95F25C9}"/>
          </ac:spMkLst>
        </pc:spChg>
        <pc:spChg chg="add mod">
          <ac:chgData name="여진욱" userId="716b73c0-c1b1-4f09-ad03-84ce59e1d01c" providerId="ADAL" clId="{663C3092-0A0B-4F0B-B190-CF9A0E729941}" dt="2023-07-24T11:53:28.186" v="1803" actId="1076"/>
          <ac:spMkLst>
            <pc:docMk/>
            <pc:sldMk cId="3885970561" sldId="271"/>
            <ac:spMk id="268" creationId="{C0617CA8-244E-31D5-4A13-1918F3C69E4A}"/>
          </ac:spMkLst>
        </pc:spChg>
        <pc:spChg chg="add mod">
          <ac:chgData name="여진욱" userId="716b73c0-c1b1-4f09-ad03-84ce59e1d01c" providerId="ADAL" clId="{663C3092-0A0B-4F0B-B190-CF9A0E729941}" dt="2023-07-24T11:53:31.946" v="1806" actId="20577"/>
          <ac:spMkLst>
            <pc:docMk/>
            <pc:sldMk cId="3885970561" sldId="271"/>
            <ac:spMk id="269" creationId="{CF8C2C1C-6D77-334B-51E4-95F351ACB1A5}"/>
          </ac:spMkLst>
        </pc:spChg>
        <pc:cxnChg chg="add mod">
          <ac:chgData name="여진욱" userId="716b73c0-c1b1-4f09-ad03-84ce59e1d01c" providerId="ADAL" clId="{663C3092-0A0B-4F0B-B190-CF9A0E729941}" dt="2023-07-24T11:44:45.065" v="1374" actId="1076"/>
          <ac:cxnSpMkLst>
            <pc:docMk/>
            <pc:sldMk cId="3885970561" sldId="271"/>
            <ac:cxnSpMk id="6" creationId="{CB058AFD-5EAE-5BF9-9856-8FEE4A73F4DA}"/>
          </ac:cxnSpMkLst>
        </pc:cxnChg>
      </pc:sldChg>
      <pc:sldChg chg="addSp delSp modSp new mod">
        <pc:chgData name="여진욱" userId="716b73c0-c1b1-4f09-ad03-84ce59e1d01c" providerId="ADAL" clId="{663C3092-0A0B-4F0B-B190-CF9A0E729941}" dt="2023-07-24T12:04:24.928" v="2043"/>
        <pc:sldMkLst>
          <pc:docMk/>
          <pc:sldMk cId="3644943756" sldId="272"/>
        </pc:sldMkLst>
        <pc:spChg chg="del mod">
          <ac:chgData name="여진욱" userId="716b73c0-c1b1-4f09-ad03-84ce59e1d01c" providerId="ADAL" clId="{663C3092-0A0B-4F0B-B190-CF9A0E729941}" dt="2023-07-24T12:00:43.303" v="1939" actId="478"/>
          <ac:spMkLst>
            <pc:docMk/>
            <pc:sldMk cId="3644943756" sldId="272"/>
            <ac:spMk id="2" creationId="{CEB7C79B-8E3A-1B4D-00AD-0AD0467C0EC1}"/>
          </ac:spMkLst>
        </pc:spChg>
        <pc:spChg chg="del">
          <ac:chgData name="여진욱" userId="716b73c0-c1b1-4f09-ad03-84ce59e1d01c" providerId="ADAL" clId="{663C3092-0A0B-4F0B-B190-CF9A0E729941}" dt="2023-07-24T11:51:48.283" v="1648" actId="478"/>
          <ac:spMkLst>
            <pc:docMk/>
            <pc:sldMk cId="3644943756" sldId="272"/>
            <ac:spMk id="3" creationId="{9BEA410B-BFAE-BC62-0FF2-FF54C576157D}"/>
          </ac:spMkLst>
        </pc:spChg>
        <pc:spChg chg="add del mod">
          <ac:chgData name="여진욱" userId="716b73c0-c1b1-4f09-ad03-84ce59e1d01c" providerId="ADAL" clId="{663C3092-0A0B-4F0B-B190-CF9A0E729941}" dt="2023-07-24T11:53:44.275" v="1809" actId="478"/>
          <ac:spMkLst>
            <pc:docMk/>
            <pc:sldMk cId="3644943756" sldId="272"/>
            <ac:spMk id="4" creationId="{12536DF3-32AA-A1A5-B2F2-0C48D2E331EF}"/>
          </ac:spMkLst>
        </pc:spChg>
        <pc:spChg chg="add del mod topLvl">
          <ac:chgData name="여진욱" userId="716b73c0-c1b1-4f09-ad03-84ce59e1d01c" providerId="ADAL" clId="{663C3092-0A0B-4F0B-B190-CF9A0E729941}" dt="2023-07-24T11:56:25.590" v="1859" actId="478"/>
          <ac:spMkLst>
            <pc:docMk/>
            <pc:sldMk cId="3644943756" sldId="272"/>
            <ac:spMk id="5" creationId="{1EDEA6B6-C9BE-BCC2-CE22-03F7B37B3C0F}"/>
          </ac:spMkLst>
        </pc:spChg>
        <pc:spChg chg="add del mod topLvl">
          <ac:chgData name="여진욱" userId="716b73c0-c1b1-4f09-ad03-84ce59e1d01c" providerId="ADAL" clId="{663C3092-0A0B-4F0B-B190-CF9A0E729941}" dt="2023-07-24T11:56:25.590" v="1859" actId="478"/>
          <ac:spMkLst>
            <pc:docMk/>
            <pc:sldMk cId="3644943756" sldId="272"/>
            <ac:spMk id="6" creationId="{D5208AA5-0F6D-B672-5BEC-22811E6CFAFD}"/>
          </ac:spMkLst>
        </pc:spChg>
        <pc:spChg chg="add del mod topLvl">
          <ac:chgData name="여진욱" userId="716b73c0-c1b1-4f09-ad03-84ce59e1d01c" providerId="ADAL" clId="{663C3092-0A0B-4F0B-B190-CF9A0E729941}" dt="2023-07-24T11:56:25.590" v="1859" actId="478"/>
          <ac:spMkLst>
            <pc:docMk/>
            <pc:sldMk cId="3644943756" sldId="272"/>
            <ac:spMk id="7" creationId="{EC99406A-4B1B-B66F-79B6-9480909C8C9B}"/>
          </ac:spMkLst>
        </pc:spChg>
        <pc:spChg chg="add del mod topLvl">
          <ac:chgData name="여진욱" userId="716b73c0-c1b1-4f09-ad03-84ce59e1d01c" providerId="ADAL" clId="{663C3092-0A0B-4F0B-B190-CF9A0E729941}" dt="2023-07-24T11:56:25.590" v="1859" actId="478"/>
          <ac:spMkLst>
            <pc:docMk/>
            <pc:sldMk cId="3644943756" sldId="272"/>
            <ac:spMk id="8" creationId="{CAECABD3-C285-3ABF-7B50-71B083DE49D3}"/>
          </ac:spMkLst>
        </pc:spChg>
        <pc:spChg chg="add del mod topLvl">
          <ac:chgData name="여진욱" userId="716b73c0-c1b1-4f09-ad03-84ce59e1d01c" providerId="ADAL" clId="{663C3092-0A0B-4F0B-B190-CF9A0E729941}" dt="2023-07-24T11:56:25.590" v="1859" actId="478"/>
          <ac:spMkLst>
            <pc:docMk/>
            <pc:sldMk cId="3644943756" sldId="272"/>
            <ac:spMk id="9" creationId="{0D61F14E-A829-DEF2-3BBA-CC70824B90F1}"/>
          </ac:spMkLst>
        </pc:spChg>
        <pc:spChg chg="add del mod topLvl">
          <ac:chgData name="여진욱" userId="716b73c0-c1b1-4f09-ad03-84ce59e1d01c" providerId="ADAL" clId="{663C3092-0A0B-4F0B-B190-CF9A0E729941}" dt="2023-07-24T11:56:25.590" v="1859" actId="478"/>
          <ac:spMkLst>
            <pc:docMk/>
            <pc:sldMk cId="3644943756" sldId="272"/>
            <ac:spMk id="10" creationId="{0F69EB25-748B-9B9B-94E4-7D4667F7A474}"/>
          </ac:spMkLst>
        </pc:spChg>
        <pc:spChg chg="add del mod topLvl">
          <ac:chgData name="여진욱" userId="716b73c0-c1b1-4f09-ad03-84ce59e1d01c" providerId="ADAL" clId="{663C3092-0A0B-4F0B-B190-CF9A0E729941}" dt="2023-07-24T11:56:25.590" v="1859" actId="478"/>
          <ac:spMkLst>
            <pc:docMk/>
            <pc:sldMk cId="3644943756" sldId="272"/>
            <ac:spMk id="11" creationId="{AD405C76-DA08-C78C-9176-69F1118BD9D5}"/>
          </ac:spMkLst>
        </pc:spChg>
        <pc:spChg chg="add del mod topLvl">
          <ac:chgData name="여진욱" userId="716b73c0-c1b1-4f09-ad03-84ce59e1d01c" providerId="ADAL" clId="{663C3092-0A0B-4F0B-B190-CF9A0E729941}" dt="2023-07-24T11:56:25.590" v="1859" actId="478"/>
          <ac:spMkLst>
            <pc:docMk/>
            <pc:sldMk cId="3644943756" sldId="272"/>
            <ac:spMk id="12" creationId="{3C5DCDAE-C49A-0D29-65B5-F5174AB709DE}"/>
          </ac:spMkLst>
        </pc:spChg>
        <pc:spChg chg="add del mod topLvl">
          <ac:chgData name="여진욱" userId="716b73c0-c1b1-4f09-ad03-84ce59e1d01c" providerId="ADAL" clId="{663C3092-0A0B-4F0B-B190-CF9A0E729941}" dt="2023-07-24T11:56:25.590" v="1859" actId="478"/>
          <ac:spMkLst>
            <pc:docMk/>
            <pc:sldMk cId="3644943756" sldId="272"/>
            <ac:spMk id="13" creationId="{B070B541-CE9B-E7D4-03E2-789B2E1E7F2D}"/>
          </ac:spMkLst>
        </pc:spChg>
        <pc:spChg chg="add del mod topLvl">
          <ac:chgData name="여진욱" userId="716b73c0-c1b1-4f09-ad03-84ce59e1d01c" providerId="ADAL" clId="{663C3092-0A0B-4F0B-B190-CF9A0E729941}" dt="2023-07-24T11:56:25.590" v="1859" actId="478"/>
          <ac:spMkLst>
            <pc:docMk/>
            <pc:sldMk cId="3644943756" sldId="272"/>
            <ac:spMk id="14" creationId="{583657DC-A487-0070-BE81-7D4BF9307083}"/>
          </ac:spMkLst>
        </pc:spChg>
        <pc:spChg chg="add del mod topLvl">
          <ac:chgData name="여진욱" userId="716b73c0-c1b1-4f09-ad03-84ce59e1d01c" providerId="ADAL" clId="{663C3092-0A0B-4F0B-B190-CF9A0E729941}" dt="2023-07-24T11:56:25.590" v="1859" actId="478"/>
          <ac:spMkLst>
            <pc:docMk/>
            <pc:sldMk cId="3644943756" sldId="272"/>
            <ac:spMk id="15" creationId="{8D64FA72-90FF-434A-5AF1-6BD043B2704B}"/>
          </ac:spMkLst>
        </pc:spChg>
        <pc:spChg chg="add del mod topLvl">
          <ac:chgData name="여진욱" userId="716b73c0-c1b1-4f09-ad03-84ce59e1d01c" providerId="ADAL" clId="{663C3092-0A0B-4F0B-B190-CF9A0E729941}" dt="2023-07-24T11:56:25.590" v="1859" actId="478"/>
          <ac:spMkLst>
            <pc:docMk/>
            <pc:sldMk cId="3644943756" sldId="272"/>
            <ac:spMk id="16" creationId="{E84D4D6E-4355-357F-9CF9-20D15792A8B3}"/>
          </ac:spMkLst>
        </pc:spChg>
        <pc:spChg chg="add del mod topLvl">
          <ac:chgData name="여진욱" userId="716b73c0-c1b1-4f09-ad03-84ce59e1d01c" providerId="ADAL" clId="{663C3092-0A0B-4F0B-B190-CF9A0E729941}" dt="2023-07-24T11:56:25.590" v="1859" actId="478"/>
          <ac:spMkLst>
            <pc:docMk/>
            <pc:sldMk cId="3644943756" sldId="272"/>
            <ac:spMk id="17" creationId="{17043342-A2E6-E998-56BD-59CF0BFDA042}"/>
          </ac:spMkLst>
        </pc:spChg>
        <pc:spChg chg="add del mod topLvl">
          <ac:chgData name="여진욱" userId="716b73c0-c1b1-4f09-ad03-84ce59e1d01c" providerId="ADAL" clId="{663C3092-0A0B-4F0B-B190-CF9A0E729941}" dt="2023-07-24T11:56:25.590" v="1859" actId="478"/>
          <ac:spMkLst>
            <pc:docMk/>
            <pc:sldMk cId="3644943756" sldId="272"/>
            <ac:spMk id="18" creationId="{30715D89-DC77-5EAD-31E6-419C10445395}"/>
          </ac:spMkLst>
        </pc:spChg>
        <pc:spChg chg="add del mod topLvl">
          <ac:chgData name="여진욱" userId="716b73c0-c1b1-4f09-ad03-84ce59e1d01c" providerId="ADAL" clId="{663C3092-0A0B-4F0B-B190-CF9A0E729941}" dt="2023-07-24T11:56:25.590" v="1859" actId="478"/>
          <ac:spMkLst>
            <pc:docMk/>
            <pc:sldMk cId="3644943756" sldId="272"/>
            <ac:spMk id="19" creationId="{3CA50F92-3DCA-78D0-FF32-7B14386A73F8}"/>
          </ac:spMkLst>
        </pc:spChg>
        <pc:spChg chg="add del mod topLvl">
          <ac:chgData name="여진욱" userId="716b73c0-c1b1-4f09-ad03-84ce59e1d01c" providerId="ADAL" clId="{663C3092-0A0B-4F0B-B190-CF9A0E729941}" dt="2023-07-24T11:56:25.590" v="1859" actId="478"/>
          <ac:spMkLst>
            <pc:docMk/>
            <pc:sldMk cId="3644943756" sldId="272"/>
            <ac:spMk id="20" creationId="{5BA12DA4-97B6-C1E0-3C95-803E042FCB6B}"/>
          </ac:spMkLst>
        </pc:spChg>
        <pc:spChg chg="add del mod topLvl">
          <ac:chgData name="여진욱" userId="716b73c0-c1b1-4f09-ad03-84ce59e1d01c" providerId="ADAL" clId="{663C3092-0A0B-4F0B-B190-CF9A0E729941}" dt="2023-07-24T11:56:25.590" v="1859" actId="478"/>
          <ac:spMkLst>
            <pc:docMk/>
            <pc:sldMk cId="3644943756" sldId="272"/>
            <ac:spMk id="21" creationId="{EC1A8E67-0EA1-1E26-CB73-888FCC88CC17}"/>
          </ac:spMkLst>
        </pc:spChg>
        <pc:spChg chg="add del mod topLvl">
          <ac:chgData name="여진욱" userId="716b73c0-c1b1-4f09-ad03-84ce59e1d01c" providerId="ADAL" clId="{663C3092-0A0B-4F0B-B190-CF9A0E729941}" dt="2023-07-24T11:56:25.590" v="1859" actId="478"/>
          <ac:spMkLst>
            <pc:docMk/>
            <pc:sldMk cId="3644943756" sldId="272"/>
            <ac:spMk id="22" creationId="{448DE535-7EA3-0C82-B2C6-0D2FA96D8960}"/>
          </ac:spMkLst>
        </pc:spChg>
        <pc:spChg chg="add del mod topLvl">
          <ac:chgData name="여진욱" userId="716b73c0-c1b1-4f09-ad03-84ce59e1d01c" providerId="ADAL" clId="{663C3092-0A0B-4F0B-B190-CF9A0E729941}" dt="2023-07-24T11:56:25.590" v="1859" actId="478"/>
          <ac:spMkLst>
            <pc:docMk/>
            <pc:sldMk cId="3644943756" sldId="272"/>
            <ac:spMk id="23" creationId="{0E09CD9E-4F6B-7A9F-C767-95E789F6384C}"/>
          </ac:spMkLst>
        </pc:spChg>
        <pc:spChg chg="add del mod topLvl">
          <ac:chgData name="여진욱" userId="716b73c0-c1b1-4f09-ad03-84ce59e1d01c" providerId="ADAL" clId="{663C3092-0A0B-4F0B-B190-CF9A0E729941}" dt="2023-07-24T11:56:25.590" v="1859" actId="478"/>
          <ac:spMkLst>
            <pc:docMk/>
            <pc:sldMk cId="3644943756" sldId="272"/>
            <ac:spMk id="24" creationId="{00F8CC3A-DDC7-430F-C1C6-075462075987}"/>
          </ac:spMkLst>
        </pc:spChg>
        <pc:spChg chg="add del mod topLvl">
          <ac:chgData name="여진욱" userId="716b73c0-c1b1-4f09-ad03-84ce59e1d01c" providerId="ADAL" clId="{663C3092-0A0B-4F0B-B190-CF9A0E729941}" dt="2023-07-24T11:56:25.590" v="1859" actId="478"/>
          <ac:spMkLst>
            <pc:docMk/>
            <pc:sldMk cId="3644943756" sldId="272"/>
            <ac:spMk id="25" creationId="{5B2E6687-F200-FF4B-8625-3692B0A3917E}"/>
          </ac:spMkLst>
        </pc:spChg>
        <pc:spChg chg="add del mod topLvl">
          <ac:chgData name="여진욱" userId="716b73c0-c1b1-4f09-ad03-84ce59e1d01c" providerId="ADAL" clId="{663C3092-0A0B-4F0B-B190-CF9A0E729941}" dt="2023-07-24T11:56:25.590" v="1859" actId="478"/>
          <ac:spMkLst>
            <pc:docMk/>
            <pc:sldMk cId="3644943756" sldId="272"/>
            <ac:spMk id="26" creationId="{F989481C-6878-834A-682B-6FA6F083CD22}"/>
          </ac:spMkLst>
        </pc:spChg>
        <pc:spChg chg="add del mod topLvl">
          <ac:chgData name="여진욱" userId="716b73c0-c1b1-4f09-ad03-84ce59e1d01c" providerId="ADAL" clId="{663C3092-0A0B-4F0B-B190-CF9A0E729941}" dt="2023-07-24T11:56:25.590" v="1859" actId="478"/>
          <ac:spMkLst>
            <pc:docMk/>
            <pc:sldMk cId="3644943756" sldId="272"/>
            <ac:spMk id="27" creationId="{740E21C2-6039-F628-E7F7-DC8781E8C06F}"/>
          </ac:spMkLst>
        </pc:spChg>
        <pc:spChg chg="add del mod topLvl">
          <ac:chgData name="여진욱" userId="716b73c0-c1b1-4f09-ad03-84ce59e1d01c" providerId="ADAL" clId="{663C3092-0A0B-4F0B-B190-CF9A0E729941}" dt="2023-07-24T11:56:25.590" v="1859" actId="478"/>
          <ac:spMkLst>
            <pc:docMk/>
            <pc:sldMk cId="3644943756" sldId="272"/>
            <ac:spMk id="28" creationId="{05F62CEB-76C2-3748-EC3F-FB94F4E0AC53}"/>
          </ac:spMkLst>
        </pc:spChg>
        <pc:spChg chg="add del mod topLvl">
          <ac:chgData name="여진욱" userId="716b73c0-c1b1-4f09-ad03-84ce59e1d01c" providerId="ADAL" clId="{663C3092-0A0B-4F0B-B190-CF9A0E729941}" dt="2023-07-24T11:56:25.590" v="1859" actId="478"/>
          <ac:spMkLst>
            <pc:docMk/>
            <pc:sldMk cId="3644943756" sldId="272"/>
            <ac:spMk id="29" creationId="{2D8E3DE5-8EF6-48FD-72B5-D7ED696C1289}"/>
          </ac:spMkLst>
        </pc:spChg>
        <pc:spChg chg="add del mod topLvl">
          <ac:chgData name="여진욱" userId="716b73c0-c1b1-4f09-ad03-84ce59e1d01c" providerId="ADAL" clId="{663C3092-0A0B-4F0B-B190-CF9A0E729941}" dt="2023-07-24T11:56:25.590" v="1859" actId="478"/>
          <ac:spMkLst>
            <pc:docMk/>
            <pc:sldMk cId="3644943756" sldId="272"/>
            <ac:spMk id="30" creationId="{3F2FB911-61E6-1339-E61B-72826B13F26C}"/>
          </ac:spMkLst>
        </pc:spChg>
        <pc:spChg chg="add del mod topLvl">
          <ac:chgData name="여진욱" userId="716b73c0-c1b1-4f09-ad03-84ce59e1d01c" providerId="ADAL" clId="{663C3092-0A0B-4F0B-B190-CF9A0E729941}" dt="2023-07-24T11:56:25.590" v="1859" actId="478"/>
          <ac:spMkLst>
            <pc:docMk/>
            <pc:sldMk cId="3644943756" sldId="272"/>
            <ac:spMk id="31" creationId="{44A156B2-8A8B-2FC1-FB00-FC8576009CFA}"/>
          </ac:spMkLst>
        </pc:spChg>
        <pc:spChg chg="add del mod topLvl">
          <ac:chgData name="여진욱" userId="716b73c0-c1b1-4f09-ad03-84ce59e1d01c" providerId="ADAL" clId="{663C3092-0A0B-4F0B-B190-CF9A0E729941}" dt="2023-07-24T11:56:25.590" v="1859" actId="478"/>
          <ac:spMkLst>
            <pc:docMk/>
            <pc:sldMk cId="3644943756" sldId="272"/>
            <ac:spMk id="32" creationId="{046ED712-1E22-BB5F-FDDD-C318C80EAEAB}"/>
          </ac:spMkLst>
        </pc:spChg>
        <pc:spChg chg="add del mod topLvl">
          <ac:chgData name="여진욱" userId="716b73c0-c1b1-4f09-ad03-84ce59e1d01c" providerId="ADAL" clId="{663C3092-0A0B-4F0B-B190-CF9A0E729941}" dt="2023-07-24T11:56:25.590" v="1859" actId="478"/>
          <ac:spMkLst>
            <pc:docMk/>
            <pc:sldMk cId="3644943756" sldId="272"/>
            <ac:spMk id="33" creationId="{34EE1238-A428-AEA6-063B-5B95E8094404}"/>
          </ac:spMkLst>
        </pc:spChg>
        <pc:spChg chg="add del mod topLvl">
          <ac:chgData name="여진욱" userId="716b73c0-c1b1-4f09-ad03-84ce59e1d01c" providerId="ADAL" clId="{663C3092-0A0B-4F0B-B190-CF9A0E729941}" dt="2023-07-24T11:56:25.590" v="1859" actId="478"/>
          <ac:spMkLst>
            <pc:docMk/>
            <pc:sldMk cId="3644943756" sldId="272"/>
            <ac:spMk id="34" creationId="{42F4F324-138D-2DFF-F19A-B089BF2420F6}"/>
          </ac:spMkLst>
        </pc:spChg>
        <pc:spChg chg="add del mod topLvl">
          <ac:chgData name="여진욱" userId="716b73c0-c1b1-4f09-ad03-84ce59e1d01c" providerId="ADAL" clId="{663C3092-0A0B-4F0B-B190-CF9A0E729941}" dt="2023-07-24T11:56:25.590" v="1859" actId="478"/>
          <ac:spMkLst>
            <pc:docMk/>
            <pc:sldMk cId="3644943756" sldId="272"/>
            <ac:spMk id="35" creationId="{829291F2-4613-994B-640B-261E8A658F6B}"/>
          </ac:spMkLst>
        </pc:spChg>
        <pc:spChg chg="add del mod topLvl">
          <ac:chgData name="여진욱" userId="716b73c0-c1b1-4f09-ad03-84ce59e1d01c" providerId="ADAL" clId="{663C3092-0A0B-4F0B-B190-CF9A0E729941}" dt="2023-07-24T11:56:25.590" v="1859" actId="478"/>
          <ac:spMkLst>
            <pc:docMk/>
            <pc:sldMk cId="3644943756" sldId="272"/>
            <ac:spMk id="36" creationId="{5A0EB486-64BE-1516-0A82-40AAE786276A}"/>
          </ac:spMkLst>
        </pc:spChg>
        <pc:spChg chg="add del mod topLvl">
          <ac:chgData name="여진욱" userId="716b73c0-c1b1-4f09-ad03-84ce59e1d01c" providerId="ADAL" clId="{663C3092-0A0B-4F0B-B190-CF9A0E729941}" dt="2023-07-24T11:56:25.590" v="1859" actId="478"/>
          <ac:spMkLst>
            <pc:docMk/>
            <pc:sldMk cId="3644943756" sldId="272"/>
            <ac:spMk id="37" creationId="{EF05DB42-B4E6-7132-44FB-81A4B3B0F693}"/>
          </ac:spMkLst>
        </pc:spChg>
        <pc:spChg chg="add del mod topLvl">
          <ac:chgData name="여진욱" userId="716b73c0-c1b1-4f09-ad03-84ce59e1d01c" providerId="ADAL" clId="{663C3092-0A0B-4F0B-B190-CF9A0E729941}" dt="2023-07-24T11:56:25.590" v="1859" actId="478"/>
          <ac:spMkLst>
            <pc:docMk/>
            <pc:sldMk cId="3644943756" sldId="272"/>
            <ac:spMk id="38" creationId="{7A0BF74B-1A93-34E1-518E-E35E9CD628EF}"/>
          </ac:spMkLst>
        </pc:spChg>
        <pc:spChg chg="add del mod topLvl">
          <ac:chgData name="여진욱" userId="716b73c0-c1b1-4f09-ad03-84ce59e1d01c" providerId="ADAL" clId="{663C3092-0A0B-4F0B-B190-CF9A0E729941}" dt="2023-07-24T11:56:25.590" v="1859" actId="478"/>
          <ac:spMkLst>
            <pc:docMk/>
            <pc:sldMk cId="3644943756" sldId="272"/>
            <ac:spMk id="39" creationId="{42F7B372-D885-1541-1D9F-B1E0D201A94A}"/>
          </ac:spMkLst>
        </pc:spChg>
        <pc:spChg chg="add del mod topLvl">
          <ac:chgData name="여진욱" userId="716b73c0-c1b1-4f09-ad03-84ce59e1d01c" providerId="ADAL" clId="{663C3092-0A0B-4F0B-B190-CF9A0E729941}" dt="2023-07-24T11:56:25.590" v="1859" actId="478"/>
          <ac:spMkLst>
            <pc:docMk/>
            <pc:sldMk cId="3644943756" sldId="272"/>
            <ac:spMk id="40" creationId="{74AC8B82-2CFA-CED2-3D12-2A4255525859}"/>
          </ac:spMkLst>
        </pc:spChg>
        <pc:spChg chg="add del mod topLvl">
          <ac:chgData name="여진욱" userId="716b73c0-c1b1-4f09-ad03-84ce59e1d01c" providerId="ADAL" clId="{663C3092-0A0B-4F0B-B190-CF9A0E729941}" dt="2023-07-24T11:56:25.590" v="1859" actId="478"/>
          <ac:spMkLst>
            <pc:docMk/>
            <pc:sldMk cId="3644943756" sldId="272"/>
            <ac:spMk id="41" creationId="{C35BE595-85C0-8948-7EE7-55286BC47995}"/>
          </ac:spMkLst>
        </pc:spChg>
        <pc:spChg chg="add del mod topLvl">
          <ac:chgData name="여진욱" userId="716b73c0-c1b1-4f09-ad03-84ce59e1d01c" providerId="ADAL" clId="{663C3092-0A0B-4F0B-B190-CF9A0E729941}" dt="2023-07-24T11:56:25.590" v="1859" actId="478"/>
          <ac:spMkLst>
            <pc:docMk/>
            <pc:sldMk cId="3644943756" sldId="272"/>
            <ac:spMk id="42" creationId="{36AD7259-88B8-BE07-EEDE-83C815CBFE45}"/>
          </ac:spMkLst>
        </pc:spChg>
        <pc:spChg chg="add del mod topLvl">
          <ac:chgData name="여진욱" userId="716b73c0-c1b1-4f09-ad03-84ce59e1d01c" providerId="ADAL" clId="{663C3092-0A0B-4F0B-B190-CF9A0E729941}" dt="2023-07-24T11:56:25.590" v="1859" actId="478"/>
          <ac:spMkLst>
            <pc:docMk/>
            <pc:sldMk cId="3644943756" sldId="272"/>
            <ac:spMk id="43" creationId="{7BF86FF2-8E94-D725-1B5C-32FDED93CF1B}"/>
          </ac:spMkLst>
        </pc:spChg>
        <pc:spChg chg="add del mod topLvl">
          <ac:chgData name="여진욱" userId="716b73c0-c1b1-4f09-ad03-84ce59e1d01c" providerId="ADAL" clId="{663C3092-0A0B-4F0B-B190-CF9A0E729941}" dt="2023-07-24T11:56:25.590" v="1859" actId="478"/>
          <ac:spMkLst>
            <pc:docMk/>
            <pc:sldMk cId="3644943756" sldId="272"/>
            <ac:spMk id="44" creationId="{E0B35FE7-93E9-65F1-FBF3-352AB0E62E65}"/>
          </ac:spMkLst>
        </pc:spChg>
        <pc:spChg chg="add del mod topLvl">
          <ac:chgData name="여진욱" userId="716b73c0-c1b1-4f09-ad03-84ce59e1d01c" providerId="ADAL" clId="{663C3092-0A0B-4F0B-B190-CF9A0E729941}" dt="2023-07-24T11:56:25.590" v="1859" actId="478"/>
          <ac:spMkLst>
            <pc:docMk/>
            <pc:sldMk cId="3644943756" sldId="272"/>
            <ac:spMk id="45" creationId="{91CFC828-E3AF-886D-8BFD-485C38F1A811}"/>
          </ac:spMkLst>
        </pc:spChg>
        <pc:spChg chg="add del mod topLvl">
          <ac:chgData name="여진욱" userId="716b73c0-c1b1-4f09-ad03-84ce59e1d01c" providerId="ADAL" clId="{663C3092-0A0B-4F0B-B190-CF9A0E729941}" dt="2023-07-24T11:56:25.590" v="1859" actId="478"/>
          <ac:spMkLst>
            <pc:docMk/>
            <pc:sldMk cId="3644943756" sldId="272"/>
            <ac:spMk id="46" creationId="{8C37A81E-B31D-3604-7259-C6B79EF319F0}"/>
          </ac:spMkLst>
        </pc:spChg>
        <pc:spChg chg="add del mod topLvl">
          <ac:chgData name="여진욱" userId="716b73c0-c1b1-4f09-ad03-84ce59e1d01c" providerId="ADAL" clId="{663C3092-0A0B-4F0B-B190-CF9A0E729941}" dt="2023-07-24T11:56:25.590" v="1859" actId="478"/>
          <ac:spMkLst>
            <pc:docMk/>
            <pc:sldMk cId="3644943756" sldId="272"/>
            <ac:spMk id="47" creationId="{F5BA68CF-14D3-3291-A1FD-C085036288DD}"/>
          </ac:spMkLst>
        </pc:spChg>
        <pc:spChg chg="add del mod topLvl">
          <ac:chgData name="여진욱" userId="716b73c0-c1b1-4f09-ad03-84ce59e1d01c" providerId="ADAL" clId="{663C3092-0A0B-4F0B-B190-CF9A0E729941}" dt="2023-07-24T11:56:25.590" v="1859" actId="478"/>
          <ac:spMkLst>
            <pc:docMk/>
            <pc:sldMk cId="3644943756" sldId="272"/>
            <ac:spMk id="48" creationId="{C328A4C7-7B24-2EC2-D463-59EDE1847326}"/>
          </ac:spMkLst>
        </pc:spChg>
        <pc:spChg chg="add del mod">
          <ac:chgData name="여진욱" userId="716b73c0-c1b1-4f09-ad03-84ce59e1d01c" providerId="ADAL" clId="{663C3092-0A0B-4F0B-B190-CF9A0E729941}" dt="2023-07-24T11:53:48.100" v="1810" actId="478"/>
          <ac:spMkLst>
            <pc:docMk/>
            <pc:sldMk cId="3644943756" sldId="272"/>
            <ac:spMk id="49" creationId="{E0361660-9835-843E-E3A2-12494BBC6436}"/>
          </ac:spMkLst>
        </pc:spChg>
        <pc:spChg chg="add del mod">
          <ac:chgData name="여진욱" userId="716b73c0-c1b1-4f09-ad03-84ce59e1d01c" providerId="ADAL" clId="{663C3092-0A0B-4F0B-B190-CF9A0E729941}" dt="2023-07-24T11:53:48.100" v="1810" actId="478"/>
          <ac:spMkLst>
            <pc:docMk/>
            <pc:sldMk cId="3644943756" sldId="272"/>
            <ac:spMk id="50" creationId="{A6E06033-F166-5345-CA8F-CAE59E1038F0}"/>
          </ac:spMkLst>
        </pc:spChg>
        <pc:spChg chg="add del mod">
          <ac:chgData name="여진욱" userId="716b73c0-c1b1-4f09-ad03-84ce59e1d01c" providerId="ADAL" clId="{663C3092-0A0B-4F0B-B190-CF9A0E729941}" dt="2023-07-24T11:53:48.100" v="1810" actId="478"/>
          <ac:spMkLst>
            <pc:docMk/>
            <pc:sldMk cId="3644943756" sldId="272"/>
            <ac:spMk id="51" creationId="{8B9C97CE-2B6D-058C-B133-94E8EAD2C9B7}"/>
          </ac:spMkLst>
        </pc:spChg>
        <pc:spChg chg="add del mod">
          <ac:chgData name="여진욱" userId="716b73c0-c1b1-4f09-ad03-84ce59e1d01c" providerId="ADAL" clId="{663C3092-0A0B-4F0B-B190-CF9A0E729941}" dt="2023-07-24T11:53:48.100" v="1810" actId="478"/>
          <ac:spMkLst>
            <pc:docMk/>
            <pc:sldMk cId="3644943756" sldId="272"/>
            <ac:spMk id="52" creationId="{B26397C2-C4C7-7342-7A5E-63915B1E5D14}"/>
          </ac:spMkLst>
        </pc:spChg>
        <pc:spChg chg="add del mod">
          <ac:chgData name="여진욱" userId="716b73c0-c1b1-4f09-ad03-84ce59e1d01c" providerId="ADAL" clId="{663C3092-0A0B-4F0B-B190-CF9A0E729941}" dt="2023-07-24T11:53:48.100" v="1810" actId="478"/>
          <ac:spMkLst>
            <pc:docMk/>
            <pc:sldMk cId="3644943756" sldId="272"/>
            <ac:spMk id="53" creationId="{A400EAE4-3CE0-FB1C-3F53-2436BE81BF99}"/>
          </ac:spMkLst>
        </pc:spChg>
        <pc:spChg chg="add del mod">
          <ac:chgData name="여진욱" userId="716b73c0-c1b1-4f09-ad03-84ce59e1d01c" providerId="ADAL" clId="{663C3092-0A0B-4F0B-B190-CF9A0E729941}" dt="2023-07-24T11:53:48.100" v="1810" actId="478"/>
          <ac:spMkLst>
            <pc:docMk/>
            <pc:sldMk cId="3644943756" sldId="272"/>
            <ac:spMk id="54" creationId="{A374B5D0-3012-2CD3-FDFA-4527E5B2D170}"/>
          </ac:spMkLst>
        </pc:spChg>
        <pc:spChg chg="add del mod">
          <ac:chgData name="여진욱" userId="716b73c0-c1b1-4f09-ad03-84ce59e1d01c" providerId="ADAL" clId="{663C3092-0A0B-4F0B-B190-CF9A0E729941}" dt="2023-07-24T11:53:48.100" v="1810" actId="478"/>
          <ac:spMkLst>
            <pc:docMk/>
            <pc:sldMk cId="3644943756" sldId="272"/>
            <ac:spMk id="55" creationId="{32D2907A-D672-4B9A-3283-C8CF5E4B2613}"/>
          </ac:spMkLst>
        </pc:spChg>
        <pc:spChg chg="add del mod">
          <ac:chgData name="여진욱" userId="716b73c0-c1b1-4f09-ad03-84ce59e1d01c" providerId="ADAL" clId="{663C3092-0A0B-4F0B-B190-CF9A0E729941}" dt="2023-07-24T11:53:48.100" v="1810" actId="478"/>
          <ac:spMkLst>
            <pc:docMk/>
            <pc:sldMk cId="3644943756" sldId="272"/>
            <ac:spMk id="56" creationId="{2F004267-4299-24C9-C732-3854DADF573C}"/>
          </ac:spMkLst>
        </pc:spChg>
        <pc:spChg chg="add del mod">
          <ac:chgData name="여진욱" userId="716b73c0-c1b1-4f09-ad03-84ce59e1d01c" providerId="ADAL" clId="{663C3092-0A0B-4F0B-B190-CF9A0E729941}" dt="2023-07-24T11:53:48.100" v="1810" actId="478"/>
          <ac:spMkLst>
            <pc:docMk/>
            <pc:sldMk cId="3644943756" sldId="272"/>
            <ac:spMk id="57" creationId="{258E1B55-167F-2564-E749-239150443CF2}"/>
          </ac:spMkLst>
        </pc:spChg>
        <pc:spChg chg="add del mod">
          <ac:chgData name="여진욱" userId="716b73c0-c1b1-4f09-ad03-84ce59e1d01c" providerId="ADAL" clId="{663C3092-0A0B-4F0B-B190-CF9A0E729941}" dt="2023-07-24T11:53:48.100" v="1810" actId="478"/>
          <ac:spMkLst>
            <pc:docMk/>
            <pc:sldMk cId="3644943756" sldId="272"/>
            <ac:spMk id="58" creationId="{1B57F52A-E6C3-2A85-91A0-F657BF6D4F84}"/>
          </ac:spMkLst>
        </pc:spChg>
        <pc:spChg chg="add del mod">
          <ac:chgData name="여진욱" userId="716b73c0-c1b1-4f09-ad03-84ce59e1d01c" providerId="ADAL" clId="{663C3092-0A0B-4F0B-B190-CF9A0E729941}" dt="2023-07-24T11:53:48.100" v="1810" actId="478"/>
          <ac:spMkLst>
            <pc:docMk/>
            <pc:sldMk cId="3644943756" sldId="272"/>
            <ac:spMk id="59" creationId="{47CD9F10-DF96-5B3E-F9E1-9E15FA7B5C2E}"/>
          </ac:spMkLst>
        </pc:spChg>
        <pc:spChg chg="add del mod">
          <ac:chgData name="여진욱" userId="716b73c0-c1b1-4f09-ad03-84ce59e1d01c" providerId="ADAL" clId="{663C3092-0A0B-4F0B-B190-CF9A0E729941}" dt="2023-07-24T11:53:48.100" v="1810" actId="478"/>
          <ac:spMkLst>
            <pc:docMk/>
            <pc:sldMk cId="3644943756" sldId="272"/>
            <ac:spMk id="60" creationId="{16826D38-5AEE-AEA5-66E8-EE7160564F8B}"/>
          </ac:spMkLst>
        </pc:spChg>
        <pc:spChg chg="add del mod">
          <ac:chgData name="여진욱" userId="716b73c0-c1b1-4f09-ad03-84ce59e1d01c" providerId="ADAL" clId="{663C3092-0A0B-4F0B-B190-CF9A0E729941}" dt="2023-07-24T11:53:48.100" v="1810" actId="478"/>
          <ac:spMkLst>
            <pc:docMk/>
            <pc:sldMk cId="3644943756" sldId="272"/>
            <ac:spMk id="61" creationId="{FBD541C8-4380-1AF1-3865-4E50749C97B1}"/>
          </ac:spMkLst>
        </pc:spChg>
        <pc:spChg chg="add del mod">
          <ac:chgData name="여진욱" userId="716b73c0-c1b1-4f09-ad03-84ce59e1d01c" providerId="ADAL" clId="{663C3092-0A0B-4F0B-B190-CF9A0E729941}" dt="2023-07-24T11:53:48.100" v="1810" actId="478"/>
          <ac:spMkLst>
            <pc:docMk/>
            <pc:sldMk cId="3644943756" sldId="272"/>
            <ac:spMk id="62" creationId="{4A1A71D4-C0C9-974B-9071-34B81D314779}"/>
          </ac:spMkLst>
        </pc:spChg>
        <pc:spChg chg="add del mod">
          <ac:chgData name="여진욱" userId="716b73c0-c1b1-4f09-ad03-84ce59e1d01c" providerId="ADAL" clId="{663C3092-0A0B-4F0B-B190-CF9A0E729941}" dt="2023-07-24T11:53:48.100" v="1810" actId="478"/>
          <ac:spMkLst>
            <pc:docMk/>
            <pc:sldMk cId="3644943756" sldId="272"/>
            <ac:spMk id="63" creationId="{00184FA5-44F6-E73B-BB28-E0C130D9B2F4}"/>
          </ac:spMkLst>
        </pc:spChg>
        <pc:spChg chg="add del mod">
          <ac:chgData name="여진욱" userId="716b73c0-c1b1-4f09-ad03-84ce59e1d01c" providerId="ADAL" clId="{663C3092-0A0B-4F0B-B190-CF9A0E729941}" dt="2023-07-24T11:53:48.100" v="1810" actId="478"/>
          <ac:spMkLst>
            <pc:docMk/>
            <pc:sldMk cId="3644943756" sldId="272"/>
            <ac:spMk id="64" creationId="{EBA2CEF0-7169-E371-0A43-3EBE60818FCF}"/>
          </ac:spMkLst>
        </pc:spChg>
        <pc:spChg chg="add del mod">
          <ac:chgData name="여진욱" userId="716b73c0-c1b1-4f09-ad03-84ce59e1d01c" providerId="ADAL" clId="{663C3092-0A0B-4F0B-B190-CF9A0E729941}" dt="2023-07-24T11:53:48.100" v="1810" actId="478"/>
          <ac:spMkLst>
            <pc:docMk/>
            <pc:sldMk cId="3644943756" sldId="272"/>
            <ac:spMk id="65" creationId="{D7E9D610-2901-E264-6481-95081AA851E2}"/>
          </ac:spMkLst>
        </pc:spChg>
        <pc:spChg chg="add del mod">
          <ac:chgData name="여진욱" userId="716b73c0-c1b1-4f09-ad03-84ce59e1d01c" providerId="ADAL" clId="{663C3092-0A0B-4F0B-B190-CF9A0E729941}" dt="2023-07-24T11:53:48.100" v="1810" actId="478"/>
          <ac:spMkLst>
            <pc:docMk/>
            <pc:sldMk cId="3644943756" sldId="272"/>
            <ac:spMk id="66" creationId="{2E760C40-F327-2611-F796-3D7CC1C5828C}"/>
          </ac:spMkLst>
        </pc:spChg>
        <pc:spChg chg="add del mod">
          <ac:chgData name="여진욱" userId="716b73c0-c1b1-4f09-ad03-84ce59e1d01c" providerId="ADAL" clId="{663C3092-0A0B-4F0B-B190-CF9A0E729941}" dt="2023-07-24T11:53:48.100" v="1810" actId="478"/>
          <ac:spMkLst>
            <pc:docMk/>
            <pc:sldMk cId="3644943756" sldId="272"/>
            <ac:spMk id="67" creationId="{F17648C8-20F1-E684-92BE-B5DC441FADE6}"/>
          </ac:spMkLst>
        </pc:spChg>
        <pc:spChg chg="add del mod">
          <ac:chgData name="여진욱" userId="716b73c0-c1b1-4f09-ad03-84ce59e1d01c" providerId="ADAL" clId="{663C3092-0A0B-4F0B-B190-CF9A0E729941}" dt="2023-07-24T11:53:48.100" v="1810" actId="478"/>
          <ac:spMkLst>
            <pc:docMk/>
            <pc:sldMk cId="3644943756" sldId="272"/>
            <ac:spMk id="68" creationId="{5B38CF55-E911-2663-0AD4-3D34A09B67E0}"/>
          </ac:spMkLst>
        </pc:spChg>
        <pc:spChg chg="add del mod">
          <ac:chgData name="여진욱" userId="716b73c0-c1b1-4f09-ad03-84ce59e1d01c" providerId="ADAL" clId="{663C3092-0A0B-4F0B-B190-CF9A0E729941}" dt="2023-07-24T11:53:48.100" v="1810" actId="478"/>
          <ac:spMkLst>
            <pc:docMk/>
            <pc:sldMk cId="3644943756" sldId="272"/>
            <ac:spMk id="69" creationId="{D12C462B-7D22-A5CD-4910-6527BAA4B521}"/>
          </ac:spMkLst>
        </pc:spChg>
        <pc:spChg chg="add del mod">
          <ac:chgData name="여진욱" userId="716b73c0-c1b1-4f09-ad03-84ce59e1d01c" providerId="ADAL" clId="{663C3092-0A0B-4F0B-B190-CF9A0E729941}" dt="2023-07-24T11:53:48.100" v="1810" actId="478"/>
          <ac:spMkLst>
            <pc:docMk/>
            <pc:sldMk cId="3644943756" sldId="272"/>
            <ac:spMk id="70" creationId="{55F30A15-B9F2-3DC5-B87A-4C92B6AC8FBB}"/>
          </ac:spMkLst>
        </pc:spChg>
        <pc:spChg chg="add del mod">
          <ac:chgData name="여진욱" userId="716b73c0-c1b1-4f09-ad03-84ce59e1d01c" providerId="ADAL" clId="{663C3092-0A0B-4F0B-B190-CF9A0E729941}" dt="2023-07-24T11:53:48.100" v="1810" actId="478"/>
          <ac:spMkLst>
            <pc:docMk/>
            <pc:sldMk cId="3644943756" sldId="272"/>
            <ac:spMk id="71" creationId="{564FCAA3-39F0-2A2F-07D1-4A069BC69EBD}"/>
          </ac:spMkLst>
        </pc:spChg>
        <pc:spChg chg="add del mod">
          <ac:chgData name="여진욱" userId="716b73c0-c1b1-4f09-ad03-84ce59e1d01c" providerId="ADAL" clId="{663C3092-0A0B-4F0B-B190-CF9A0E729941}" dt="2023-07-24T11:53:48.100" v="1810" actId="478"/>
          <ac:spMkLst>
            <pc:docMk/>
            <pc:sldMk cId="3644943756" sldId="272"/>
            <ac:spMk id="72" creationId="{39F22597-152C-E96C-DCB3-160A071CA5EF}"/>
          </ac:spMkLst>
        </pc:spChg>
        <pc:spChg chg="add del mod">
          <ac:chgData name="여진욱" userId="716b73c0-c1b1-4f09-ad03-84ce59e1d01c" providerId="ADAL" clId="{663C3092-0A0B-4F0B-B190-CF9A0E729941}" dt="2023-07-24T11:53:48.100" v="1810" actId="478"/>
          <ac:spMkLst>
            <pc:docMk/>
            <pc:sldMk cId="3644943756" sldId="272"/>
            <ac:spMk id="73" creationId="{3B875539-DCB4-3455-0268-B9D508D62CD5}"/>
          </ac:spMkLst>
        </pc:spChg>
        <pc:spChg chg="add del mod">
          <ac:chgData name="여진욱" userId="716b73c0-c1b1-4f09-ad03-84ce59e1d01c" providerId="ADAL" clId="{663C3092-0A0B-4F0B-B190-CF9A0E729941}" dt="2023-07-24T11:53:48.100" v="1810" actId="478"/>
          <ac:spMkLst>
            <pc:docMk/>
            <pc:sldMk cId="3644943756" sldId="272"/>
            <ac:spMk id="74" creationId="{FE6F1D71-8437-202C-5F6D-D9B5974A8FF3}"/>
          </ac:spMkLst>
        </pc:spChg>
        <pc:spChg chg="add del mod">
          <ac:chgData name="여진욱" userId="716b73c0-c1b1-4f09-ad03-84ce59e1d01c" providerId="ADAL" clId="{663C3092-0A0B-4F0B-B190-CF9A0E729941}" dt="2023-07-24T11:53:48.100" v="1810" actId="478"/>
          <ac:spMkLst>
            <pc:docMk/>
            <pc:sldMk cId="3644943756" sldId="272"/>
            <ac:spMk id="75" creationId="{87A24408-3D28-5C8F-9515-52BF8D8928FC}"/>
          </ac:spMkLst>
        </pc:spChg>
        <pc:spChg chg="add del mod">
          <ac:chgData name="여진욱" userId="716b73c0-c1b1-4f09-ad03-84ce59e1d01c" providerId="ADAL" clId="{663C3092-0A0B-4F0B-B190-CF9A0E729941}" dt="2023-07-24T11:53:48.100" v="1810" actId="478"/>
          <ac:spMkLst>
            <pc:docMk/>
            <pc:sldMk cId="3644943756" sldId="272"/>
            <ac:spMk id="76" creationId="{868A172C-3976-4C3B-E33D-BB91D89C0B15}"/>
          </ac:spMkLst>
        </pc:spChg>
        <pc:spChg chg="add del mod">
          <ac:chgData name="여진욱" userId="716b73c0-c1b1-4f09-ad03-84ce59e1d01c" providerId="ADAL" clId="{663C3092-0A0B-4F0B-B190-CF9A0E729941}" dt="2023-07-24T11:53:48.100" v="1810" actId="478"/>
          <ac:spMkLst>
            <pc:docMk/>
            <pc:sldMk cId="3644943756" sldId="272"/>
            <ac:spMk id="77" creationId="{A4B6F5BE-C8AA-5861-DAB4-912E3D697309}"/>
          </ac:spMkLst>
        </pc:spChg>
        <pc:spChg chg="add del mod">
          <ac:chgData name="여진욱" userId="716b73c0-c1b1-4f09-ad03-84ce59e1d01c" providerId="ADAL" clId="{663C3092-0A0B-4F0B-B190-CF9A0E729941}" dt="2023-07-24T11:53:48.100" v="1810" actId="478"/>
          <ac:spMkLst>
            <pc:docMk/>
            <pc:sldMk cId="3644943756" sldId="272"/>
            <ac:spMk id="78" creationId="{25A3721A-D9AE-B3EC-C9FD-AFF999B8A27B}"/>
          </ac:spMkLst>
        </pc:spChg>
        <pc:spChg chg="add del mod">
          <ac:chgData name="여진욱" userId="716b73c0-c1b1-4f09-ad03-84ce59e1d01c" providerId="ADAL" clId="{663C3092-0A0B-4F0B-B190-CF9A0E729941}" dt="2023-07-24T11:53:48.100" v="1810" actId="478"/>
          <ac:spMkLst>
            <pc:docMk/>
            <pc:sldMk cId="3644943756" sldId="272"/>
            <ac:spMk id="79" creationId="{6548241A-E113-714B-7E55-483BD91E0525}"/>
          </ac:spMkLst>
        </pc:spChg>
        <pc:spChg chg="add del mod">
          <ac:chgData name="여진욱" userId="716b73c0-c1b1-4f09-ad03-84ce59e1d01c" providerId="ADAL" clId="{663C3092-0A0B-4F0B-B190-CF9A0E729941}" dt="2023-07-24T11:53:48.100" v="1810" actId="478"/>
          <ac:spMkLst>
            <pc:docMk/>
            <pc:sldMk cId="3644943756" sldId="272"/>
            <ac:spMk id="80" creationId="{8922E203-07AD-ACD5-A333-85D6363468B1}"/>
          </ac:spMkLst>
        </pc:spChg>
        <pc:spChg chg="add del mod">
          <ac:chgData name="여진욱" userId="716b73c0-c1b1-4f09-ad03-84ce59e1d01c" providerId="ADAL" clId="{663C3092-0A0B-4F0B-B190-CF9A0E729941}" dt="2023-07-24T11:53:48.100" v="1810" actId="478"/>
          <ac:spMkLst>
            <pc:docMk/>
            <pc:sldMk cId="3644943756" sldId="272"/>
            <ac:spMk id="81" creationId="{04BCBBA3-D534-DF64-5D43-2B17E0FB864F}"/>
          </ac:spMkLst>
        </pc:spChg>
        <pc:spChg chg="add del mod">
          <ac:chgData name="여진욱" userId="716b73c0-c1b1-4f09-ad03-84ce59e1d01c" providerId="ADAL" clId="{663C3092-0A0B-4F0B-B190-CF9A0E729941}" dt="2023-07-24T11:53:48.100" v="1810" actId="478"/>
          <ac:spMkLst>
            <pc:docMk/>
            <pc:sldMk cId="3644943756" sldId="272"/>
            <ac:spMk id="82" creationId="{CD7E5636-EA78-48EC-48C6-9E71EF556DA0}"/>
          </ac:spMkLst>
        </pc:spChg>
        <pc:spChg chg="add del mod">
          <ac:chgData name="여진욱" userId="716b73c0-c1b1-4f09-ad03-84ce59e1d01c" providerId="ADAL" clId="{663C3092-0A0B-4F0B-B190-CF9A0E729941}" dt="2023-07-24T11:53:48.100" v="1810" actId="478"/>
          <ac:spMkLst>
            <pc:docMk/>
            <pc:sldMk cId="3644943756" sldId="272"/>
            <ac:spMk id="83" creationId="{239F8753-E36C-8785-882C-2F3F695EA242}"/>
          </ac:spMkLst>
        </pc:spChg>
        <pc:spChg chg="add del mod">
          <ac:chgData name="여진욱" userId="716b73c0-c1b1-4f09-ad03-84ce59e1d01c" providerId="ADAL" clId="{663C3092-0A0B-4F0B-B190-CF9A0E729941}" dt="2023-07-24T11:53:48.100" v="1810" actId="478"/>
          <ac:spMkLst>
            <pc:docMk/>
            <pc:sldMk cId="3644943756" sldId="272"/>
            <ac:spMk id="84" creationId="{62C124A3-7CAD-C216-C35A-D0C51FC3627B}"/>
          </ac:spMkLst>
        </pc:spChg>
        <pc:spChg chg="add del mod">
          <ac:chgData name="여진욱" userId="716b73c0-c1b1-4f09-ad03-84ce59e1d01c" providerId="ADAL" clId="{663C3092-0A0B-4F0B-B190-CF9A0E729941}" dt="2023-07-24T11:53:48.100" v="1810" actId="478"/>
          <ac:spMkLst>
            <pc:docMk/>
            <pc:sldMk cId="3644943756" sldId="272"/>
            <ac:spMk id="85" creationId="{CDD404EE-7FB1-8D9C-10FE-9070A28EAD9E}"/>
          </ac:spMkLst>
        </pc:spChg>
        <pc:spChg chg="add del mod">
          <ac:chgData name="여진욱" userId="716b73c0-c1b1-4f09-ad03-84ce59e1d01c" providerId="ADAL" clId="{663C3092-0A0B-4F0B-B190-CF9A0E729941}" dt="2023-07-24T11:53:48.100" v="1810" actId="478"/>
          <ac:spMkLst>
            <pc:docMk/>
            <pc:sldMk cId="3644943756" sldId="272"/>
            <ac:spMk id="86" creationId="{C6413F54-6297-6EEB-644B-81E648801F2F}"/>
          </ac:spMkLst>
        </pc:spChg>
        <pc:spChg chg="add del mod">
          <ac:chgData name="여진욱" userId="716b73c0-c1b1-4f09-ad03-84ce59e1d01c" providerId="ADAL" clId="{663C3092-0A0B-4F0B-B190-CF9A0E729941}" dt="2023-07-24T11:53:48.100" v="1810" actId="478"/>
          <ac:spMkLst>
            <pc:docMk/>
            <pc:sldMk cId="3644943756" sldId="272"/>
            <ac:spMk id="87" creationId="{F80ED74A-3026-D793-41B2-ED34440F5227}"/>
          </ac:spMkLst>
        </pc:spChg>
        <pc:spChg chg="add del mod">
          <ac:chgData name="여진욱" userId="716b73c0-c1b1-4f09-ad03-84ce59e1d01c" providerId="ADAL" clId="{663C3092-0A0B-4F0B-B190-CF9A0E729941}" dt="2023-07-24T11:53:48.100" v="1810" actId="478"/>
          <ac:spMkLst>
            <pc:docMk/>
            <pc:sldMk cId="3644943756" sldId="272"/>
            <ac:spMk id="88" creationId="{2A05D91E-477E-7BFC-F5C9-56498A1A4453}"/>
          </ac:spMkLst>
        </pc:spChg>
        <pc:spChg chg="add del mod">
          <ac:chgData name="여진욱" userId="716b73c0-c1b1-4f09-ad03-84ce59e1d01c" providerId="ADAL" clId="{663C3092-0A0B-4F0B-B190-CF9A0E729941}" dt="2023-07-24T11:53:48.100" v="1810" actId="478"/>
          <ac:spMkLst>
            <pc:docMk/>
            <pc:sldMk cId="3644943756" sldId="272"/>
            <ac:spMk id="89" creationId="{5A2CF5A9-CFE6-2235-128D-9386176D828A}"/>
          </ac:spMkLst>
        </pc:spChg>
        <pc:spChg chg="add del mod">
          <ac:chgData name="여진욱" userId="716b73c0-c1b1-4f09-ad03-84ce59e1d01c" providerId="ADAL" clId="{663C3092-0A0B-4F0B-B190-CF9A0E729941}" dt="2023-07-24T11:53:48.100" v="1810" actId="478"/>
          <ac:spMkLst>
            <pc:docMk/>
            <pc:sldMk cId="3644943756" sldId="272"/>
            <ac:spMk id="90" creationId="{62AFF01B-5DD9-4FFF-85B4-996B2F781D73}"/>
          </ac:spMkLst>
        </pc:spChg>
        <pc:spChg chg="add del mod">
          <ac:chgData name="여진욱" userId="716b73c0-c1b1-4f09-ad03-84ce59e1d01c" providerId="ADAL" clId="{663C3092-0A0B-4F0B-B190-CF9A0E729941}" dt="2023-07-24T11:53:48.100" v="1810" actId="478"/>
          <ac:spMkLst>
            <pc:docMk/>
            <pc:sldMk cId="3644943756" sldId="272"/>
            <ac:spMk id="91" creationId="{669EA0D8-6588-6D5C-0979-57896D4B9F17}"/>
          </ac:spMkLst>
        </pc:spChg>
        <pc:spChg chg="add del mod">
          <ac:chgData name="여진욱" userId="716b73c0-c1b1-4f09-ad03-84ce59e1d01c" providerId="ADAL" clId="{663C3092-0A0B-4F0B-B190-CF9A0E729941}" dt="2023-07-24T11:53:48.100" v="1810" actId="478"/>
          <ac:spMkLst>
            <pc:docMk/>
            <pc:sldMk cId="3644943756" sldId="272"/>
            <ac:spMk id="92" creationId="{87ADBD53-6FE1-D7C0-041C-5F72C35B451E}"/>
          </ac:spMkLst>
        </pc:spChg>
        <pc:spChg chg="add mod topLvl">
          <ac:chgData name="여진욱" userId="716b73c0-c1b1-4f09-ad03-84ce59e1d01c" providerId="ADAL" clId="{663C3092-0A0B-4F0B-B190-CF9A0E729941}" dt="2023-07-24T12:04:19.614" v="2041" actId="1076"/>
          <ac:spMkLst>
            <pc:docMk/>
            <pc:sldMk cId="3644943756" sldId="272"/>
            <ac:spMk id="93" creationId="{D7F1E585-719F-4CEB-3488-3988FA7627CD}"/>
          </ac:spMkLst>
        </pc:spChg>
        <pc:spChg chg="add del mod topLvl">
          <ac:chgData name="여진욱" userId="716b73c0-c1b1-4f09-ad03-84ce59e1d01c" providerId="ADAL" clId="{663C3092-0A0B-4F0B-B190-CF9A0E729941}" dt="2023-07-24T11:57:22.074" v="1870" actId="478"/>
          <ac:spMkLst>
            <pc:docMk/>
            <pc:sldMk cId="3644943756" sldId="272"/>
            <ac:spMk id="94" creationId="{F254F5ED-6AAB-786B-8536-16DF43BA6F2E}"/>
          </ac:spMkLst>
        </pc:spChg>
        <pc:spChg chg="add mod topLvl">
          <ac:chgData name="여진욱" userId="716b73c0-c1b1-4f09-ad03-84ce59e1d01c" providerId="ADAL" clId="{663C3092-0A0B-4F0B-B190-CF9A0E729941}" dt="2023-07-24T12:04:19.614" v="2041" actId="1076"/>
          <ac:spMkLst>
            <pc:docMk/>
            <pc:sldMk cId="3644943756" sldId="272"/>
            <ac:spMk id="95" creationId="{A059C9C2-A163-455A-01FD-6306E30A1135}"/>
          </ac:spMkLst>
        </pc:spChg>
        <pc:spChg chg="add mod ord topLvl">
          <ac:chgData name="여진욱" userId="716b73c0-c1b1-4f09-ad03-84ce59e1d01c" providerId="ADAL" clId="{663C3092-0A0B-4F0B-B190-CF9A0E729941}" dt="2023-07-24T12:04:19.614" v="2041" actId="1076"/>
          <ac:spMkLst>
            <pc:docMk/>
            <pc:sldMk cId="3644943756" sldId="272"/>
            <ac:spMk id="96" creationId="{92999A2C-8F26-82AC-1414-D536A89D2126}"/>
          </ac:spMkLst>
        </pc:spChg>
        <pc:spChg chg="add del mod">
          <ac:chgData name="여진욱" userId="716b73c0-c1b1-4f09-ad03-84ce59e1d01c" providerId="ADAL" clId="{663C3092-0A0B-4F0B-B190-CF9A0E729941}" dt="2023-07-24T11:53:48.100" v="1810" actId="478"/>
          <ac:spMkLst>
            <pc:docMk/>
            <pc:sldMk cId="3644943756" sldId="272"/>
            <ac:spMk id="97" creationId="{775A0592-7F0D-7744-8A8C-BA1C48678F22}"/>
          </ac:spMkLst>
        </pc:spChg>
        <pc:spChg chg="add del mod">
          <ac:chgData name="여진욱" userId="716b73c0-c1b1-4f09-ad03-84ce59e1d01c" providerId="ADAL" clId="{663C3092-0A0B-4F0B-B190-CF9A0E729941}" dt="2023-07-24T11:53:48.100" v="1810" actId="478"/>
          <ac:spMkLst>
            <pc:docMk/>
            <pc:sldMk cId="3644943756" sldId="272"/>
            <ac:spMk id="98" creationId="{BAAA9312-6B33-232A-D6ED-67DD2FA3E273}"/>
          </ac:spMkLst>
        </pc:spChg>
        <pc:spChg chg="add del mod">
          <ac:chgData name="여진욱" userId="716b73c0-c1b1-4f09-ad03-84ce59e1d01c" providerId="ADAL" clId="{663C3092-0A0B-4F0B-B190-CF9A0E729941}" dt="2023-07-24T11:53:48.100" v="1810" actId="478"/>
          <ac:spMkLst>
            <pc:docMk/>
            <pc:sldMk cId="3644943756" sldId="272"/>
            <ac:spMk id="99" creationId="{C3998355-E1C1-C154-BE30-A957EED95BE9}"/>
          </ac:spMkLst>
        </pc:spChg>
        <pc:spChg chg="add del mod">
          <ac:chgData name="여진욱" userId="716b73c0-c1b1-4f09-ad03-84ce59e1d01c" providerId="ADAL" clId="{663C3092-0A0B-4F0B-B190-CF9A0E729941}" dt="2023-07-24T11:53:48.100" v="1810" actId="478"/>
          <ac:spMkLst>
            <pc:docMk/>
            <pc:sldMk cId="3644943756" sldId="272"/>
            <ac:spMk id="100" creationId="{B9D57657-F12E-2AD8-A745-41B533611C14}"/>
          </ac:spMkLst>
        </pc:spChg>
        <pc:spChg chg="add del mod">
          <ac:chgData name="여진욱" userId="716b73c0-c1b1-4f09-ad03-84ce59e1d01c" providerId="ADAL" clId="{663C3092-0A0B-4F0B-B190-CF9A0E729941}" dt="2023-07-24T11:53:48.100" v="1810" actId="478"/>
          <ac:spMkLst>
            <pc:docMk/>
            <pc:sldMk cId="3644943756" sldId="272"/>
            <ac:spMk id="101" creationId="{25226073-0F1F-8E84-3FE4-DE6E627163AE}"/>
          </ac:spMkLst>
        </pc:spChg>
        <pc:spChg chg="add del mod">
          <ac:chgData name="여진욱" userId="716b73c0-c1b1-4f09-ad03-84ce59e1d01c" providerId="ADAL" clId="{663C3092-0A0B-4F0B-B190-CF9A0E729941}" dt="2023-07-24T11:53:48.100" v="1810" actId="478"/>
          <ac:spMkLst>
            <pc:docMk/>
            <pc:sldMk cId="3644943756" sldId="272"/>
            <ac:spMk id="102" creationId="{51E5E13D-0BA7-1D01-E135-366C82DEB582}"/>
          </ac:spMkLst>
        </pc:spChg>
        <pc:spChg chg="add del mod">
          <ac:chgData name="여진욱" userId="716b73c0-c1b1-4f09-ad03-84ce59e1d01c" providerId="ADAL" clId="{663C3092-0A0B-4F0B-B190-CF9A0E729941}" dt="2023-07-24T11:53:43.014" v="1808" actId="478"/>
          <ac:spMkLst>
            <pc:docMk/>
            <pc:sldMk cId="3644943756" sldId="272"/>
            <ac:spMk id="103" creationId="{8060C51B-457B-44B5-9107-09D153E3B185}"/>
          </ac:spMkLst>
        </pc:spChg>
        <pc:spChg chg="add del mod">
          <ac:chgData name="여진욱" userId="716b73c0-c1b1-4f09-ad03-84ce59e1d01c" providerId="ADAL" clId="{663C3092-0A0B-4F0B-B190-CF9A0E729941}" dt="2023-07-24T11:53:48.100" v="1810" actId="478"/>
          <ac:spMkLst>
            <pc:docMk/>
            <pc:sldMk cId="3644943756" sldId="272"/>
            <ac:spMk id="104" creationId="{563FCBB1-717A-CBFD-EAD4-F0D1AE4156B7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05" creationId="{0D904488-E36A-AC78-8572-E909FF7228D7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06" creationId="{23ABCA2C-74AA-F318-7C52-978222066EFD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07" creationId="{5870965B-C64A-DEAD-3BD2-131657B76508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08" creationId="{EECA71D2-86D7-03A2-66CC-3724F769BC5B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09" creationId="{233F8FA1-82FE-FE4D-4B84-AA3534BFD68B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10" creationId="{EE7C4954-D94A-21B8-7692-3EAB2F6037A5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11" creationId="{B7C83304-A8C9-9540-3A5B-96513E5792F6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12" creationId="{93B903C0-231C-CC6F-F4C3-851A01130B66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13" creationId="{5B8C9889-6784-A9B5-ABB1-2AE5DF94E28C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14" creationId="{3BA272E4-B1FF-507D-E5D8-67A18E31FF05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15" creationId="{C037A8B0-2A6D-3060-62F9-245163816D8A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16" creationId="{72886585-668C-C2D6-000C-A7109467A3B3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17" creationId="{0CDF8831-2345-C190-078E-DFF0AB137F31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18" creationId="{ABCC4187-A678-E7DD-C68E-8A98BB502FE1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19" creationId="{5430BFBD-47F7-4F24-4066-6236E91436E4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20" creationId="{E37F66A0-6141-E79F-0E7C-C9940E213DDD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21" creationId="{7678C75C-DBF1-3A96-7362-337235CC040D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22" creationId="{71CDCD3B-81AA-4DF3-144C-56CDC9F71C60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23" creationId="{D64E9BCA-CFF7-D4CF-66EB-4BFE3992BF4E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24" creationId="{E1E471A4-47A4-208B-7D85-D19B45EFD57B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25" creationId="{685C5210-0184-31DD-E563-3C42D8C4C19F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26" creationId="{FF701422-B34E-645D-255C-8A787A366080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27" creationId="{DA175141-A622-525D-29CB-8B1C419793B7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28" creationId="{DCFD8C5F-BA66-772F-4D9B-7611D1032B74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29" creationId="{1A3F7949-09F9-0A46-176E-7CCFAEC596BA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30" creationId="{765B4DD8-B924-54D2-F370-F87AFCDA5F6F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31" creationId="{02406545-610D-0460-3FE3-B1A958D7F940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32" creationId="{C2D76822-9BC5-5402-DA9D-79E7AC90A530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33" creationId="{720B4445-C05D-DF76-284B-7D95C2A998BE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34" creationId="{D6C02252-910C-1C1A-63FA-8C0E7773D410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35" creationId="{EB37528D-CC0F-744C-C8B6-F6D246E299B0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36" creationId="{A515032C-CD65-9116-BD3B-ABF45E8F1203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37" creationId="{E392B765-0CC0-8383-F6EA-4378EF6DD6EC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38" creationId="{9B00E9B6-9CD4-D178-E952-B4A4838EB0B9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39" creationId="{1D8E9D28-DDF9-2D07-BACD-5A3DF0BB06C5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40" creationId="{FEF12B56-8F08-CBC3-D7D0-241353FD2FDA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41" creationId="{FD51E3CD-6D83-13D1-0F9A-566A6C2DD59F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42" creationId="{77FEA3F0-2181-A0AD-C1B8-C8E074092968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43" creationId="{07FCD035-CAE6-6682-9800-6E7E39BB37E9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44" creationId="{705189F3-3973-E08B-9C9A-A938547840DD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45" creationId="{CBE35952-401E-E6CF-3930-95690DA62C82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46" creationId="{A7A5E201-195D-F7AC-7AF6-5CE70E4F0344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47" creationId="{70952E3A-CF95-C277-1B3A-7F56196929E9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48" creationId="{4364778A-3FF6-7AA9-9D91-922F60DD7E70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49" creationId="{D762BC8E-0B0B-285C-6334-5F819DB4713A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50" creationId="{4EC7A903-F348-BABF-FF60-CECA8686189C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51" creationId="{6EE7F054-BF98-B0D2-7804-C3FFA58EC8B6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52" creationId="{9FACA350-B302-B21F-F07E-D49AB41AD9D4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53" creationId="{A806C16D-5CB3-54ED-1F58-170B169FE134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54" creationId="{02555229-8B9F-4B72-A150-904C5EAB085B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55" creationId="{7E69228C-9A51-D32A-87AD-5A06870962F8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56" creationId="{031C80A0-321D-7E2D-E935-7C5845437E44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57" creationId="{BD4A3D7F-4CBA-2CAC-DC74-9494A2610C18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58" creationId="{6C126189-B22D-F367-B538-99A5FD1363A8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59" creationId="{AEBE7DE4-40DD-55DE-A9BF-CF40A7F5AB8F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60" creationId="{25241B0F-6811-AC69-45F7-1791364E7018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61" creationId="{38395569-1DC3-438B-42FB-6C8AD8C84139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62" creationId="{F05FF9B5-ABC6-B2C1-8E1A-5503138B05C6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63" creationId="{C7110A8E-E10F-D1F0-EA03-E27EB7DC9CBE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64" creationId="{20E568D1-F6DE-B863-0AD2-50C9E07A2C15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65" creationId="{4CD47F36-C173-F50E-C7FE-3DAEAE821705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66" creationId="{3C1CA7EB-ED16-CA2F-6CB6-F4BE2BB36337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67" creationId="{BC3D1ED0-0BEF-F84E-6352-A3D3F5A6A469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68" creationId="{0A9923E8-F153-415D-A727-3A4ABBFE89DA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69" creationId="{57662A28-E5B4-21CF-05AE-C5C6305D731F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70" creationId="{137A2019-44FD-202A-4CFD-8A3D24FF003D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71" creationId="{194C3BF9-08E9-81E9-6A25-A6D45C524D08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72" creationId="{A9BCF7A6-972D-DF75-1441-782FB1DD3C37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73" creationId="{0DE939B7-9B67-A155-367F-CE2F195D0973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74" creationId="{AC8EE2CC-6069-A90F-94C1-A992290F9C60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75" creationId="{2180C68E-6F52-B6A3-F4B7-D835A3F83002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76" creationId="{5E8F214A-4B82-915F-ADF8-B6AB715EBAA3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77" creationId="{D34FCADD-A8B4-4A8A-AD96-2C5640F9421C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78" creationId="{4EED5ECD-3973-28E6-7759-FC9033F1916E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79" creationId="{96E2CF1C-86EA-8914-1EC5-41D1BA35F7A1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80" creationId="{EB78F912-70C4-A1DF-DB05-2B57C90405F9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81" creationId="{369AA5F7-DC29-34B0-2521-6EFB7FA649F9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82" creationId="{D66F2A5D-FA77-C618-4D99-7E0A8C4A92AD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83" creationId="{5DE8C34D-16AB-27F0-1C32-8B308994ACAB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84" creationId="{51D3327A-D2B4-B983-F159-49D658D6CB82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85" creationId="{2561E711-1385-D248-65AC-4FF299204A98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86" creationId="{C878DEE4-6A54-B44B-9A4A-8C79B6671675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87" creationId="{5760C2BD-9461-3DFA-99F1-7BB535C5715B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88" creationId="{D1A2D73B-474E-F69F-A1B1-8412B919A93C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89" creationId="{80207F41-5FF3-0A13-3AF9-FD2DB1CE71E6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90" creationId="{DDF285BB-38E6-B7BB-CE04-8C190E359E7F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91" creationId="{6DA23535-D259-9793-D79E-F10AE199C8B5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92" creationId="{1AB3647F-88D6-89E4-8598-0C6737DCE142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93" creationId="{8B3D5BE5-2D3A-4CE9-B233-7D5397E35730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94" creationId="{70831183-C49C-D4F6-D21F-C2E753FD7A78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95" creationId="{E82AC5D4-944B-9DA4-2D66-9DA0F6A3D543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96" creationId="{3CC7469D-72BA-2C15-AFE4-34936814A458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97" creationId="{74CF118B-8DBB-7346-1F9A-E2361C1C9B4B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98" creationId="{5EE6DA2E-B498-57D4-6478-0894E78CED8E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199" creationId="{C7B95E98-6007-13CE-513E-F1BB8EB5BC4F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00" creationId="{77E7B125-B88A-9D2E-FDA4-1494407EA863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01" creationId="{2129CAF7-7073-B277-0778-02A36DA011A6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02" creationId="{E3876139-C9F8-58AE-DA18-81D4DD94468D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03" creationId="{2F6448AD-9B6D-115D-9956-7220005E32B5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04" creationId="{5ECDB321-35F5-F89E-A640-A7AF9A21FC0C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05" creationId="{10050B63-EE67-FA9B-58D3-D2463C58B81C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06" creationId="{682C1B1B-B19F-C31E-32D8-A6433737FF65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07" creationId="{CD1B8BA0-5AFA-37CB-81D0-EBEA4BCCB48B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08" creationId="{906B4A67-879B-3953-4DDD-F55333B49C43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09" creationId="{4B200E72-355D-9FEC-06A8-6B70B353A051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10" creationId="{277F0A43-F1FF-E293-9128-502327F72980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11" creationId="{9ECAAFF6-D2EA-8341-FE5B-18F99D283E3B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12" creationId="{517543B6-5C3A-2962-991C-A4EE5BFC5275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13" creationId="{B379535A-2DD8-5355-7921-AA937C420F38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14" creationId="{10E53CE0-7B7E-5C65-94AE-35BCD1999575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15" creationId="{AA29F02A-1126-8448-F0F0-8F855188A4B3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16" creationId="{3F37AF83-06C2-E1D2-AB19-A40D4C949FFB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17" creationId="{4171D08B-F7CC-4469-6AE4-2C789E70B216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18" creationId="{9B73E11F-3C6C-6230-3904-DF78FEEC1139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19" creationId="{77303378-2765-E095-23DB-55F3491645F3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20" creationId="{912F78F1-B0A7-CDFD-5057-EB55D31AF0BC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21" creationId="{A45C5A63-CD6F-3B95-808D-44AE220B9B17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22" creationId="{4C1F5434-DD5C-9220-F7D3-188D57FD7AEF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23" creationId="{D64D31C0-E16A-EFCE-3560-C27C794B41EA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24" creationId="{D5EC906A-1A75-4CB6-A3EB-9E4AF16C53F6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25" creationId="{46D25F55-7A5B-2FEB-ADA0-EA4CDBBE21A3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26" creationId="{93E65BBF-FB8F-B151-C791-4C0BE2CA7E4C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27" creationId="{75031575-1DA2-0763-BEE4-2B35150DD867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28" creationId="{E127801F-BB03-8CDE-E6A0-D16F1BF4DE59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29" creationId="{BA483E91-5A62-F26E-2E7C-410F657D0D8E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30" creationId="{F65C6F22-C855-9DA1-4ED0-901091710EC3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31" creationId="{317A82CA-1AA6-CA96-9AA8-E75A0C146E39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32" creationId="{D1142A20-EA22-C28A-2C2B-283DF95D2DF3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33" creationId="{499E5ABF-8038-8292-F22D-E228239782D6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34" creationId="{99882985-863F-EAAE-1AAE-15F05D2990F2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35" creationId="{E344A571-8766-0DF1-773F-C7FC07E36395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36" creationId="{C7B63D18-8CEB-F354-EB2D-48BEDC4C2374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37" creationId="{766E1589-769B-0360-E167-C9B1D2B90F9B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38" creationId="{613B11D3-3FAA-8260-93B5-984AE7514ABB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39" creationId="{93862CEC-7F70-86AF-4BE7-4885A48BC90D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40" creationId="{0E86A603-F0B1-B6F1-A325-839BCC6BEDE4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41" creationId="{AFA7221E-8903-23DF-0F23-2312D839A8DC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42" creationId="{DCD8D697-47C0-9728-9C5C-B95610A20E7B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43" creationId="{AD9321F1-A0D2-E46B-7CDE-86FF674A19CE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44" creationId="{BEA04584-4014-ED60-DF5A-53C3D9154CF7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45" creationId="{2158C43B-7020-C4F0-A1B0-D459E45C733C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46" creationId="{86FD0488-8718-828D-A72B-7794DBDB22C2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47" creationId="{684915AD-DDAF-6057-F04C-C7F24382D07E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48" creationId="{ECD7154B-42B3-1656-B150-9F322CCE7ECD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49" creationId="{1BED3A95-C816-4C7A-94AC-A53FA8A576A2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50" creationId="{42E2125D-ECA2-631D-73AF-A128BE098552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51" creationId="{BB86567C-C07B-6DEB-AFDA-7509538C672B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52" creationId="{CF33C553-4F5B-9608-E3EC-9657C602F01C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53" creationId="{98AE60B2-F58E-B79C-C75D-56EB27ECC298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54" creationId="{9B63E923-B09B-D4ED-D43F-88E9964F690D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55" creationId="{E36F9D2F-F0DF-D383-0C2C-B4A6B6DD93A2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56" creationId="{3030DA37-EFBA-1DC9-C64A-82F46CD72ACE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57" creationId="{FB09343A-1990-C00B-6858-F983427BDF32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58" creationId="{F9E2BAD3-AFAC-6D9F-4A42-1EF5C286BF2F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59" creationId="{F9875273-E4BE-42DF-113D-05DE15A9E1CA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60" creationId="{11D6085F-FD9E-829B-3F2B-FE2E34FA1F38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61" creationId="{F01BF055-D87B-1C40-57A1-3602150E71CC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62" creationId="{0EB18974-8400-7C12-F74C-41C3679DBB39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63" creationId="{73B53EB7-7570-2CE4-D869-E1EF1BA28B34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64" creationId="{BE053BCC-8DAF-D2C4-37E2-2B974FBD0FBA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65" creationId="{F06B9E50-1D9A-E4D3-2FEF-933408244B70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66" creationId="{D087DDD6-B4E9-8A4C-BCF9-35BB7382B632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67" creationId="{623574BB-22B7-9CCB-1A28-5345EA6F39AC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68" creationId="{08E140A4-C3B5-B031-51C7-4567FCC81B62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69" creationId="{DC51B032-4959-6F14-B87E-92516A16BE1A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70" creationId="{E251204F-C5C4-CF2C-99F6-F8F4D1EC0F09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71" creationId="{97BA7CC2-A6D3-942B-1947-EE3EBADE4B0F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72" creationId="{C5D6FC42-8D2B-CC0C-CE21-ED3D294A9FFC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73" creationId="{85EE253F-960D-9018-3CC9-97825ECD41EC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74" creationId="{91C26A83-6140-037B-2AFD-28CF68D6E298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75" creationId="{7374CCA7-0B11-3FD5-F640-6ABDE04F2A30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76" creationId="{BE83A3AB-C39E-EA4E-B73B-12565792BAF4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77" creationId="{C6D36CA9-2D4F-3FDA-E012-3FA770EB70E3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78" creationId="{55621A0F-0D18-EA63-5825-60EB23B93F49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79" creationId="{391EEC54-9D32-8F17-93CF-B8C88F9F7103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80" creationId="{AD160C04-8E90-4028-D8E3-47D245AE0471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81" creationId="{E0AAA039-3C43-3AFE-E99A-91AB3D6D6BBE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82" creationId="{43E225F0-B0D3-1733-6EDB-FA5F5C5E1183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83" creationId="{CBB3027B-167A-27C8-28DA-5EF6C6A33CB1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84" creationId="{7D37FC0C-0501-DD9D-7D14-3B612527BD43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85" creationId="{276822F7-E8BF-8839-DC2B-7F4A0363071F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86" creationId="{2BFEAB0B-9165-AB32-51A7-6D15C33757B1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87" creationId="{1D6D0D57-164D-CD18-47B4-A2323BE51FA9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88" creationId="{7EE546F7-8E29-3305-3037-92B47E2BB9DA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89" creationId="{188A8313-56D6-78AB-024B-3BD490F24F6D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90" creationId="{F01E59BA-E197-D2AB-7DBF-D5AE3DFF7AC1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91" creationId="{DA6EE7B1-3923-18B0-35DD-3019E7F43DA3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92" creationId="{320D91C8-1BE1-4E27-FEB8-E711F26E18D8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93" creationId="{57A7AED8-1DF7-1223-37C4-40F0221F4203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94" creationId="{BE8F4E70-4822-C103-96F5-CED4BBACB132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95" creationId="{BF350EBC-261D-97BB-BC73-1B794CB75CB7}"/>
          </ac:spMkLst>
        </pc:spChg>
        <pc:spChg chg="add del mod">
          <ac:chgData name="여진욱" userId="716b73c0-c1b1-4f09-ad03-84ce59e1d01c" providerId="ADAL" clId="{663C3092-0A0B-4F0B-B190-CF9A0E729941}" dt="2023-07-24T11:54:15.953" v="1821" actId="478"/>
          <ac:spMkLst>
            <pc:docMk/>
            <pc:sldMk cId="3644943756" sldId="272"/>
            <ac:spMk id="296" creationId="{BAEDD81C-A379-5AAB-22B2-C6CCE5F5A259}"/>
          </ac:spMkLst>
        </pc:spChg>
        <pc:spChg chg="mod">
          <ac:chgData name="여진욱" userId="716b73c0-c1b1-4f09-ad03-84ce59e1d01c" providerId="ADAL" clId="{663C3092-0A0B-4F0B-B190-CF9A0E729941}" dt="2023-07-24T11:54:18.141" v="1822" actId="571"/>
          <ac:spMkLst>
            <pc:docMk/>
            <pc:sldMk cId="3644943756" sldId="272"/>
            <ac:spMk id="299" creationId="{406C9DE9-B827-F312-18A2-D92636853ADC}"/>
          </ac:spMkLst>
        </pc:spChg>
        <pc:spChg chg="mod">
          <ac:chgData name="여진욱" userId="716b73c0-c1b1-4f09-ad03-84ce59e1d01c" providerId="ADAL" clId="{663C3092-0A0B-4F0B-B190-CF9A0E729941}" dt="2023-07-24T11:54:18.141" v="1822" actId="571"/>
          <ac:spMkLst>
            <pc:docMk/>
            <pc:sldMk cId="3644943756" sldId="272"/>
            <ac:spMk id="300" creationId="{10BA65B3-9D90-F281-2638-5C2C488F7597}"/>
          </ac:spMkLst>
        </pc:spChg>
        <pc:spChg chg="mod">
          <ac:chgData name="여진욱" userId="716b73c0-c1b1-4f09-ad03-84ce59e1d01c" providerId="ADAL" clId="{663C3092-0A0B-4F0B-B190-CF9A0E729941}" dt="2023-07-24T11:54:18.141" v="1822" actId="571"/>
          <ac:spMkLst>
            <pc:docMk/>
            <pc:sldMk cId="3644943756" sldId="272"/>
            <ac:spMk id="301" creationId="{362B4B52-43A3-9D0B-4823-A5838D6E6560}"/>
          </ac:spMkLst>
        </pc:spChg>
        <pc:spChg chg="mod">
          <ac:chgData name="여진욱" userId="716b73c0-c1b1-4f09-ad03-84ce59e1d01c" providerId="ADAL" clId="{663C3092-0A0B-4F0B-B190-CF9A0E729941}" dt="2023-07-24T11:54:18.141" v="1822" actId="571"/>
          <ac:spMkLst>
            <pc:docMk/>
            <pc:sldMk cId="3644943756" sldId="272"/>
            <ac:spMk id="302" creationId="{4F7385BF-6760-97CE-4931-21F36388A763}"/>
          </ac:spMkLst>
        </pc:spChg>
        <pc:spChg chg="mod">
          <ac:chgData name="여진욱" userId="716b73c0-c1b1-4f09-ad03-84ce59e1d01c" providerId="ADAL" clId="{663C3092-0A0B-4F0B-B190-CF9A0E729941}" dt="2023-07-24T11:54:18.141" v="1822" actId="571"/>
          <ac:spMkLst>
            <pc:docMk/>
            <pc:sldMk cId="3644943756" sldId="272"/>
            <ac:spMk id="303" creationId="{8C106D27-EBB5-3DF5-0B61-B78393C898FD}"/>
          </ac:spMkLst>
        </pc:spChg>
        <pc:spChg chg="mod">
          <ac:chgData name="여진욱" userId="716b73c0-c1b1-4f09-ad03-84ce59e1d01c" providerId="ADAL" clId="{663C3092-0A0B-4F0B-B190-CF9A0E729941}" dt="2023-07-24T11:54:18.141" v="1822" actId="571"/>
          <ac:spMkLst>
            <pc:docMk/>
            <pc:sldMk cId="3644943756" sldId="272"/>
            <ac:spMk id="304" creationId="{090DB2F6-3C53-0385-7C5A-39AF173BF44B}"/>
          </ac:spMkLst>
        </pc:spChg>
        <pc:spChg chg="mod">
          <ac:chgData name="여진욱" userId="716b73c0-c1b1-4f09-ad03-84ce59e1d01c" providerId="ADAL" clId="{663C3092-0A0B-4F0B-B190-CF9A0E729941}" dt="2023-07-24T11:54:18.141" v="1822" actId="571"/>
          <ac:spMkLst>
            <pc:docMk/>
            <pc:sldMk cId="3644943756" sldId="272"/>
            <ac:spMk id="305" creationId="{A73779B5-E535-41D6-8279-DF344D3E5D2A}"/>
          </ac:spMkLst>
        </pc:spChg>
        <pc:spChg chg="mod">
          <ac:chgData name="여진욱" userId="716b73c0-c1b1-4f09-ad03-84ce59e1d01c" providerId="ADAL" clId="{663C3092-0A0B-4F0B-B190-CF9A0E729941}" dt="2023-07-24T11:54:18.141" v="1822" actId="571"/>
          <ac:spMkLst>
            <pc:docMk/>
            <pc:sldMk cId="3644943756" sldId="272"/>
            <ac:spMk id="306" creationId="{031C5B38-B955-2BD6-68C4-72BE9A817588}"/>
          </ac:spMkLst>
        </pc:spChg>
        <pc:spChg chg="mod">
          <ac:chgData name="여진욱" userId="716b73c0-c1b1-4f09-ad03-84ce59e1d01c" providerId="ADAL" clId="{663C3092-0A0B-4F0B-B190-CF9A0E729941}" dt="2023-07-24T11:54:18.141" v="1822" actId="571"/>
          <ac:spMkLst>
            <pc:docMk/>
            <pc:sldMk cId="3644943756" sldId="272"/>
            <ac:spMk id="307" creationId="{5C330EC6-73F2-1F13-8F1D-16403E77A95D}"/>
          </ac:spMkLst>
        </pc:spChg>
        <pc:spChg chg="mod">
          <ac:chgData name="여진욱" userId="716b73c0-c1b1-4f09-ad03-84ce59e1d01c" providerId="ADAL" clId="{663C3092-0A0B-4F0B-B190-CF9A0E729941}" dt="2023-07-24T11:54:18.141" v="1822" actId="571"/>
          <ac:spMkLst>
            <pc:docMk/>
            <pc:sldMk cId="3644943756" sldId="272"/>
            <ac:spMk id="308" creationId="{1FC2D3F6-1DAC-6374-CEC5-93EDD73EFAA2}"/>
          </ac:spMkLst>
        </pc:spChg>
        <pc:spChg chg="mod">
          <ac:chgData name="여진욱" userId="716b73c0-c1b1-4f09-ad03-84ce59e1d01c" providerId="ADAL" clId="{663C3092-0A0B-4F0B-B190-CF9A0E729941}" dt="2023-07-24T11:54:18.141" v="1822" actId="571"/>
          <ac:spMkLst>
            <pc:docMk/>
            <pc:sldMk cId="3644943756" sldId="272"/>
            <ac:spMk id="309" creationId="{729025B8-CEE0-0332-23FF-CFFF17333AF1}"/>
          </ac:spMkLst>
        </pc:spChg>
        <pc:spChg chg="mod">
          <ac:chgData name="여진욱" userId="716b73c0-c1b1-4f09-ad03-84ce59e1d01c" providerId="ADAL" clId="{663C3092-0A0B-4F0B-B190-CF9A0E729941}" dt="2023-07-24T11:54:18.141" v="1822" actId="571"/>
          <ac:spMkLst>
            <pc:docMk/>
            <pc:sldMk cId="3644943756" sldId="272"/>
            <ac:spMk id="310" creationId="{3B09403D-8643-9CB6-5647-CEEFDD856BCB}"/>
          </ac:spMkLst>
        </pc:spChg>
        <pc:spChg chg="mod">
          <ac:chgData name="여진욱" userId="716b73c0-c1b1-4f09-ad03-84ce59e1d01c" providerId="ADAL" clId="{663C3092-0A0B-4F0B-B190-CF9A0E729941}" dt="2023-07-24T11:54:18.141" v="1822" actId="571"/>
          <ac:spMkLst>
            <pc:docMk/>
            <pc:sldMk cId="3644943756" sldId="272"/>
            <ac:spMk id="311" creationId="{A164CF9B-FA7F-6F34-45DD-79B6B37FD44D}"/>
          </ac:spMkLst>
        </pc:spChg>
        <pc:spChg chg="mod">
          <ac:chgData name="여진욱" userId="716b73c0-c1b1-4f09-ad03-84ce59e1d01c" providerId="ADAL" clId="{663C3092-0A0B-4F0B-B190-CF9A0E729941}" dt="2023-07-24T11:54:18.141" v="1822" actId="571"/>
          <ac:spMkLst>
            <pc:docMk/>
            <pc:sldMk cId="3644943756" sldId="272"/>
            <ac:spMk id="312" creationId="{C5797EBE-6274-F5D0-5330-21F8B7BAC9F1}"/>
          </ac:spMkLst>
        </pc:spChg>
        <pc:spChg chg="mod">
          <ac:chgData name="여진욱" userId="716b73c0-c1b1-4f09-ad03-84ce59e1d01c" providerId="ADAL" clId="{663C3092-0A0B-4F0B-B190-CF9A0E729941}" dt="2023-07-24T11:54:18.141" v="1822" actId="571"/>
          <ac:spMkLst>
            <pc:docMk/>
            <pc:sldMk cId="3644943756" sldId="272"/>
            <ac:spMk id="313" creationId="{4FE3867F-78A4-E1C2-9824-E57B06D26A3F}"/>
          </ac:spMkLst>
        </pc:spChg>
        <pc:spChg chg="mod">
          <ac:chgData name="여진욱" userId="716b73c0-c1b1-4f09-ad03-84ce59e1d01c" providerId="ADAL" clId="{663C3092-0A0B-4F0B-B190-CF9A0E729941}" dt="2023-07-24T11:54:18.141" v="1822" actId="571"/>
          <ac:spMkLst>
            <pc:docMk/>
            <pc:sldMk cId="3644943756" sldId="272"/>
            <ac:spMk id="314" creationId="{D6237C01-3A56-46C3-A49B-D15A03383924}"/>
          </ac:spMkLst>
        </pc:spChg>
        <pc:spChg chg="mod">
          <ac:chgData name="여진욱" userId="716b73c0-c1b1-4f09-ad03-84ce59e1d01c" providerId="ADAL" clId="{663C3092-0A0B-4F0B-B190-CF9A0E729941}" dt="2023-07-24T11:54:18.141" v="1822" actId="571"/>
          <ac:spMkLst>
            <pc:docMk/>
            <pc:sldMk cId="3644943756" sldId="272"/>
            <ac:spMk id="315" creationId="{CF0E5303-60A4-4A03-4BE5-4227525528AE}"/>
          </ac:spMkLst>
        </pc:spChg>
        <pc:spChg chg="mod">
          <ac:chgData name="여진욱" userId="716b73c0-c1b1-4f09-ad03-84ce59e1d01c" providerId="ADAL" clId="{663C3092-0A0B-4F0B-B190-CF9A0E729941}" dt="2023-07-24T11:54:18.141" v="1822" actId="571"/>
          <ac:spMkLst>
            <pc:docMk/>
            <pc:sldMk cId="3644943756" sldId="272"/>
            <ac:spMk id="316" creationId="{9F10BB14-7936-D455-311D-92C229212501}"/>
          </ac:spMkLst>
        </pc:spChg>
        <pc:spChg chg="mod">
          <ac:chgData name="여진욱" userId="716b73c0-c1b1-4f09-ad03-84ce59e1d01c" providerId="ADAL" clId="{663C3092-0A0B-4F0B-B190-CF9A0E729941}" dt="2023-07-24T11:54:18.141" v="1822" actId="571"/>
          <ac:spMkLst>
            <pc:docMk/>
            <pc:sldMk cId="3644943756" sldId="272"/>
            <ac:spMk id="317" creationId="{F7F421DE-3C96-DF6A-39CE-92BB49F99DE8}"/>
          </ac:spMkLst>
        </pc:spChg>
        <pc:spChg chg="mod">
          <ac:chgData name="여진욱" userId="716b73c0-c1b1-4f09-ad03-84ce59e1d01c" providerId="ADAL" clId="{663C3092-0A0B-4F0B-B190-CF9A0E729941}" dt="2023-07-24T11:54:18.141" v="1822" actId="571"/>
          <ac:spMkLst>
            <pc:docMk/>
            <pc:sldMk cId="3644943756" sldId="272"/>
            <ac:spMk id="318" creationId="{77D55564-C76C-61CE-2892-B7BC01B560D6}"/>
          </ac:spMkLst>
        </pc:spChg>
        <pc:spChg chg="mod">
          <ac:chgData name="여진욱" userId="716b73c0-c1b1-4f09-ad03-84ce59e1d01c" providerId="ADAL" clId="{663C3092-0A0B-4F0B-B190-CF9A0E729941}" dt="2023-07-24T11:54:18.141" v="1822" actId="571"/>
          <ac:spMkLst>
            <pc:docMk/>
            <pc:sldMk cId="3644943756" sldId="272"/>
            <ac:spMk id="319" creationId="{2BD85D47-61EB-6729-27A5-F398B7E29C25}"/>
          </ac:spMkLst>
        </pc:spChg>
        <pc:spChg chg="mod">
          <ac:chgData name="여진욱" userId="716b73c0-c1b1-4f09-ad03-84ce59e1d01c" providerId="ADAL" clId="{663C3092-0A0B-4F0B-B190-CF9A0E729941}" dt="2023-07-24T11:54:18.141" v="1822" actId="571"/>
          <ac:spMkLst>
            <pc:docMk/>
            <pc:sldMk cId="3644943756" sldId="272"/>
            <ac:spMk id="320" creationId="{BB662E30-F3B7-3BF7-F94E-AA4FF02C0287}"/>
          </ac:spMkLst>
        </pc:spChg>
        <pc:spChg chg="mod">
          <ac:chgData name="여진욱" userId="716b73c0-c1b1-4f09-ad03-84ce59e1d01c" providerId="ADAL" clId="{663C3092-0A0B-4F0B-B190-CF9A0E729941}" dt="2023-07-24T11:54:18.141" v="1822" actId="571"/>
          <ac:spMkLst>
            <pc:docMk/>
            <pc:sldMk cId="3644943756" sldId="272"/>
            <ac:spMk id="321" creationId="{9AF77A86-4163-2438-5C35-9878CDB2DDCC}"/>
          </ac:spMkLst>
        </pc:spChg>
        <pc:spChg chg="mod">
          <ac:chgData name="여진욱" userId="716b73c0-c1b1-4f09-ad03-84ce59e1d01c" providerId="ADAL" clId="{663C3092-0A0B-4F0B-B190-CF9A0E729941}" dt="2023-07-24T11:54:18.141" v="1822" actId="571"/>
          <ac:spMkLst>
            <pc:docMk/>
            <pc:sldMk cId="3644943756" sldId="272"/>
            <ac:spMk id="322" creationId="{8B64D135-E6A9-AE0C-9AE9-4BB7FFE42E42}"/>
          </ac:spMkLst>
        </pc:spChg>
        <pc:spChg chg="mod">
          <ac:chgData name="여진욱" userId="716b73c0-c1b1-4f09-ad03-84ce59e1d01c" providerId="ADAL" clId="{663C3092-0A0B-4F0B-B190-CF9A0E729941}" dt="2023-07-24T11:54:18.141" v="1822" actId="571"/>
          <ac:spMkLst>
            <pc:docMk/>
            <pc:sldMk cId="3644943756" sldId="272"/>
            <ac:spMk id="323" creationId="{37D6E4A4-10C6-0D04-5C19-DD33CAE68B14}"/>
          </ac:spMkLst>
        </pc:spChg>
        <pc:spChg chg="mod">
          <ac:chgData name="여진욱" userId="716b73c0-c1b1-4f09-ad03-84ce59e1d01c" providerId="ADAL" clId="{663C3092-0A0B-4F0B-B190-CF9A0E729941}" dt="2023-07-24T11:54:18.141" v="1822" actId="571"/>
          <ac:spMkLst>
            <pc:docMk/>
            <pc:sldMk cId="3644943756" sldId="272"/>
            <ac:spMk id="324" creationId="{E911E163-16B8-671A-327A-41D87CFAEF67}"/>
          </ac:spMkLst>
        </pc:spChg>
        <pc:spChg chg="mod">
          <ac:chgData name="여진욱" userId="716b73c0-c1b1-4f09-ad03-84ce59e1d01c" providerId="ADAL" clId="{663C3092-0A0B-4F0B-B190-CF9A0E729941}" dt="2023-07-24T11:54:18.141" v="1822" actId="571"/>
          <ac:spMkLst>
            <pc:docMk/>
            <pc:sldMk cId="3644943756" sldId="272"/>
            <ac:spMk id="325" creationId="{CE592FDB-B6BA-D1AC-E3DC-97F63EA952A8}"/>
          </ac:spMkLst>
        </pc:spChg>
        <pc:spChg chg="mod">
          <ac:chgData name="여진욱" userId="716b73c0-c1b1-4f09-ad03-84ce59e1d01c" providerId="ADAL" clId="{663C3092-0A0B-4F0B-B190-CF9A0E729941}" dt="2023-07-24T11:54:18.141" v="1822" actId="571"/>
          <ac:spMkLst>
            <pc:docMk/>
            <pc:sldMk cId="3644943756" sldId="272"/>
            <ac:spMk id="326" creationId="{9E70E0EC-53AB-9746-DD50-37C870031FF8}"/>
          </ac:spMkLst>
        </pc:spChg>
        <pc:spChg chg="mod">
          <ac:chgData name="여진욱" userId="716b73c0-c1b1-4f09-ad03-84ce59e1d01c" providerId="ADAL" clId="{663C3092-0A0B-4F0B-B190-CF9A0E729941}" dt="2023-07-24T11:54:18.141" v="1822" actId="571"/>
          <ac:spMkLst>
            <pc:docMk/>
            <pc:sldMk cId="3644943756" sldId="272"/>
            <ac:spMk id="327" creationId="{B2FE3851-D3B9-67F1-C379-E8BEF1A45817}"/>
          </ac:spMkLst>
        </pc:spChg>
        <pc:spChg chg="mod">
          <ac:chgData name="여진욱" userId="716b73c0-c1b1-4f09-ad03-84ce59e1d01c" providerId="ADAL" clId="{663C3092-0A0B-4F0B-B190-CF9A0E729941}" dt="2023-07-24T11:54:18.141" v="1822" actId="571"/>
          <ac:spMkLst>
            <pc:docMk/>
            <pc:sldMk cId="3644943756" sldId="272"/>
            <ac:spMk id="328" creationId="{D2BEBC2E-C2D6-86AC-FBFD-467B7D885028}"/>
          </ac:spMkLst>
        </pc:spChg>
        <pc:spChg chg="mod">
          <ac:chgData name="여진욱" userId="716b73c0-c1b1-4f09-ad03-84ce59e1d01c" providerId="ADAL" clId="{663C3092-0A0B-4F0B-B190-CF9A0E729941}" dt="2023-07-24T11:54:18.141" v="1822" actId="571"/>
          <ac:spMkLst>
            <pc:docMk/>
            <pc:sldMk cId="3644943756" sldId="272"/>
            <ac:spMk id="329" creationId="{0F12B501-AFB2-9244-471F-07455F77A64B}"/>
          </ac:spMkLst>
        </pc:spChg>
        <pc:spChg chg="mod">
          <ac:chgData name="여진욱" userId="716b73c0-c1b1-4f09-ad03-84ce59e1d01c" providerId="ADAL" clId="{663C3092-0A0B-4F0B-B190-CF9A0E729941}" dt="2023-07-24T11:54:18.141" v="1822" actId="571"/>
          <ac:spMkLst>
            <pc:docMk/>
            <pc:sldMk cId="3644943756" sldId="272"/>
            <ac:spMk id="330" creationId="{1A0F7488-2982-6A07-2127-075321003C9C}"/>
          </ac:spMkLst>
        </pc:spChg>
        <pc:spChg chg="mod">
          <ac:chgData name="여진욱" userId="716b73c0-c1b1-4f09-ad03-84ce59e1d01c" providerId="ADAL" clId="{663C3092-0A0B-4F0B-B190-CF9A0E729941}" dt="2023-07-24T11:54:18.141" v="1822" actId="571"/>
          <ac:spMkLst>
            <pc:docMk/>
            <pc:sldMk cId="3644943756" sldId="272"/>
            <ac:spMk id="331" creationId="{753F4808-9822-E6B3-AE54-3400D070CE96}"/>
          </ac:spMkLst>
        </pc:spChg>
        <pc:spChg chg="mod">
          <ac:chgData name="여진욱" userId="716b73c0-c1b1-4f09-ad03-84ce59e1d01c" providerId="ADAL" clId="{663C3092-0A0B-4F0B-B190-CF9A0E729941}" dt="2023-07-24T11:54:18.141" v="1822" actId="571"/>
          <ac:spMkLst>
            <pc:docMk/>
            <pc:sldMk cId="3644943756" sldId="272"/>
            <ac:spMk id="332" creationId="{561E92C6-46B2-9C11-40E7-AFF6F36FEFF3}"/>
          </ac:spMkLst>
        </pc:spChg>
        <pc:spChg chg="mod">
          <ac:chgData name="여진욱" userId="716b73c0-c1b1-4f09-ad03-84ce59e1d01c" providerId="ADAL" clId="{663C3092-0A0B-4F0B-B190-CF9A0E729941}" dt="2023-07-24T11:54:18.141" v="1822" actId="571"/>
          <ac:spMkLst>
            <pc:docMk/>
            <pc:sldMk cId="3644943756" sldId="272"/>
            <ac:spMk id="333" creationId="{22A59126-26D0-8571-1644-7960895F2398}"/>
          </ac:spMkLst>
        </pc:spChg>
        <pc:spChg chg="mod">
          <ac:chgData name="여진욱" userId="716b73c0-c1b1-4f09-ad03-84ce59e1d01c" providerId="ADAL" clId="{663C3092-0A0B-4F0B-B190-CF9A0E729941}" dt="2023-07-24T11:54:18.141" v="1822" actId="571"/>
          <ac:spMkLst>
            <pc:docMk/>
            <pc:sldMk cId="3644943756" sldId="272"/>
            <ac:spMk id="334" creationId="{D91F6186-8105-9856-1EA7-CDC1C062A4B2}"/>
          </ac:spMkLst>
        </pc:spChg>
        <pc:spChg chg="mod">
          <ac:chgData name="여진욱" userId="716b73c0-c1b1-4f09-ad03-84ce59e1d01c" providerId="ADAL" clId="{663C3092-0A0B-4F0B-B190-CF9A0E729941}" dt="2023-07-24T11:54:18.141" v="1822" actId="571"/>
          <ac:spMkLst>
            <pc:docMk/>
            <pc:sldMk cId="3644943756" sldId="272"/>
            <ac:spMk id="335" creationId="{4385953C-B87F-39AA-0C44-4163018204CF}"/>
          </ac:spMkLst>
        </pc:spChg>
        <pc:spChg chg="mod">
          <ac:chgData name="여진욱" userId="716b73c0-c1b1-4f09-ad03-84ce59e1d01c" providerId="ADAL" clId="{663C3092-0A0B-4F0B-B190-CF9A0E729941}" dt="2023-07-24T11:54:18.141" v="1822" actId="571"/>
          <ac:spMkLst>
            <pc:docMk/>
            <pc:sldMk cId="3644943756" sldId="272"/>
            <ac:spMk id="336" creationId="{31CC0431-E6DC-0161-BD62-BE2161D4DDF0}"/>
          </ac:spMkLst>
        </pc:spChg>
        <pc:spChg chg="mod">
          <ac:chgData name="여진욱" userId="716b73c0-c1b1-4f09-ad03-84ce59e1d01c" providerId="ADAL" clId="{663C3092-0A0B-4F0B-B190-CF9A0E729941}" dt="2023-07-24T11:54:18.141" v="1822" actId="571"/>
          <ac:spMkLst>
            <pc:docMk/>
            <pc:sldMk cId="3644943756" sldId="272"/>
            <ac:spMk id="337" creationId="{42A51C91-8327-F888-54AB-C77DAB0F0CF2}"/>
          </ac:spMkLst>
        </pc:spChg>
        <pc:spChg chg="mod">
          <ac:chgData name="여진욱" userId="716b73c0-c1b1-4f09-ad03-84ce59e1d01c" providerId="ADAL" clId="{663C3092-0A0B-4F0B-B190-CF9A0E729941}" dt="2023-07-24T11:54:18.141" v="1822" actId="571"/>
          <ac:spMkLst>
            <pc:docMk/>
            <pc:sldMk cId="3644943756" sldId="272"/>
            <ac:spMk id="338" creationId="{4E33D8A8-D25C-DA73-73A2-70AA6F22DF55}"/>
          </ac:spMkLst>
        </pc:spChg>
        <pc:spChg chg="mod">
          <ac:chgData name="여진욱" userId="716b73c0-c1b1-4f09-ad03-84ce59e1d01c" providerId="ADAL" clId="{663C3092-0A0B-4F0B-B190-CF9A0E729941}" dt="2023-07-24T11:54:18.141" v="1822" actId="571"/>
          <ac:spMkLst>
            <pc:docMk/>
            <pc:sldMk cId="3644943756" sldId="272"/>
            <ac:spMk id="339" creationId="{8A07D156-79C1-33E3-038B-5BE79E53A2A6}"/>
          </ac:spMkLst>
        </pc:spChg>
        <pc:spChg chg="mod">
          <ac:chgData name="여진욱" userId="716b73c0-c1b1-4f09-ad03-84ce59e1d01c" providerId="ADAL" clId="{663C3092-0A0B-4F0B-B190-CF9A0E729941}" dt="2023-07-24T11:54:18.141" v="1822" actId="571"/>
          <ac:spMkLst>
            <pc:docMk/>
            <pc:sldMk cId="3644943756" sldId="272"/>
            <ac:spMk id="340" creationId="{8B2DA7A2-A05B-8A2E-F7B4-79A9F125C7B8}"/>
          </ac:spMkLst>
        </pc:spChg>
        <pc:spChg chg="mod">
          <ac:chgData name="여진욱" userId="716b73c0-c1b1-4f09-ad03-84ce59e1d01c" providerId="ADAL" clId="{663C3092-0A0B-4F0B-B190-CF9A0E729941}" dt="2023-07-24T11:54:18.141" v="1822" actId="571"/>
          <ac:spMkLst>
            <pc:docMk/>
            <pc:sldMk cId="3644943756" sldId="272"/>
            <ac:spMk id="341" creationId="{DB806DFF-5C4E-D8CD-2FAE-8A0F8D40AC96}"/>
          </ac:spMkLst>
        </pc:spChg>
        <pc:spChg chg="mod">
          <ac:chgData name="여진욱" userId="716b73c0-c1b1-4f09-ad03-84ce59e1d01c" providerId="ADAL" clId="{663C3092-0A0B-4F0B-B190-CF9A0E729941}" dt="2023-07-24T11:54:18.141" v="1822" actId="571"/>
          <ac:spMkLst>
            <pc:docMk/>
            <pc:sldMk cId="3644943756" sldId="272"/>
            <ac:spMk id="342" creationId="{2CFB47C2-0929-C760-6007-96444C609D4E}"/>
          </ac:spMkLst>
        </pc:spChg>
        <pc:spChg chg="mod">
          <ac:chgData name="여진욱" userId="716b73c0-c1b1-4f09-ad03-84ce59e1d01c" providerId="ADAL" clId="{663C3092-0A0B-4F0B-B190-CF9A0E729941}" dt="2023-07-24T11:54:18.141" v="1822" actId="571"/>
          <ac:spMkLst>
            <pc:docMk/>
            <pc:sldMk cId="3644943756" sldId="272"/>
            <ac:spMk id="343" creationId="{DD9F3D4D-53A3-81CC-B66C-22B62AA8F0E6}"/>
          </ac:spMkLst>
        </pc:spChg>
        <pc:spChg chg="mod">
          <ac:chgData name="여진욱" userId="716b73c0-c1b1-4f09-ad03-84ce59e1d01c" providerId="ADAL" clId="{663C3092-0A0B-4F0B-B190-CF9A0E729941}" dt="2023-07-24T11:54:18.141" v="1822" actId="571"/>
          <ac:spMkLst>
            <pc:docMk/>
            <pc:sldMk cId="3644943756" sldId="272"/>
            <ac:spMk id="344" creationId="{D4973DC7-CDB3-F984-BAC0-32932B4599B7}"/>
          </ac:spMkLst>
        </pc:spChg>
        <pc:spChg chg="mod">
          <ac:chgData name="여진욱" userId="716b73c0-c1b1-4f09-ad03-84ce59e1d01c" providerId="ADAL" clId="{663C3092-0A0B-4F0B-B190-CF9A0E729941}" dt="2023-07-24T11:54:18.141" v="1822" actId="571"/>
          <ac:spMkLst>
            <pc:docMk/>
            <pc:sldMk cId="3644943756" sldId="272"/>
            <ac:spMk id="345" creationId="{8E77EF46-3A91-3C6C-19C8-ACF4614F9E80}"/>
          </ac:spMkLst>
        </pc:spChg>
        <pc:spChg chg="mod">
          <ac:chgData name="여진욱" userId="716b73c0-c1b1-4f09-ad03-84ce59e1d01c" providerId="ADAL" clId="{663C3092-0A0B-4F0B-B190-CF9A0E729941}" dt="2023-07-24T11:54:18.141" v="1822" actId="571"/>
          <ac:spMkLst>
            <pc:docMk/>
            <pc:sldMk cId="3644943756" sldId="272"/>
            <ac:spMk id="346" creationId="{33E313B0-C4A8-AA67-BBFC-0D20A374A12E}"/>
          </ac:spMkLst>
        </pc:spChg>
        <pc:spChg chg="mod">
          <ac:chgData name="여진욱" userId="716b73c0-c1b1-4f09-ad03-84ce59e1d01c" providerId="ADAL" clId="{663C3092-0A0B-4F0B-B190-CF9A0E729941}" dt="2023-07-24T11:54:18.907" v="1823" actId="571"/>
          <ac:spMkLst>
            <pc:docMk/>
            <pc:sldMk cId="3644943756" sldId="272"/>
            <ac:spMk id="348" creationId="{91530DEE-361C-F555-70B5-E38CB63F00A3}"/>
          </ac:spMkLst>
        </pc:spChg>
        <pc:spChg chg="mod">
          <ac:chgData name="여진욱" userId="716b73c0-c1b1-4f09-ad03-84ce59e1d01c" providerId="ADAL" clId="{663C3092-0A0B-4F0B-B190-CF9A0E729941}" dt="2023-07-24T11:54:18.907" v="1823" actId="571"/>
          <ac:spMkLst>
            <pc:docMk/>
            <pc:sldMk cId="3644943756" sldId="272"/>
            <ac:spMk id="349" creationId="{9697CDF7-54C2-F795-E577-C5589850AF0C}"/>
          </ac:spMkLst>
        </pc:spChg>
        <pc:spChg chg="mod">
          <ac:chgData name="여진욱" userId="716b73c0-c1b1-4f09-ad03-84ce59e1d01c" providerId="ADAL" clId="{663C3092-0A0B-4F0B-B190-CF9A0E729941}" dt="2023-07-24T11:54:18.907" v="1823" actId="571"/>
          <ac:spMkLst>
            <pc:docMk/>
            <pc:sldMk cId="3644943756" sldId="272"/>
            <ac:spMk id="350" creationId="{216D6C38-F4A4-D378-AAA6-2E04C2B0556D}"/>
          </ac:spMkLst>
        </pc:spChg>
        <pc:spChg chg="mod">
          <ac:chgData name="여진욱" userId="716b73c0-c1b1-4f09-ad03-84ce59e1d01c" providerId="ADAL" clId="{663C3092-0A0B-4F0B-B190-CF9A0E729941}" dt="2023-07-24T11:54:18.907" v="1823" actId="571"/>
          <ac:spMkLst>
            <pc:docMk/>
            <pc:sldMk cId="3644943756" sldId="272"/>
            <ac:spMk id="351" creationId="{2E786FAF-B02F-0F46-51C7-0E7412AF37F4}"/>
          </ac:spMkLst>
        </pc:spChg>
        <pc:spChg chg="mod">
          <ac:chgData name="여진욱" userId="716b73c0-c1b1-4f09-ad03-84ce59e1d01c" providerId="ADAL" clId="{663C3092-0A0B-4F0B-B190-CF9A0E729941}" dt="2023-07-24T11:54:18.907" v="1823" actId="571"/>
          <ac:spMkLst>
            <pc:docMk/>
            <pc:sldMk cId="3644943756" sldId="272"/>
            <ac:spMk id="352" creationId="{4445D9E4-68EA-0112-5FAF-A9BC17ED5447}"/>
          </ac:spMkLst>
        </pc:spChg>
        <pc:spChg chg="mod">
          <ac:chgData name="여진욱" userId="716b73c0-c1b1-4f09-ad03-84ce59e1d01c" providerId="ADAL" clId="{663C3092-0A0B-4F0B-B190-CF9A0E729941}" dt="2023-07-24T11:54:18.907" v="1823" actId="571"/>
          <ac:spMkLst>
            <pc:docMk/>
            <pc:sldMk cId="3644943756" sldId="272"/>
            <ac:spMk id="353" creationId="{106560B3-BEB7-CC33-94D1-AAC252306157}"/>
          </ac:spMkLst>
        </pc:spChg>
        <pc:spChg chg="mod">
          <ac:chgData name="여진욱" userId="716b73c0-c1b1-4f09-ad03-84ce59e1d01c" providerId="ADAL" clId="{663C3092-0A0B-4F0B-B190-CF9A0E729941}" dt="2023-07-24T11:54:18.907" v="1823" actId="571"/>
          <ac:spMkLst>
            <pc:docMk/>
            <pc:sldMk cId="3644943756" sldId="272"/>
            <ac:spMk id="354" creationId="{9DB2241A-4C6B-DAF5-F659-8A4430970A51}"/>
          </ac:spMkLst>
        </pc:spChg>
        <pc:spChg chg="mod">
          <ac:chgData name="여진욱" userId="716b73c0-c1b1-4f09-ad03-84ce59e1d01c" providerId="ADAL" clId="{663C3092-0A0B-4F0B-B190-CF9A0E729941}" dt="2023-07-24T11:54:18.907" v="1823" actId="571"/>
          <ac:spMkLst>
            <pc:docMk/>
            <pc:sldMk cId="3644943756" sldId="272"/>
            <ac:spMk id="355" creationId="{FEB9E694-046F-95FB-EEE3-6D27D366732A}"/>
          </ac:spMkLst>
        </pc:spChg>
        <pc:spChg chg="mod">
          <ac:chgData name="여진욱" userId="716b73c0-c1b1-4f09-ad03-84ce59e1d01c" providerId="ADAL" clId="{663C3092-0A0B-4F0B-B190-CF9A0E729941}" dt="2023-07-24T11:54:18.907" v="1823" actId="571"/>
          <ac:spMkLst>
            <pc:docMk/>
            <pc:sldMk cId="3644943756" sldId="272"/>
            <ac:spMk id="356" creationId="{E6E2B207-EEF0-F9E9-ADF3-FDC52BB69E23}"/>
          </ac:spMkLst>
        </pc:spChg>
        <pc:spChg chg="mod">
          <ac:chgData name="여진욱" userId="716b73c0-c1b1-4f09-ad03-84ce59e1d01c" providerId="ADAL" clId="{663C3092-0A0B-4F0B-B190-CF9A0E729941}" dt="2023-07-24T11:54:18.907" v="1823" actId="571"/>
          <ac:spMkLst>
            <pc:docMk/>
            <pc:sldMk cId="3644943756" sldId="272"/>
            <ac:spMk id="357" creationId="{F515DEC9-C3A4-097D-B80B-2109345386C0}"/>
          </ac:spMkLst>
        </pc:spChg>
        <pc:spChg chg="mod">
          <ac:chgData name="여진욱" userId="716b73c0-c1b1-4f09-ad03-84ce59e1d01c" providerId="ADAL" clId="{663C3092-0A0B-4F0B-B190-CF9A0E729941}" dt="2023-07-24T11:54:18.907" v="1823" actId="571"/>
          <ac:spMkLst>
            <pc:docMk/>
            <pc:sldMk cId="3644943756" sldId="272"/>
            <ac:spMk id="358" creationId="{71E96DFB-2669-EF54-E2FC-21B7E73BBC02}"/>
          </ac:spMkLst>
        </pc:spChg>
        <pc:spChg chg="mod">
          <ac:chgData name="여진욱" userId="716b73c0-c1b1-4f09-ad03-84ce59e1d01c" providerId="ADAL" clId="{663C3092-0A0B-4F0B-B190-CF9A0E729941}" dt="2023-07-24T11:54:18.907" v="1823" actId="571"/>
          <ac:spMkLst>
            <pc:docMk/>
            <pc:sldMk cId="3644943756" sldId="272"/>
            <ac:spMk id="359" creationId="{AF7900E3-9638-6212-96C9-D67FA93E4443}"/>
          </ac:spMkLst>
        </pc:spChg>
        <pc:spChg chg="mod">
          <ac:chgData name="여진욱" userId="716b73c0-c1b1-4f09-ad03-84ce59e1d01c" providerId="ADAL" clId="{663C3092-0A0B-4F0B-B190-CF9A0E729941}" dt="2023-07-24T11:54:18.907" v="1823" actId="571"/>
          <ac:spMkLst>
            <pc:docMk/>
            <pc:sldMk cId="3644943756" sldId="272"/>
            <ac:spMk id="360" creationId="{7E57276B-4CFC-1525-1AA2-DED7F1350190}"/>
          </ac:spMkLst>
        </pc:spChg>
        <pc:spChg chg="mod">
          <ac:chgData name="여진욱" userId="716b73c0-c1b1-4f09-ad03-84ce59e1d01c" providerId="ADAL" clId="{663C3092-0A0B-4F0B-B190-CF9A0E729941}" dt="2023-07-24T11:54:18.907" v="1823" actId="571"/>
          <ac:spMkLst>
            <pc:docMk/>
            <pc:sldMk cId="3644943756" sldId="272"/>
            <ac:spMk id="361" creationId="{D3AF82ED-83BC-551F-371A-7DB7494CD991}"/>
          </ac:spMkLst>
        </pc:spChg>
        <pc:spChg chg="mod">
          <ac:chgData name="여진욱" userId="716b73c0-c1b1-4f09-ad03-84ce59e1d01c" providerId="ADAL" clId="{663C3092-0A0B-4F0B-B190-CF9A0E729941}" dt="2023-07-24T11:54:18.907" v="1823" actId="571"/>
          <ac:spMkLst>
            <pc:docMk/>
            <pc:sldMk cId="3644943756" sldId="272"/>
            <ac:spMk id="362" creationId="{992108B5-525B-85C4-A963-D6F954E33519}"/>
          </ac:spMkLst>
        </pc:spChg>
        <pc:spChg chg="mod">
          <ac:chgData name="여진욱" userId="716b73c0-c1b1-4f09-ad03-84ce59e1d01c" providerId="ADAL" clId="{663C3092-0A0B-4F0B-B190-CF9A0E729941}" dt="2023-07-24T11:54:18.907" v="1823" actId="571"/>
          <ac:spMkLst>
            <pc:docMk/>
            <pc:sldMk cId="3644943756" sldId="272"/>
            <ac:spMk id="363" creationId="{45327226-8D26-DCA0-FE3B-EE65B8F995F5}"/>
          </ac:spMkLst>
        </pc:spChg>
        <pc:spChg chg="mod">
          <ac:chgData name="여진욱" userId="716b73c0-c1b1-4f09-ad03-84ce59e1d01c" providerId="ADAL" clId="{663C3092-0A0B-4F0B-B190-CF9A0E729941}" dt="2023-07-24T11:54:18.907" v="1823" actId="571"/>
          <ac:spMkLst>
            <pc:docMk/>
            <pc:sldMk cId="3644943756" sldId="272"/>
            <ac:spMk id="364" creationId="{FEF6579D-7017-30EE-BC7B-BD9DCA9486C3}"/>
          </ac:spMkLst>
        </pc:spChg>
        <pc:spChg chg="mod">
          <ac:chgData name="여진욱" userId="716b73c0-c1b1-4f09-ad03-84ce59e1d01c" providerId="ADAL" clId="{663C3092-0A0B-4F0B-B190-CF9A0E729941}" dt="2023-07-24T11:54:18.907" v="1823" actId="571"/>
          <ac:spMkLst>
            <pc:docMk/>
            <pc:sldMk cId="3644943756" sldId="272"/>
            <ac:spMk id="365" creationId="{E54AA05B-7E3A-55D2-EDDA-3ABC8221C59F}"/>
          </ac:spMkLst>
        </pc:spChg>
        <pc:spChg chg="mod">
          <ac:chgData name="여진욱" userId="716b73c0-c1b1-4f09-ad03-84ce59e1d01c" providerId="ADAL" clId="{663C3092-0A0B-4F0B-B190-CF9A0E729941}" dt="2023-07-24T11:54:18.907" v="1823" actId="571"/>
          <ac:spMkLst>
            <pc:docMk/>
            <pc:sldMk cId="3644943756" sldId="272"/>
            <ac:spMk id="366" creationId="{981BB427-BD63-0866-6A99-A3B4F3EC758C}"/>
          </ac:spMkLst>
        </pc:spChg>
        <pc:spChg chg="mod">
          <ac:chgData name="여진욱" userId="716b73c0-c1b1-4f09-ad03-84ce59e1d01c" providerId="ADAL" clId="{663C3092-0A0B-4F0B-B190-CF9A0E729941}" dt="2023-07-24T11:54:18.907" v="1823" actId="571"/>
          <ac:spMkLst>
            <pc:docMk/>
            <pc:sldMk cId="3644943756" sldId="272"/>
            <ac:spMk id="367" creationId="{A478F0A0-01A7-8187-B59F-22C1DD1E7F92}"/>
          </ac:spMkLst>
        </pc:spChg>
        <pc:spChg chg="mod">
          <ac:chgData name="여진욱" userId="716b73c0-c1b1-4f09-ad03-84ce59e1d01c" providerId="ADAL" clId="{663C3092-0A0B-4F0B-B190-CF9A0E729941}" dt="2023-07-24T11:54:18.907" v="1823" actId="571"/>
          <ac:spMkLst>
            <pc:docMk/>
            <pc:sldMk cId="3644943756" sldId="272"/>
            <ac:spMk id="368" creationId="{3BDDD7F7-3EAD-3971-BE01-A39E00DF82EB}"/>
          </ac:spMkLst>
        </pc:spChg>
        <pc:spChg chg="mod">
          <ac:chgData name="여진욱" userId="716b73c0-c1b1-4f09-ad03-84ce59e1d01c" providerId="ADAL" clId="{663C3092-0A0B-4F0B-B190-CF9A0E729941}" dt="2023-07-24T11:54:18.907" v="1823" actId="571"/>
          <ac:spMkLst>
            <pc:docMk/>
            <pc:sldMk cId="3644943756" sldId="272"/>
            <ac:spMk id="369" creationId="{AAA449A4-41FF-2D7C-097C-1C4A6D847F93}"/>
          </ac:spMkLst>
        </pc:spChg>
        <pc:spChg chg="mod">
          <ac:chgData name="여진욱" userId="716b73c0-c1b1-4f09-ad03-84ce59e1d01c" providerId="ADAL" clId="{663C3092-0A0B-4F0B-B190-CF9A0E729941}" dt="2023-07-24T11:54:18.907" v="1823" actId="571"/>
          <ac:spMkLst>
            <pc:docMk/>
            <pc:sldMk cId="3644943756" sldId="272"/>
            <ac:spMk id="370" creationId="{D63A4FB1-44A5-496A-B365-B1FE5A065F6E}"/>
          </ac:spMkLst>
        </pc:spChg>
        <pc:spChg chg="mod">
          <ac:chgData name="여진욱" userId="716b73c0-c1b1-4f09-ad03-84ce59e1d01c" providerId="ADAL" clId="{663C3092-0A0B-4F0B-B190-CF9A0E729941}" dt="2023-07-24T11:54:18.907" v="1823" actId="571"/>
          <ac:spMkLst>
            <pc:docMk/>
            <pc:sldMk cId="3644943756" sldId="272"/>
            <ac:spMk id="371" creationId="{817C6214-89FD-E742-A819-6B8EF14BD2F7}"/>
          </ac:spMkLst>
        </pc:spChg>
        <pc:spChg chg="mod">
          <ac:chgData name="여진욱" userId="716b73c0-c1b1-4f09-ad03-84ce59e1d01c" providerId="ADAL" clId="{663C3092-0A0B-4F0B-B190-CF9A0E729941}" dt="2023-07-24T11:54:18.907" v="1823" actId="571"/>
          <ac:spMkLst>
            <pc:docMk/>
            <pc:sldMk cId="3644943756" sldId="272"/>
            <ac:spMk id="372" creationId="{C5489D49-060B-B77A-704C-A54466BA6797}"/>
          </ac:spMkLst>
        </pc:spChg>
        <pc:spChg chg="mod">
          <ac:chgData name="여진욱" userId="716b73c0-c1b1-4f09-ad03-84ce59e1d01c" providerId="ADAL" clId="{663C3092-0A0B-4F0B-B190-CF9A0E729941}" dt="2023-07-24T11:54:18.907" v="1823" actId="571"/>
          <ac:spMkLst>
            <pc:docMk/>
            <pc:sldMk cId="3644943756" sldId="272"/>
            <ac:spMk id="373" creationId="{15A8EBB3-8AF9-0061-A254-8DFF63EE755F}"/>
          </ac:spMkLst>
        </pc:spChg>
        <pc:spChg chg="mod">
          <ac:chgData name="여진욱" userId="716b73c0-c1b1-4f09-ad03-84ce59e1d01c" providerId="ADAL" clId="{663C3092-0A0B-4F0B-B190-CF9A0E729941}" dt="2023-07-24T11:54:18.907" v="1823" actId="571"/>
          <ac:spMkLst>
            <pc:docMk/>
            <pc:sldMk cId="3644943756" sldId="272"/>
            <ac:spMk id="374" creationId="{E801CE27-95B5-4F2A-869F-BE4AD3CF2950}"/>
          </ac:spMkLst>
        </pc:spChg>
        <pc:spChg chg="mod">
          <ac:chgData name="여진욱" userId="716b73c0-c1b1-4f09-ad03-84ce59e1d01c" providerId="ADAL" clId="{663C3092-0A0B-4F0B-B190-CF9A0E729941}" dt="2023-07-24T11:54:18.907" v="1823" actId="571"/>
          <ac:spMkLst>
            <pc:docMk/>
            <pc:sldMk cId="3644943756" sldId="272"/>
            <ac:spMk id="375" creationId="{AFFF72C3-03DD-F5B3-6FA5-1C6AF33F48D2}"/>
          </ac:spMkLst>
        </pc:spChg>
        <pc:spChg chg="mod">
          <ac:chgData name="여진욱" userId="716b73c0-c1b1-4f09-ad03-84ce59e1d01c" providerId="ADAL" clId="{663C3092-0A0B-4F0B-B190-CF9A0E729941}" dt="2023-07-24T11:54:18.907" v="1823" actId="571"/>
          <ac:spMkLst>
            <pc:docMk/>
            <pc:sldMk cId="3644943756" sldId="272"/>
            <ac:spMk id="376" creationId="{30239C25-3FF2-7F08-6158-24587E2BDD5E}"/>
          </ac:spMkLst>
        </pc:spChg>
        <pc:spChg chg="mod">
          <ac:chgData name="여진욱" userId="716b73c0-c1b1-4f09-ad03-84ce59e1d01c" providerId="ADAL" clId="{663C3092-0A0B-4F0B-B190-CF9A0E729941}" dt="2023-07-24T11:54:18.907" v="1823" actId="571"/>
          <ac:spMkLst>
            <pc:docMk/>
            <pc:sldMk cId="3644943756" sldId="272"/>
            <ac:spMk id="377" creationId="{4F461B01-FE8C-6CA2-E2D0-93B5D267D0A3}"/>
          </ac:spMkLst>
        </pc:spChg>
        <pc:spChg chg="mod">
          <ac:chgData name="여진욱" userId="716b73c0-c1b1-4f09-ad03-84ce59e1d01c" providerId="ADAL" clId="{663C3092-0A0B-4F0B-B190-CF9A0E729941}" dt="2023-07-24T11:54:18.907" v="1823" actId="571"/>
          <ac:spMkLst>
            <pc:docMk/>
            <pc:sldMk cId="3644943756" sldId="272"/>
            <ac:spMk id="378" creationId="{5602C792-4FFD-4340-7A6B-3DA96093F4E1}"/>
          </ac:spMkLst>
        </pc:spChg>
        <pc:spChg chg="mod">
          <ac:chgData name="여진욱" userId="716b73c0-c1b1-4f09-ad03-84ce59e1d01c" providerId="ADAL" clId="{663C3092-0A0B-4F0B-B190-CF9A0E729941}" dt="2023-07-24T11:54:18.907" v="1823" actId="571"/>
          <ac:spMkLst>
            <pc:docMk/>
            <pc:sldMk cId="3644943756" sldId="272"/>
            <ac:spMk id="379" creationId="{B644B156-3255-51CF-E42A-9FADE6722631}"/>
          </ac:spMkLst>
        </pc:spChg>
        <pc:spChg chg="mod">
          <ac:chgData name="여진욱" userId="716b73c0-c1b1-4f09-ad03-84ce59e1d01c" providerId="ADAL" clId="{663C3092-0A0B-4F0B-B190-CF9A0E729941}" dt="2023-07-24T11:54:18.907" v="1823" actId="571"/>
          <ac:spMkLst>
            <pc:docMk/>
            <pc:sldMk cId="3644943756" sldId="272"/>
            <ac:spMk id="380" creationId="{81AADE4F-DA60-1712-D1DA-A3B3584DDB73}"/>
          </ac:spMkLst>
        </pc:spChg>
        <pc:spChg chg="mod">
          <ac:chgData name="여진욱" userId="716b73c0-c1b1-4f09-ad03-84ce59e1d01c" providerId="ADAL" clId="{663C3092-0A0B-4F0B-B190-CF9A0E729941}" dt="2023-07-24T11:54:18.907" v="1823" actId="571"/>
          <ac:spMkLst>
            <pc:docMk/>
            <pc:sldMk cId="3644943756" sldId="272"/>
            <ac:spMk id="381" creationId="{A5B45B90-4A29-4365-B5FC-CC7E9D728649}"/>
          </ac:spMkLst>
        </pc:spChg>
        <pc:spChg chg="mod">
          <ac:chgData name="여진욱" userId="716b73c0-c1b1-4f09-ad03-84ce59e1d01c" providerId="ADAL" clId="{663C3092-0A0B-4F0B-B190-CF9A0E729941}" dt="2023-07-24T11:54:18.907" v="1823" actId="571"/>
          <ac:spMkLst>
            <pc:docMk/>
            <pc:sldMk cId="3644943756" sldId="272"/>
            <ac:spMk id="382" creationId="{4CA8B314-DED1-6A5C-ABA0-C69CDB29C5EC}"/>
          </ac:spMkLst>
        </pc:spChg>
        <pc:spChg chg="mod">
          <ac:chgData name="여진욱" userId="716b73c0-c1b1-4f09-ad03-84ce59e1d01c" providerId="ADAL" clId="{663C3092-0A0B-4F0B-B190-CF9A0E729941}" dt="2023-07-24T11:54:18.907" v="1823" actId="571"/>
          <ac:spMkLst>
            <pc:docMk/>
            <pc:sldMk cId="3644943756" sldId="272"/>
            <ac:spMk id="383" creationId="{88D3CFE1-E1BD-6B1E-6B4B-027036F31800}"/>
          </ac:spMkLst>
        </pc:spChg>
        <pc:spChg chg="mod">
          <ac:chgData name="여진욱" userId="716b73c0-c1b1-4f09-ad03-84ce59e1d01c" providerId="ADAL" clId="{663C3092-0A0B-4F0B-B190-CF9A0E729941}" dt="2023-07-24T11:54:18.907" v="1823" actId="571"/>
          <ac:spMkLst>
            <pc:docMk/>
            <pc:sldMk cId="3644943756" sldId="272"/>
            <ac:spMk id="384" creationId="{F6B06484-C863-FDAF-BF67-BE9D324FF4F9}"/>
          </ac:spMkLst>
        </pc:spChg>
        <pc:spChg chg="mod">
          <ac:chgData name="여진욱" userId="716b73c0-c1b1-4f09-ad03-84ce59e1d01c" providerId="ADAL" clId="{663C3092-0A0B-4F0B-B190-CF9A0E729941}" dt="2023-07-24T11:54:18.907" v="1823" actId="571"/>
          <ac:spMkLst>
            <pc:docMk/>
            <pc:sldMk cId="3644943756" sldId="272"/>
            <ac:spMk id="385" creationId="{C587FB06-211D-2D70-44CD-FA73A8D670A9}"/>
          </ac:spMkLst>
        </pc:spChg>
        <pc:spChg chg="mod">
          <ac:chgData name="여진욱" userId="716b73c0-c1b1-4f09-ad03-84ce59e1d01c" providerId="ADAL" clId="{663C3092-0A0B-4F0B-B190-CF9A0E729941}" dt="2023-07-24T11:54:18.907" v="1823" actId="571"/>
          <ac:spMkLst>
            <pc:docMk/>
            <pc:sldMk cId="3644943756" sldId="272"/>
            <ac:spMk id="386" creationId="{7E30A546-DBA7-B83E-21EB-A5A024327A8A}"/>
          </ac:spMkLst>
        </pc:spChg>
        <pc:spChg chg="mod">
          <ac:chgData name="여진욱" userId="716b73c0-c1b1-4f09-ad03-84ce59e1d01c" providerId="ADAL" clId="{663C3092-0A0B-4F0B-B190-CF9A0E729941}" dt="2023-07-24T11:54:18.907" v="1823" actId="571"/>
          <ac:spMkLst>
            <pc:docMk/>
            <pc:sldMk cId="3644943756" sldId="272"/>
            <ac:spMk id="387" creationId="{CD826637-ADC9-27D7-403C-66563EFE40E9}"/>
          </ac:spMkLst>
        </pc:spChg>
        <pc:spChg chg="mod">
          <ac:chgData name="여진욱" userId="716b73c0-c1b1-4f09-ad03-84ce59e1d01c" providerId="ADAL" clId="{663C3092-0A0B-4F0B-B190-CF9A0E729941}" dt="2023-07-24T11:54:18.907" v="1823" actId="571"/>
          <ac:spMkLst>
            <pc:docMk/>
            <pc:sldMk cId="3644943756" sldId="272"/>
            <ac:spMk id="388" creationId="{5E316CDC-DC7A-E301-ED46-D5B23E6B5828}"/>
          </ac:spMkLst>
        </pc:spChg>
        <pc:spChg chg="mod">
          <ac:chgData name="여진욱" userId="716b73c0-c1b1-4f09-ad03-84ce59e1d01c" providerId="ADAL" clId="{663C3092-0A0B-4F0B-B190-CF9A0E729941}" dt="2023-07-24T11:54:18.907" v="1823" actId="571"/>
          <ac:spMkLst>
            <pc:docMk/>
            <pc:sldMk cId="3644943756" sldId="272"/>
            <ac:spMk id="389" creationId="{5CB78907-4450-62F9-9D22-520B6064A77D}"/>
          </ac:spMkLst>
        </pc:spChg>
        <pc:spChg chg="mod">
          <ac:chgData name="여진욱" userId="716b73c0-c1b1-4f09-ad03-84ce59e1d01c" providerId="ADAL" clId="{663C3092-0A0B-4F0B-B190-CF9A0E729941}" dt="2023-07-24T11:54:18.907" v="1823" actId="571"/>
          <ac:spMkLst>
            <pc:docMk/>
            <pc:sldMk cId="3644943756" sldId="272"/>
            <ac:spMk id="390" creationId="{ABE0CFFB-D6C5-9663-1D42-D459845A9031}"/>
          </ac:spMkLst>
        </pc:spChg>
        <pc:spChg chg="mod">
          <ac:chgData name="여진욱" userId="716b73c0-c1b1-4f09-ad03-84ce59e1d01c" providerId="ADAL" clId="{663C3092-0A0B-4F0B-B190-CF9A0E729941}" dt="2023-07-24T11:54:18.907" v="1823" actId="571"/>
          <ac:spMkLst>
            <pc:docMk/>
            <pc:sldMk cId="3644943756" sldId="272"/>
            <ac:spMk id="391" creationId="{C17EA584-44B5-D63B-E69C-70543D5CE19E}"/>
          </ac:spMkLst>
        </pc:spChg>
        <pc:spChg chg="mod">
          <ac:chgData name="여진욱" userId="716b73c0-c1b1-4f09-ad03-84ce59e1d01c" providerId="ADAL" clId="{663C3092-0A0B-4F0B-B190-CF9A0E729941}" dt="2023-07-24T11:54:18.907" v="1823" actId="571"/>
          <ac:spMkLst>
            <pc:docMk/>
            <pc:sldMk cId="3644943756" sldId="272"/>
            <ac:spMk id="392" creationId="{0A29E1F1-174E-7033-47CC-3C9178FAE4D2}"/>
          </ac:spMkLst>
        </pc:spChg>
        <pc:spChg chg="mod">
          <ac:chgData name="여진욱" userId="716b73c0-c1b1-4f09-ad03-84ce59e1d01c" providerId="ADAL" clId="{663C3092-0A0B-4F0B-B190-CF9A0E729941}" dt="2023-07-24T11:54:18.907" v="1823" actId="571"/>
          <ac:spMkLst>
            <pc:docMk/>
            <pc:sldMk cId="3644943756" sldId="272"/>
            <ac:spMk id="393" creationId="{BA3F9287-6087-5E52-BBC2-C57BC0A88431}"/>
          </ac:spMkLst>
        </pc:spChg>
        <pc:spChg chg="mod">
          <ac:chgData name="여진욱" userId="716b73c0-c1b1-4f09-ad03-84ce59e1d01c" providerId="ADAL" clId="{663C3092-0A0B-4F0B-B190-CF9A0E729941}" dt="2023-07-24T11:54:18.907" v="1823" actId="571"/>
          <ac:spMkLst>
            <pc:docMk/>
            <pc:sldMk cId="3644943756" sldId="272"/>
            <ac:spMk id="394" creationId="{90254AF2-17DF-DA58-9998-EEF0C636AD96}"/>
          </ac:spMkLst>
        </pc:spChg>
        <pc:spChg chg="mod">
          <ac:chgData name="여진욱" userId="716b73c0-c1b1-4f09-ad03-84ce59e1d01c" providerId="ADAL" clId="{663C3092-0A0B-4F0B-B190-CF9A0E729941}" dt="2023-07-24T11:54:18.907" v="1823" actId="571"/>
          <ac:spMkLst>
            <pc:docMk/>
            <pc:sldMk cId="3644943756" sldId="272"/>
            <ac:spMk id="395" creationId="{611B584E-89AA-2222-BA5B-A1BD64B002F7}"/>
          </ac:spMkLst>
        </pc:spChg>
        <pc:spChg chg="mod">
          <ac:chgData name="여진욱" userId="716b73c0-c1b1-4f09-ad03-84ce59e1d01c" providerId="ADAL" clId="{663C3092-0A0B-4F0B-B190-CF9A0E729941}" dt="2023-07-24T11:54:19.085" v="1824" actId="571"/>
          <ac:spMkLst>
            <pc:docMk/>
            <pc:sldMk cId="3644943756" sldId="272"/>
            <ac:spMk id="397" creationId="{7CFADF36-B251-4007-350B-CDE2812FB47E}"/>
          </ac:spMkLst>
        </pc:spChg>
        <pc:spChg chg="mod">
          <ac:chgData name="여진욱" userId="716b73c0-c1b1-4f09-ad03-84ce59e1d01c" providerId="ADAL" clId="{663C3092-0A0B-4F0B-B190-CF9A0E729941}" dt="2023-07-24T11:54:19.085" v="1824" actId="571"/>
          <ac:spMkLst>
            <pc:docMk/>
            <pc:sldMk cId="3644943756" sldId="272"/>
            <ac:spMk id="398" creationId="{B7A6650D-078A-84FF-7464-54EBCA4D7090}"/>
          </ac:spMkLst>
        </pc:spChg>
        <pc:spChg chg="mod">
          <ac:chgData name="여진욱" userId="716b73c0-c1b1-4f09-ad03-84ce59e1d01c" providerId="ADAL" clId="{663C3092-0A0B-4F0B-B190-CF9A0E729941}" dt="2023-07-24T11:54:19.085" v="1824" actId="571"/>
          <ac:spMkLst>
            <pc:docMk/>
            <pc:sldMk cId="3644943756" sldId="272"/>
            <ac:spMk id="399" creationId="{9F803198-4B19-5360-516A-19A8DBC7C747}"/>
          </ac:spMkLst>
        </pc:spChg>
        <pc:spChg chg="mod">
          <ac:chgData name="여진욱" userId="716b73c0-c1b1-4f09-ad03-84ce59e1d01c" providerId="ADAL" clId="{663C3092-0A0B-4F0B-B190-CF9A0E729941}" dt="2023-07-24T11:54:19.085" v="1824" actId="571"/>
          <ac:spMkLst>
            <pc:docMk/>
            <pc:sldMk cId="3644943756" sldId="272"/>
            <ac:spMk id="400" creationId="{9D08D364-C256-3248-25BF-C639F9527E82}"/>
          </ac:spMkLst>
        </pc:spChg>
        <pc:spChg chg="mod">
          <ac:chgData name="여진욱" userId="716b73c0-c1b1-4f09-ad03-84ce59e1d01c" providerId="ADAL" clId="{663C3092-0A0B-4F0B-B190-CF9A0E729941}" dt="2023-07-24T11:54:19.085" v="1824" actId="571"/>
          <ac:spMkLst>
            <pc:docMk/>
            <pc:sldMk cId="3644943756" sldId="272"/>
            <ac:spMk id="401" creationId="{E23E1A8B-9959-6C39-1318-52C11F299F65}"/>
          </ac:spMkLst>
        </pc:spChg>
        <pc:spChg chg="mod">
          <ac:chgData name="여진욱" userId="716b73c0-c1b1-4f09-ad03-84ce59e1d01c" providerId="ADAL" clId="{663C3092-0A0B-4F0B-B190-CF9A0E729941}" dt="2023-07-24T11:54:19.085" v="1824" actId="571"/>
          <ac:spMkLst>
            <pc:docMk/>
            <pc:sldMk cId="3644943756" sldId="272"/>
            <ac:spMk id="402" creationId="{42D5A7E1-56C4-87FD-E549-2BF67DA7C6F6}"/>
          </ac:spMkLst>
        </pc:spChg>
        <pc:spChg chg="mod">
          <ac:chgData name="여진욱" userId="716b73c0-c1b1-4f09-ad03-84ce59e1d01c" providerId="ADAL" clId="{663C3092-0A0B-4F0B-B190-CF9A0E729941}" dt="2023-07-24T11:54:19.085" v="1824" actId="571"/>
          <ac:spMkLst>
            <pc:docMk/>
            <pc:sldMk cId="3644943756" sldId="272"/>
            <ac:spMk id="403" creationId="{3B501324-B9E1-9F78-E9D4-1608D8245221}"/>
          </ac:spMkLst>
        </pc:spChg>
        <pc:spChg chg="mod">
          <ac:chgData name="여진욱" userId="716b73c0-c1b1-4f09-ad03-84ce59e1d01c" providerId="ADAL" clId="{663C3092-0A0B-4F0B-B190-CF9A0E729941}" dt="2023-07-24T11:54:19.085" v="1824" actId="571"/>
          <ac:spMkLst>
            <pc:docMk/>
            <pc:sldMk cId="3644943756" sldId="272"/>
            <ac:spMk id="404" creationId="{9CFBFD12-6790-8980-C781-A680878A8D1A}"/>
          </ac:spMkLst>
        </pc:spChg>
        <pc:spChg chg="mod">
          <ac:chgData name="여진욱" userId="716b73c0-c1b1-4f09-ad03-84ce59e1d01c" providerId="ADAL" clId="{663C3092-0A0B-4F0B-B190-CF9A0E729941}" dt="2023-07-24T11:54:19.085" v="1824" actId="571"/>
          <ac:spMkLst>
            <pc:docMk/>
            <pc:sldMk cId="3644943756" sldId="272"/>
            <ac:spMk id="405" creationId="{E8536F91-68CC-8261-B74B-8FA54C10A3AF}"/>
          </ac:spMkLst>
        </pc:spChg>
        <pc:spChg chg="mod">
          <ac:chgData name="여진욱" userId="716b73c0-c1b1-4f09-ad03-84ce59e1d01c" providerId="ADAL" clId="{663C3092-0A0B-4F0B-B190-CF9A0E729941}" dt="2023-07-24T11:54:19.085" v="1824" actId="571"/>
          <ac:spMkLst>
            <pc:docMk/>
            <pc:sldMk cId="3644943756" sldId="272"/>
            <ac:spMk id="406" creationId="{C1DA46EF-8D7E-38F5-0278-55DB417A828F}"/>
          </ac:spMkLst>
        </pc:spChg>
        <pc:spChg chg="mod">
          <ac:chgData name="여진욱" userId="716b73c0-c1b1-4f09-ad03-84ce59e1d01c" providerId="ADAL" clId="{663C3092-0A0B-4F0B-B190-CF9A0E729941}" dt="2023-07-24T11:54:19.085" v="1824" actId="571"/>
          <ac:spMkLst>
            <pc:docMk/>
            <pc:sldMk cId="3644943756" sldId="272"/>
            <ac:spMk id="407" creationId="{9823F7CF-AD65-7B5F-5AFD-B3AF4CCEDF5B}"/>
          </ac:spMkLst>
        </pc:spChg>
        <pc:spChg chg="mod">
          <ac:chgData name="여진욱" userId="716b73c0-c1b1-4f09-ad03-84ce59e1d01c" providerId="ADAL" clId="{663C3092-0A0B-4F0B-B190-CF9A0E729941}" dt="2023-07-24T11:54:19.085" v="1824" actId="571"/>
          <ac:spMkLst>
            <pc:docMk/>
            <pc:sldMk cId="3644943756" sldId="272"/>
            <ac:spMk id="408" creationId="{CDE9FE60-C593-1C1C-F298-2DF2C2C632E8}"/>
          </ac:spMkLst>
        </pc:spChg>
        <pc:spChg chg="mod">
          <ac:chgData name="여진욱" userId="716b73c0-c1b1-4f09-ad03-84ce59e1d01c" providerId="ADAL" clId="{663C3092-0A0B-4F0B-B190-CF9A0E729941}" dt="2023-07-24T11:54:19.085" v="1824" actId="571"/>
          <ac:spMkLst>
            <pc:docMk/>
            <pc:sldMk cId="3644943756" sldId="272"/>
            <ac:spMk id="409" creationId="{864B6FC5-609C-23C5-800F-6158283241E8}"/>
          </ac:spMkLst>
        </pc:spChg>
        <pc:spChg chg="mod">
          <ac:chgData name="여진욱" userId="716b73c0-c1b1-4f09-ad03-84ce59e1d01c" providerId="ADAL" clId="{663C3092-0A0B-4F0B-B190-CF9A0E729941}" dt="2023-07-24T11:54:19.085" v="1824" actId="571"/>
          <ac:spMkLst>
            <pc:docMk/>
            <pc:sldMk cId="3644943756" sldId="272"/>
            <ac:spMk id="410" creationId="{8B0FC33B-0CF0-8645-D89A-A9DD8BD72D69}"/>
          </ac:spMkLst>
        </pc:spChg>
        <pc:spChg chg="mod">
          <ac:chgData name="여진욱" userId="716b73c0-c1b1-4f09-ad03-84ce59e1d01c" providerId="ADAL" clId="{663C3092-0A0B-4F0B-B190-CF9A0E729941}" dt="2023-07-24T11:54:19.085" v="1824" actId="571"/>
          <ac:spMkLst>
            <pc:docMk/>
            <pc:sldMk cId="3644943756" sldId="272"/>
            <ac:spMk id="411" creationId="{A7EBFA91-0AD6-CFB8-D37F-A7DE9E644A1A}"/>
          </ac:spMkLst>
        </pc:spChg>
        <pc:spChg chg="mod">
          <ac:chgData name="여진욱" userId="716b73c0-c1b1-4f09-ad03-84ce59e1d01c" providerId="ADAL" clId="{663C3092-0A0B-4F0B-B190-CF9A0E729941}" dt="2023-07-24T11:54:19.085" v="1824" actId="571"/>
          <ac:spMkLst>
            <pc:docMk/>
            <pc:sldMk cId="3644943756" sldId="272"/>
            <ac:spMk id="412" creationId="{1E6FAB29-2B1F-61E3-4F5E-EFAA2CE56FAC}"/>
          </ac:spMkLst>
        </pc:spChg>
        <pc:spChg chg="mod">
          <ac:chgData name="여진욱" userId="716b73c0-c1b1-4f09-ad03-84ce59e1d01c" providerId="ADAL" clId="{663C3092-0A0B-4F0B-B190-CF9A0E729941}" dt="2023-07-24T11:54:19.085" v="1824" actId="571"/>
          <ac:spMkLst>
            <pc:docMk/>
            <pc:sldMk cId="3644943756" sldId="272"/>
            <ac:spMk id="413" creationId="{FB926CCC-BEAE-5E71-66A1-B1F9D12DAB32}"/>
          </ac:spMkLst>
        </pc:spChg>
        <pc:spChg chg="mod">
          <ac:chgData name="여진욱" userId="716b73c0-c1b1-4f09-ad03-84ce59e1d01c" providerId="ADAL" clId="{663C3092-0A0B-4F0B-B190-CF9A0E729941}" dt="2023-07-24T11:54:19.085" v="1824" actId="571"/>
          <ac:spMkLst>
            <pc:docMk/>
            <pc:sldMk cId="3644943756" sldId="272"/>
            <ac:spMk id="414" creationId="{084ED414-8824-FED9-6E31-7B9275EFB3B6}"/>
          </ac:spMkLst>
        </pc:spChg>
        <pc:spChg chg="mod">
          <ac:chgData name="여진욱" userId="716b73c0-c1b1-4f09-ad03-84ce59e1d01c" providerId="ADAL" clId="{663C3092-0A0B-4F0B-B190-CF9A0E729941}" dt="2023-07-24T11:54:19.085" v="1824" actId="571"/>
          <ac:spMkLst>
            <pc:docMk/>
            <pc:sldMk cId="3644943756" sldId="272"/>
            <ac:spMk id="415" creationId="{9289555C-15CF-EEDB-DA23-1CD4CE6479CD}"/>
          </ac:spMkLst>
        </pc:spChg>
        <pc:spChg chg="mod">
          <ac:chgData name="여진욱" userId="716b73c0-c1b1-4f09-ad03-84ce59e1d01c" providerId="ADAL" clId="{663C3092-0A0B-4F0B-B190-CF9A0E729941}" dt="2023-07-24T11:54:19.085" v="1824" actId="571"/>
          <ac:spMkLst>
            <pc:docMk/>
            <pc:sldMk cId="3644943756" sldId="272"/>
            <ac:spMk id="416" creationId="{3FA871C9-937E-ACB5-AA93-A0966C313F5C}"/>
          </ac:spMkLst>
        </pc:spChg>
        <pc:spChg chg="mod">
          <ac:chgData name="여진욱" userId="716b73c0-c1b1-4f09-ad03-84ce59e1d01c" providerId="ADAL" clId="{663C3092-0A0B-4F0B-B190-CF9A0E729941}" dt="2023-07-24T11:54:19.085" v="1824" actId="571"/>
          <ac:spMkLst>
            <pc:docMk/>
            <pc:sldMk cId="3644943756" sldId="272"/>
            <ac:spMk id="417" creationId="{0917888A-D959-651D-8AB9-EB034B25E672}"/>
          </ac:spMkLst>
        </pc:spChg>
        <pc:spChg chg="mod">
          <ac:chgData name="여진욱" userId="716b73c0-c1b1-4f09-ad03-84ce59e1d01c" providerId="ADAL" clId="{663C3092-0A0B-4F0B-B190-CF9A0E729941}" dt="2023-07-24T11:54:19.085" v="1824" actId="571"/>
          <ac:spMkLst>
            <pc:docMk/>
            <pc:sldMk cId="3644943756" sldId="272"/>
            <ac:spMk id="418" creationId="{BA5A32EA-BFDC-CF48-D83A-852A919D9851}"/>
          </ac:spMkLst>
        </pc:spChg>
        <pc:spChg chg="mod">
          <ac:chgData name="여진욱" userId="716b73c0-c1b1-4f09-ad03-84ce59e1d01c" providerId="ADAL" clId="{663C3092-0A0B-4F0B-B190-CF9A0E729941}" dt="2023-07-24T11:54:19.085" v="1824" actId="571"/>
          <ac:spMkLst>
            <pc:docMk/>
            <pc:sldMk cId="3644943756" sldId="272"/>
            <ac:spMk id="419" creationId="{A7A721C0-9632-5C08-1C1C-A75F13D69754}"/>
          </ac:spMkLst>
        </pc:spChg>
        <pc:spChg chg="mod">
          <ac:chgData name="여진욱" userId="716b73c0-c1b1-4f09-ad03-84ce59e1d01c" providerId="ADAL" clId="{663C3092-0A0B-4F0B-B190-CF9A0E729941}" dt="2023-07-24T11:54:19.085" v="1824" actId="571"/>
          <ac:spMkLst>
            <pc:docMk/>
            <pc:sldMk cId="3644943756" sldId="272"/>
            <ac:spMk id="420" creationId="{E881DECF-C052-3973-EA2F-36323C7EC01D}"/>
          </ac:spMkLst>
        </pc:spChg>
        <pc:spChg chg="mod">
          <ac:chgData name="여진욱" userId="716b73c0-c1b1-4f09-ad03-84ce59e1d01c" providerId="ADAL" clId="{663C3092-0A0B-4F0B-B190-CF9A0E729941}" dt="2023-07-24T11:54:19.085" v="1824" actId="571"/>
          <ac:spMkLst>
            <pc:docMk/>
            <pc:sldMk cId="3644943756" sldId="272"/>
            <ac:spMk id="421" creationId="{7A0599C6-9B48-B90B-01C9-01D554874268}"/>
          </ac:spMkLst>
        </pc:spChg>
        <pc:spChg chg="mod">
          <ac:chgData name="여진욱" userId="716b73c0-c1b1-4f09-ad03-84ce59e1d01c" providerId="ADAL" clId="{663C3092-0A0B-4F0B-B190-CF9A0E729941}" dt="2023-07-24T11:54:19.085" v="1824" actId="571"/>
          <ac:spMkLst>
            <pc:docMk/>
            <pc:sldMk cId="3644943756" sldId="272"/>
            <ac:spMk id="422" creationId="{813A0A52-79F5-027D-B222-7B1BDE53F605}"/>
          </ac:spMkLst>
        </pc:spChg>
        <pc:spChg chg="mod">
          <ac:chgData name="여진욱" userId="716b73c0-c1b1-4f09-ad03-84ce59e1d01c" providerId="ADAL" clId="{663C3092-0A0B-4F0B-B190-CF9A0E729941}" dt="2023-07-24T11:54:19.085" v="1824" actId="571"/>
          <ac:spMkLst>
            <pc:docMk/>
            <pc:sldMk cId="3644943756" sldId="272"/>
            <ac:spMk id="423" creationId="{4C343F32-F59A-71D9-B8BC-5B1C8D32B9B7}"/>
          </ac:spMkLst>
        </pc:spChg>
        <pc:spChg chg="mod">
          <ac:chgData name="여진욱" userId="716b73c0-c1b1-4f09-ad03-84ce59e1d01c" providerId="ADAL" clId="{663C3092-0A0B-4F0B-B190-CF9A0E729941}" dt="2023-07-24T11:54:19.085" v="1824" actId="571"/>
          <ac:spMkLst>
            <pc:docMk/>
            <pc:sldMk cId="3644943756" sldId="272"/>
            <ac:spMk id="424" creationId="{92DD2C4F-B135-39CF-F40F-38CD4E66716F}"/>
          </ac:spMkLst>
        </pc:spChg>
        <pc:spChg chg="mod">
          <ac:chgData name="여진욱" userId="716b73c0-c1b1-4f09-ad03-84ce59e1d01c" providerId="ADAL" clId="{663C3092-0A0B-4F0B-B190-CF9A0E729941}" dt="2023-07-24T11:54:19.085" v="1824" actId="571"/>
          <ac:spMkLst>
            <pc:docMk/>
            <pc:sldMk cId="3644943756" sldId="272"/>
            <ac:spMk id="425" creationId="{03E5B9C1-3B12-1547-8437-A6EC8BD76F25}"/>
          </ac:spMkLst>
        </pc:spChg>
        <pc:spChg chg="mod">
          <ac:chgData name="여진욱" userId="716b73c0-c1b1-4f09-ad03-84ce59e1d01c" providerId="ADAL" clId="{663C3092-0A0B-4F0B-B190-CF9A0E729941}" dt="2023-07-24T11:54:19.085" v="1824" actId="571"/>
          <ac:spMkLst>
            <pc:docMk/>
            <pc:sldMk cId="3644943756" sldId="272"/>
            <ac:spMk id="426" creationId="{2417B16B-0B25-6597-4C32-971A19DCB529}"/>
          </ac:spMkLst>
        </pc:spChg>
        <pc:spChg chg="mod">
          <ac:chgData name="여진욱" userId="716b73c0-c1b1-4f09-ad03-84ce59e1d01c" providerId="ADAL" clId="{663C3092-0A0B-4F0B-B190-CF9A0E729941}" dt="2023-07-24T11:54:19.085" v="1824" actId="571"/>
          <ac:spMkLst>
            <pc:docMk/>
            <pc:sldMk cId="3644943756" sldId="272"/>
            <ac:spMk id="427" creationId="{F7B5C48A-7313-D70E-B665-23DB0BF8A92A}"/>
          </ac:spMkLst>
        </pc:spChg>
        <pc:spChg chg="mod">
          <ac:chgData name="여진욱" userId="716b73c0-c1b1-4f09-ad03-84ce59e1d01c" providerId="ADAL" clId="{663C3092-0A0B-4F0B-B190-CF9A0E729941}" dt="2023-07-24T11:54:19.085" v="1824" actId="571"/>
          <ac:spMkLst>
            <pc:docMk/>
            <pc:sldMk cId="3644943756" sldId="272"/>
            <ac:spMk id="428" creationId="{6BD05A7C-F14C-3D7C-95B1-163575446A03}"/>
          </ac:spMkLst>
        </pc:spChg>
        <pc:spChg chg="mod">
          <ac:chgData name="여진욱" userId="716b73c0-c1b1-4f09-ad03-84ce59e1d01c" providerId="ADAL" clId="{663C3092-0A0B-4F0B-B190-CF9A0E729941}" dt="2023-07-24T11:54:19.085" v="1824" actId="571"/>
          <ac:spMkLst>
            <pc:docMk/>
            <pc:sldMk cId="3644943756" sldId="272"/>
            <ac:spMk id="429" creationId="{FD6BFD40-ED4F-C90B-2A66-1A864E864DC0}"/>
          </ac:spMkLst>
        </pc:spChg>
        <pc:spChg chg="mod">
          <ac:chgData name="여진욱" userId="716b73c0-c1b1-4f09-ad03-84ce59e1d01c" providerId="ADAL" clId="{663C3092-0A0B-4F0B-B190-CF9A0E729941}" dt="2023-07-24T11:54:19.085" v="1824" actId="571"/>
          <ac:spMkLst>
            <pc:docMk/>
            <pc:sldMk cId="3644943756" sldId="272"/>
            <ac:spMk id="430" creationId="{6A0C0C65-A9D3-5681-FDC1-AD22463ECBB2}"/>
          </ac:spMkLst>
        </pc:spChg>
        <pc:spChg chg="mod">
          <ac:chgData name="여진욱" userId="716b73c0-c1b1-4f09-ad03-84ce59e1d01c" providerId="ADAL" clId="{663C3092-0A0B-4F0B-B190-CF9A0E729941}" dt="2023-07-24T11:54:19.085" v="1824" actId="571"/>
          <ac:spMkLst>
            <pc:docMk/>
            <pc:sldMk cId="3644943756" sldId="272"/>
            <ac:spMk id="431" creationId="{6035CB4A-45DE-6334-BC9D-A727D5BBAF12}"/>
          </ac:spMkLst>
        </pc:spChg>
        <pc:spChg chg="mod">
          <ac:chgData name="여진욱" userId="716b73c0-c1b1-4f09-ad03-84ce59e1d01c" providerId="ADAL" clId="{663C3092-0A0B-4F0B-B190-CF9A0E729941}" dt="2023-07-24T11:54:19.085" v="1824" actId="571"/>
          <ac:spMkLst>
            <pc:docMk/>
            <pc:sldMk cId="3644943756" sldId="272"/>
            <ac:spMk id="432" creationId="{4E96E531-ACF6-B92C-2D0C-F53BB3D26983}"/>
          </ac:spMkLst>
        </pc:spChg>
        <pc:spChg chg="mod">
          <ac:chgData name="여진욱" userId="716b73c0-c1b1-4f09-ad03-84ce59e1d01c" providerId="ADAL" clId="{663C3092-0A0B-4F0B-B190-CF9A0E729941}" dt="2023-07-24T11:54:19.085" v="1824" actId="571"/>
          <ac:spMkLst>
            <pc:docMk/>
            <pc:sldMk cId="3644943756" sldId="272"/>
            <ac:spMk id="433" creationId="{F964D095-7E23-B3CF-A454-1F6C0156F170}"/>
          </ac:spMkLst>
        </pc:spChg>
        <pc:spChg chg="mod">
          <ac:chgData name="여진욱" userId="716b73c0-c1b1-4f09-ad03-84ce59e1d01c" providerId="ADAL" clId="{663C3092-0A0B-4F0B-B190-CF9A0E729941}" dt="2023-07-24T11:54:19.085" v="1824" actId="571"/>
          <ac:spMkLst>
            <pc:docMk/>
            <pc:sldMk cId="3644943756" sldId="272"/>
            <ac:spMk id="434" creationId="{AF1B7541-BDC3-01A2-59A3-B28668C139EF}"/>
          </ac:spMkLst>
        </pc:spChg>
        <pc:spChg chg="mod">
          <ac:chgData name="여진욱" userId="716b73c0-c1b1-4f09-ad03-84ce59e1d01c" providerId="ADAL" clId="{663C3092-0A0B-4F0B-B190-CF9A0E729941}" dt="2023-07-24T11:54:19.085" v="1824" actId="571"/>
          <ac:spMkLst>
            <pc:docMk/>
            <pc:sldMk cId="3644943756" sldId="272"/>
            <ac:spMk id="435" creationId="{7568949A-68FF-AC47-8B58-8B4ADDF4996C}"/>
          </ac:spMkLst>
        </pc:spChg>
        <pc:spChg chg="mod">
          <ac:chgData name="여진욱" userId="716b73c0-c1b1-4f09-ad03-84ce59e1d01c" providerId="ADAL" clId="{663C3092-0A0B-4F0B-B190-CF9A0E729941}" dt="2023-07-24T11:54:19.085" v="1824" actId="571"/>
          <ac:spMkLst>
            <pc:docMk/>
            <pc:sldMk cId="3644943756" sldId="272"/>
            <ac:spMk id="436" creationId="{386DEE96-69D8-8D8F-ABC6-CAE48C5A68D8}"/>
          </ac:spMkLst>
        </pc:spChg>
        <pc:spChg chg="mod">
          <ac:chgData name="여진욱" userId="716b73c0-c1b1-4f09-ad03-84ce59e1d01c" providerId="ADAL" clId="{663C3092-0A0B-4F0B-B190-CF9A0E729941}" dt="2023-07-24T11:54:19.085" v="1824" actId="571"/>
          <ac:spMkLst>
            <pc:docMk/>
            <pc:sldMk cId="3644943756" sldId="272"/>
            <ac:spMk id="437" creationId="{6B1FB159-6F26-8AA1-0237-875BEAB50891}"/>
          </ac:spMkLst>
        </pc:spChg>
        <pc:spChg chg="mod">
          <ac:chgData name="여진욱" userId="716b73c0-c1b1-4f09-ad03-84ce59e1d01c" providerId="ADAL" clId="{663C3092-0A0B-4F0B-B190-CF9A0E729941}" dt="2023-07-24T11:54:19.085" v="1824" actId="571"/>
          <ac:spMkLst>
            <pc:docMk/>
            <pc:sldMk cId="3644943756" sldId="272"/>
            <ac:spMk id="438" creationId="{A6B809D2-CCE4-C882-786A-9D63A9D7C4EB}"/>
          </ac:spMkLst>
        </pc:spChg>
        <pc:spChg chg="mod">
          <ac:chgData name="여진욱" userId="716b73c0-c1b1-4f09-ad03-84ce59e1d01c" providerId="ADAL" clId="{663C3092-0A0B-4F0B-B190-CF9A0E729941}" dt="2023-07-24T11:54:19.085" v="1824" actId="571"/>
          <ac:spMkLst>
            <pc:docMk/>
            <pc:sldMk cId="3644943756" sldId="272"/>
            <ac:spMk id="439" creationId="{1DDCFAFD-2325-EC4E-716A-6D6BEADF5AD6}"/>
          </ac:spMkLst>
        </pc:spChg>
        <pc:spChg chg="mod">
          <ac:chgData name="여진욱" userId="716b73c0-c1b1-4f09-ad03-84ce59e1d01c" providerId="ADAL" clId="{663C3092-0A0B-4F0B-B190-CF9A0E729941}" dt="2023-07-24T11:54:19.085" v="1824" actId="571"/>
          <ac:spMkLst>
            <pc:docMk/>
            <pc:sldMk cId="3644943756" sldId="272"/>
            <ac:spMk id="440" creationId="{3BE59085-C364-52BC-E02B-EDD7AC81014A}"/>
          </ac:spMkLst>
        </pc:spChg>
        <pc:spChg chg="mod">
          <ac:chgData name="여진욱" userId="716b73c0-c1b1-4f09-ad03-84ce59e1d01c" providerId="ADAL" clId="{663C3092-0A0B-4F0B-B190-CF9A0E729941}" dt="2023-07-24T11:54:19.085" v="1824" actId="571"/>
          <ac:spMkLst>
            <pc:docMk/>
            <pc:sldMk cId="3644943756" sldId="272"/>
            <ac:spMk id="441" creationId="{DD4E763C-FC70-4F92-BED8-3873B4C100A2}"/>
          </ac:spMkLst>
        </pc:spChg>
        <pc:spChg chg="mod">
          <ac:chgData name="여진욱" userId="716b73c0-c1b1-4f09-ad03-84ce59e1d01c" providerId="ADAL" clId="{663C3092-0A0B-4F0B-B190-CF9A0E729941}" dt="2023-07-24T11:54:19.085" v="1824" actId="571"/>
          <ac:spMkLst>
            <pc:docMk/>
            <pc:sldMk cId="3644943756" sldId="272"/>
            <ac:spMk id="442" creationId="{F854DE0E-D9A8-5E7C-96AD-7B468D72A8B7}"/>
          </ac:spMkLst>
        </pc:spChg>
        <pc:spChg chg="mod">
          <ac:chgData name="여진욱" userId="716b73c0-c1b1-4f09-ad03-84ce59e1d01c" providerId="ADAL" clId="{663C3092-0A0B-4F0B-B190-CF9A0E729941}" dt="2023-07-24T11:54:19.085" v="1824" actId="571"/>
          <ac:spMkLst>
            <pc:docMk/>
            <pc:sldMk cId="3644943756" sldId="272"/>
            <ac:spMk id="443" creationId="{8FCC005B-12EA-A655-8E38-937D96DA482E}"/>
          </ac:spMkLst>
        </pc:spChg>
        <pc:spChg chg="mod">
          <ac:chgData name="여진욱" userId="716b73c0-c1b1-4f09-ad03-84ce59e1d01c" providerId="ADAL" clId="{663C3092-0A0B-4F0B-B190-CF9A0E729941}" dt="2023-07-24T11:54:19.085" v="1824" actId="571"/>
          <ac:spMkLst>
            <pc:docMk/>
            <pc:sldMk cId="3644943756" sldId="272"/>
            <ac:spMk id="444" creationId="{33F1A559-0252-7749-99CD-FBD80EE13969}"/>
          </ac:spMkLst>
        </pc:spChg>
        <pc:spChg chg="mod">
          <ac:chgData name="여진욱" userId="716b73c0-c1b1-4f09-ad03-84ce59e1d01c" providerId="ADAL" clId="{663C3092-0A0B-4F0B-B190-CF9A0E729941}" dt="2023-07-24T11:54:19.239" v="1825" actId="571"/>
          <ac:spMkLst>
            <pc:docMk/>
            <pc:sldMk cId="3644943756" sldId="272"/>
            <ac:spMk id="446" creationId="{CE6021F6-CAD4-0F15-1C92-F3B5D2392611}"/>
          </ac:spMkLst>
        </pc:spChg>
        <pc:spChg chg="mod">
          <ac:chgData name="여진욱" userId="716b73c0-c1b1-4f09-ad03-84ce59e1d01c" providerId="ADAL" clId="{663C3092-0A0B-4F0B-B190-CF9A0E729941}" dt="2023-07-24T11:54:19.239" v="1825" actId="571"/>
          <ac:spMkLst>
            <pc:docMk/>
            <pc:sldMk cId="3644943756" sldId="272"/>
            <ac:spMk id="447" creationId="{1AC32BC4-753E-D23E-8F5E-CBFEE8C818B8}"/>
          </ac:spMkLst>
        </pc:spChg>
        <pc:spChg chg="mod">
          <ac:chgData name="여진욱" userId="716b73c0-c1b1-4f09-ad03-84ce59e1d01c" providerId="ADAL" clId="{663C3092-0A0B-4F0B-B190-CF9A0E729941}" dt="2023-07-24T11:54:19.239" v="1825" actId="571"/>
          <ac:spMkLst>
            <pc:docMk/>
            <pc:sldMk cId="3644943756" sldId="272"/>
            <ac:spMk id="448" creationId="{2A1150CE-D3D6-8119-6DD7-073B690821EF}"/>
          </ac:spMkLst>
        </pc:spChg>
        <pc:spChg chg="mod">
          <ac:chgData name="여진욱" userId="716b73c0-c1b1-4f09-ad03-84ce59e1d01c" providerId="ADAL" clId="{663C3092-0A0B-4F0B-B190-CF9A0E729941}" dt="2023-07-24T11:54:19.239" v="1825" actId="571"/>
          <ac:spMkLst>
            <pc:docMk/>
            <pc:sldMk cId="3644943756" sldId="272"/>
            <ac:spMk id="449" creationId="{2F9CEA39-6AE1-BB49-3721-E0044FC7897C}"/>
          </ac:spMkLst>
        </pc:spChg>
        <pc:spChg chg="mod">
          <ac:chgData name="여진욱" userId="716b73c0-c1b1-4f09-ad03-84ce59e1d01c" providerId="ADAL" clId="{663C3092-0A0B-4F0B-B190-CF9A0E729941}" dt="2023-07-24T11:54:19.239" v="1825" actId="571"/>
          <ac:spMkLst>
            <pc:docMk/>
            <pc:sldMk cId="3644943756" sldId="272"/>
            <ac:spMk id="450" creationId="{8D8230C6-29A1-8002-21C2-6BA04FD7BF75}"/>
          </ac:spMkLst>
        </pc:spChg>
        <pc:spChg chg="mod">
          <ac:chgData name="여진욱" userId="716b73c0-c1b1-4f09-ad03-84ce59e1d01c" providerId="ADAL" clId="{663C3092-0A0B-4F0B-B190-CF9A0E729941}" dt="2023-07-24T11:54:19.239" v="1825" actId="571"/>
          <ac:spMkLst>
            <pc:docMk/>
            <pc:sldMk cId="3644943756" sldId="272"/>
            <ac:spMk id="451" creationId="{257A2AFF-428D-C680-5C24-53E36E108A24}"/>
          </ac:spMkLst>
        </pc:spChg>
        <pc:spChg chg="mod">
          <ac:chgData name="여진욱" userId="716b73c0-c1b1-4f09-ad03-84ce59e1d01c" providerId="ADAL" clId="{663C3092-0A0B-4F0B-B190-CF9A0E729941}" dt="2023-07-24T11:54:19.239" v="1825" actId="571"/>
          <ac:spMkLst>
            <pc:docMk/>
            <pc:sldMk cId="3644943756" sldId="272"/>
            <ac:spMk id="452" creationId="{8467D05D-2E99-6A06-2A17-EEFCCE6486FF}"/>
          </ac:spMkLst>
        </pc:spChg>
        <pc:spChg chg="mod">
          <ac:chgData name="여진욱" userId="716b73c0-c1b1-4f09-ad03-84ce59e1d01c" providerId="ADAL" clId="{663C3092-0A0B-4F0B-B190-CF9A0E729941}" dt="2023-07-24T11:54:19.239" v="1825" actId="571"/>
          <ac:spMkLst>
            <pc:docMk/>
            <pc:sldMk cId="3644943756" sldId="272"/>
            <ac:spMk id="453" creationId="{BAED2FD5-D059-2B06-45F5-A2ECC2DCB532}"/>
          </ac:spMkLst>
        </pc:spChg>
        <pc:spChg chg="mod">
          <ac:chgData name="여진욱" userId="716b73c0-c1b1-4f09-ad03-84ce59e1d01c" providerId="ADAL" clId="{663C3092-0A0B-4F0B-B190-CF9A0E729941}" dt="2023-07-24T11:54:19.239" v="1825" actId="571"/>
          <ac:spMkLst>
            <pc:docMk/>
            <pc:sldMk cId="3644943756" sldId="272"/>
            <ac:spMk id="454" creationId="{4F0D1811-CE80-5990-7429-CB0BA6BFFE6E}"/>
          </ac:spMkLst>
        </pc:spChg>
        <pc:spChg chg="mod">
          <ac:chgData name="여진욱" userId="716b73c0-c1b1-4f09-ad03-84ce59e1d01c" providerId="ADAL" clId="{663C3092-0A0B-4F0B-B190-CF9A0E729941}" dt="2023-07-24T11:54:19.239" v="1825" actId="571"/>
          <ac:spMkLst>
            <pc:docMk/>
            <pc:sldMk cId="3644943756" sldId="272"/>
            <ac:spMk id="455" creationId="{CE08D0F6-570A-0BC2-35DE-1867460ADF20}"/>
          </ac:spMkLst>
        </pc:spChg>
        <pc:spChg chg="mod">
          <ac:chgData name="여진욱" userId="716b73c0-c1b1-4f09-ad03-84ce59e1d01c" providerId="ADAL" clId="{663C3092-0A0B-4F0B-B190-CF9A0E729941}" dt="2023-07-24T11:54:19.239" v="1825" actId="571"/>
          <ac:spMkLst>
            <pc:docMk/>
            <pc:sldMk cId="3644943756" sldId="272"/>
            <ac:spMk id="456" creationId="{DA7F66EC-C865-5E8D-7508-8F358B276313}"/>
          </ac:spMkLst>
        </pc:spChg>
        <pc:spChg chg="mod">
          <ac:chgData name="여진욱" userId="716b73c0-c1b1-4f09-ad03-84ce59e1d01c" providerId="ADAL" clId="{663C3092-0A0B-4F0B-B190-CF9A0E729941}" dt="2023-07-24T11:54:19.239" v="1825" actId="571"/>
          <ac:spMkLst>
            <pc:docMk/>
            <pc:sldMk cId="3644943756" sldId="272"/>
            <ac:spMk id="457" creationId="{0853E8F8-A548-BDCA-1537-8FBA57C23B82}"/>
          </ac:spMkLst>
        </pc:spChg>
        <pc:spChg chg="mod">
          <ac:chgData name="여진욱" userId="716b73c0-c1b1-4f09-ad03-84ce59e1d01c" providerId="ADAL" clId="{663C3092-0A0B-4F0B-B190-CF9A0E729941}" dt="2023-07-24T11:54:19.239" v="1825" actId="571"/>
          <ac:spMkLst>
            <pc:docMk/>
            <pc:sldMk cId="3644943756" sldId="272"/>
            <ac:spMk id="458" creationId="{24DA1C84-F05E-1187-7DD3-91AFE9F22FAC}"/>
          </ac:spMkLst>
        </pc:spChg>
        <pc:spChg chg="mod">
          <ac:chgData name="여진욱" userId="716b73c0-c1b1-4f09-ad03-84ce59e1d01c" providerId="ADAL" clId="{663C3092-0A0B-4F0B-B190-CF9A0E729941}" dt="2023-07-24T11:54:19.239" v="1825" actId="571"/>
          <ac:spMkLst>
            <pc:docMk/>
            <pc:sldMk cId="3644943756" sldId="272"/>
            <ac:spMk id="459" creationId="{82BDD526-545C-AFF0-0558-41A283F0F746}"/>
          </ac:spMkLst>
        </pc:spChg>
        <pc:spChg chg="mod">
          <ac:chgData name="여진욱" userId="716b73c0-c1b1-4f09-ad03-84ce59e1d01c" providerId="ADAL" clId="{663C3092-0A0B-4F0B-B190-CF9A0E729941}" dt="2023-07-24T11:54:19.239" v="1825" actId="571"/>
          <ac:spMkLst>
            <pc:docMk/>
            <pc:sldMk cId="3644943756" sldId="272"/>
            <ac:spMk id="460" creationId="{16DF1DDE-40A9-F6CF-2960-B2E2A028F963}"/>
          </ac:spMkLst>
        </pc:spChg>
        <pc:spChg chg="mod">
          <ac:chgData name="여진욱" userId="716b73c0-c1b1-4f09-ad03-84ce59e1d01c" providerId="ADAL" clId="{663C3092-0A0B-4F0B-B190-CF9A0E729941}" dt="2023-07-24T11:54:19.239" v="1825" actId="571"/>
          <ac:spMkLst>
            <pc:docMk/>
            <pc:sldMk cId="3644943756" sldId="272"/>
            <ac:spMk id="461" creationId="{7FBD81D3-17EC-AE44-71C8-77AB4C030B27}"/>
          </ac:spMkLst>
        </pc:spChg>
        <pc:spChg chg="mod">
          <ac:chgData name="여진욱" userId="716b73c0-c1b1-4f09-ad03-84ce59e1d01c" providerId="ADAL" clId="{663C3092-0A0B-4F0B-B190-CF9A0E729941}" dt="2023-07-24T11:54:19.239" v="1825" actId="571"/>
          <ac:spMkLst>
            <pc:docMk/>
            <pc:sldMk cId="3644943756" sldId="272"/>
            <ac:spMk id="462" creationId="{6B9F1FCF-6A57-98D4-253F-5A1240BEF98F}"/>
          </ac:spMkLst>
        </pc:spChg>
        <pc:spChg chg="mod">
          <ac:chgData name="여진욱" userId="716b73c0-c1b1-4f09-ad03-84ce59e1d01c" providerId="ADAL" clId="{663C3092-0A0B-4F0B-B190-CF9A0E729941}" dt="2023-07-24T11:54:19.239" v="1825" actId="571"/>
          <ac:spMkLst>
            <pc:docMk/>
            <pc:sldMk cId="3644943756" sldId="272"/>
            <ac:spMk id="463" creationId="{137E0023-2D28-AE23-5B88-072ADE45AF5B}"/>
          </ac:spMkLst>
        </pc:spChg>
        <pc:spChg chg="mod">
          <ac:chgData name="여진욱" userId="716b73c0-c1b1-4f09-ad03-84ce59e1d01c" providerId="ADAL" clId="{663C3092-0A0B-4F0B-B190-CF9A0E729941}" dt="2023-07-24T11:54:19.239" v="1825" actId="571"/>
          <ac:spMkLst>
            <pc:docMk/>
            <pc:sldMk cId="3644943756" sldId="272"/>
            <ac:spMk id="464" creationId="{B14FA784-F0A8-3177-A5E1-73823D8FFFEE}"/>
          </ac:spMkLst>
        </pc:spChg>
        <pc:spChg chg="mod">
          <ac:chgData name="여진욱" userId="716b73c0-c1b1-4f09-ad03-84ce59e1d01c" providerId="ADAL" clId="{663C3092-0A0B-4F0B-B190-CF9A0E729941}" dt="2023-07-24T11:54:19.239" v="1825" actId="571"/>
          <ac:spMkLst>
            <pc:docMk/>
            <pc:sldMk cId="3644943756" sldId="272"/>
            <ac:spMk id="465" creationId="{A992A0F0-7715-22F4-7696-3ECF88C88FCA}"/>
          </ac:spMkLst>
        </pc:spChg>
        <pc:spChg chg="mod">
          <ac:chgData name="여진욱" userId="716b73c0-c1b1-4f09-ad03-84ce59e1d01c" providerId="ADAL" clId="{663C3092-0A0B-4F0B-B190-CF9A0E729941}" dt="2023-07-24T11:54:19.239" v="1825" actId="571"/>
          <ac:spMkLst>
            <pc:docMk/>
            <pc:sldMk cId="3644943756" sldId="272"/>
            <ac:spMk id="466" creationId="{E57FAE8B-718A-C5F6-00F6-7275E7FF6671}"/>
          </ac:spMkLst>
        </pc:spChg>
        <pc:spChg chg="mod">
          <ac:chgData name="여진욱" userId="716b73c0-c1b1-4f09-ad03-84ce59e1d01c" providerId="ADAL" clId="{663C3092-0A0B-4F0B-B190-CF9A0E729941}" dt="2023-07-24T11:54:19.239" v="1825" actId="571"/>
          <ac:spMkLst>
            <pc:docMk/>
            <pc:sldMk cId="3644943756" sldId="272"/>
            <ac:spMk id="467" creationId="{BCC0729C-ED71-193F-0E8F-A0BC119731B7}"/>
          </ac:spMkLst>
        </pc:spChg>
        <pc:spChg chg="mod">
          <ac:chgData name="여진욱" userId="716b73c0-c1b1-4f09-ad03-84ce59e1d01c" providerId="ADAL" clId="{663C3092-0A0B-4F0B-B190-CF9A0E729941}" dt="2023-07-24T11:54:19.239" v="1825" actId="571"/>
          <ac:spMkLst>
            <pc:docMk/>
            <pc:sldMk cId="3644943756" sldId="272"/>
            <ac:spMk id="468" creationId="{D3B8C774-48C9-5E52-8273-41454771A5FA}"/>
          </ac:spMkLst>
        </pc:spChg>
        <pc:spChg chg="mod">
          <ac:chgData name="여진욱" userId="716b73c0-c1b1-4f09-ad03-84ce59e1d01c" providerId="ADAL" clId="{663C3092-0A0B-4F0B-B190-CF9A0E729941}" dt="2023-07-24T11:54:19.239" v="1825" actId="571"/>
          <ac:spMkLst>
            <pc:docMk/>
            <pc:sldMk cId="3644943756" sldId="272"/>
            <ac:spMk id="469" creationId="{74814F90-9B1B-EF49-27CE-41E99762B4CC}"/>
          </ac:spMkLst>
        </pc:spChg>
        <pc:spChg chg="mod">
          <ac:chgData name="여진욱" userId="716b73c0-c1b1-4f09-ad03-84ce59e1d01c" providerId="ADAL" clId="{663C3092-0A0B-4F0B-B190-CF9A0E729941}" dt="2023-07-24T11:54:19.239" v="1825" actId="571"/>
          <ac:spMkLst>
            <pc:docMk/>
            <pc:sldMk cId="3644943756" sldId="272"/>
            <ac:spMk id="470" creationId="{39694F8F-B87A-E214-2B56-2DAE5385EDD8}"/>
          </ac:spMkLst>
        </pc:spChg>
        <pc:spChg chg="mod">
          <ac:chgData name="여진욱" userId="716b73c0-c1b1-4f09-ad03-84ce59e1d01c" providerId="ADAL" clId="{663C3092-0A0B-4F0B-B190-CF9A0E729941}" dt="2023-07-24T11:54:19.239" v="1825" actId="571"/>
          <ac:spMkLst>
            <pc:docMk/>
            <pc:sldMk cId="3644943756" sldId="272"/>
            <ac:spMk id="471" creationId="{C81DED3D-3617-02AD-9994-2F7BDB4B69AB}"/>
          </ac:spMkLst>
        </pc:spChg>
        <pc:spChg chg="mod">
          <ac:chgData name="여진욱" userId="716b73c0-c1b1-4f09-ad03-84ce59e1d01c" providerId="ADAL" clId="{663C3092-0A0B-4F0B-B190-CF9A0E729941}" dt="2023-07-24T11:54:19.239" v="1825" actId="571"/>
          <ac:spMkLst>
            <pc:docMk/>
            <pc:sldMk cId="3644943756" sldId="272"/>
            <ac:spMk id="472" creationId="{ED8F25AD-4F96-761B-E580-383841F22FB4}"/>
          </ac:spMkLst>
        </pc:spChg>
        <pc:spChg chg="mod">
          <ac:chgData name="여진욱" userId="716b73c0-c1b1-4f09-ad03-84ce59e1d01c" providerId="ADAL" clId="{663C3092-0A0B-4F0B-B190-CF9A0E729941}" dt="2023-07-24T11:54:19.239" v="1825" actId="571"/>
          <ac:spMkLst>
            <pc:docMk/>
            <pc:sldMk cId="3644943756" sldId="272"/>
            <ac:spMk id="473" creationId="{D9B87DA3-333B-57AF-E9E0-387D9E906D1B}"/>
          </ac:spMkLst>
        </pc:spChg>
        <pc:spChg chg="mod">
          <ac:chgData name="여진욱" userId="716b73c0-c1b1-4f09-ad03-84ce59e1d01c" providerId="ADAL" clId="{663C3092-0A0B-4F0B-B190-CF9A0E729941}" dt="2023-07-24T11:54:19.239" v="1825" actId="571"/>
          <ac:spMkLst>
            <pc:docMk/>
            <pc:sldMk cId="3644943756" sldId="272"/>
            <ac:spMk id="474" creationId="{14EAFCC5-FE88-8C9D-A5CA-288317D7E490}"/>
          </ac:spMkLst>
        </pc:spChg>
        <pc:spChg chg="mod">
          <ac:chgData name="여진욱" userId="716b73c0-c1b1-4f09-ad03-84ce59e1d01c" providerId="ADAL" clId="{663C3092-0A0B-4F0B-B190-CF9A0E729941}" dt="2023-07-24T11:54:19.239" v="1825" actId="571"/>
          <ac:spMkLst>
            <pc:docMk/>
            <pc:sldMk cId="3644943756" sldId="272"/>
            <ac:spMk id="475" creationId="{27EB0529-DEE0-4120-4332-52AC72554FFA}"/>
          </ac:spMkLst>
        </pc:spChg>
        <pc:spChg chg="mod">
          <ac:chgData name="여진욱" userId="716b73c0-c1b1-4f09-ad03-84ce59e1d01c" providerId="ADAL" clId="{663C3092-0A0B-4F0B-B190-CF9A0E729941}" dt="2023-07-24T11:54:19.239" v="1825" actId="571"/>
          <ac:spMkLst>
            <pc:docMk/>
            <pc:sldMk cId="3644943756" sldId="272"/>
            <ac:spMk id="476" creationId="{C5F11189-DA97-5653-2445-40B38BC77BA5}"/>
          </ac:spMkLst>
        </pc:spChg>
        <pc:spChg chg="mod">
          <ac:chgData name="여진욱" userId="716b73c0-c1b1-4f09-ad03-84ce59e1d01c" providerId="ADAL" clId="{663C3092-0A0B-4F0B-B190-CF9A0E729941}" dt="2023-07-24T11:54:19.239" v="1825" actId="571"/>
          <ac:spMkLst>
            <pc:docMk/>
            <pc:sldMk cId="3644943756" sldId="272"/>
            <ac:spMk id="477" creationId="{FB8452EA-33BD-37F8-12ED-C05D90CEA459}"/>
          </ac:spMkLst>
        </pc:spChg>
        <pc:spChg chg="mod">
          <ac:chgData name="여진욱" userId="716b73c0-c1b1-4f09-ad03-84ce59e1d01c" providerId="ADAL" clId="{663C3092-0A0B-4F0B-B190-CF9A0E729941}" dt="2023-07-24T11:54:19.239" v="1825" actId="571"/>
          <ac:spMkLst>
            <pc:docMk/>
            <pc:sldMk cId="3644943756" sldId="272"/>
            <ac:spMk id="478" creationId="{0D9C04B7-02C7-54EB-FE73-A8C435B9CB19}"/>
          </ac:spMkLst>
        </pc:spChg>
        <pc:spChg chg="mod">
          <ac:chgData name="여진욱" userId="716b73c0-c1b1-4f09-ad03-84ce59e1d01c" providerId="ADAL" clId="{663C3092-0A0B-4F0B-B190-CF9A0E729941}" dt="2023-07-24T11:54:19.239" v="1825" actId="571"/>
          <ac:spMkLst>
            <pc:docMk/>
            <pc:sldMk cId="3644943756" sldId="272"/>
            <ac:spMk id="479" creationId="{FEF439C4-9339-8EBC-A7DB-C6A1158C7458}"/>
          </ac:spMkLst>
        </pc:spChg>
        <pc:spChg chg="mod">
          <ac:chgData name="여진욱" userId="716b73c0-c1b1-4f09-ad03-84ce59e1d01c" providerId="ADAL" clId="{663C3092-0A0B-4F0B-B190-CF9A0E729941}" dt="2023-07-24T11:54:19.239" v="1825" actId="571"/>
          <ac:spMkLst>
            <pc:docMk/>
            <pc:sldMk cId="3644943756" sldId="272"/>
            <ac:spMk id="480" creationId="{67A21AAE-01A4-AE2E-BAAA-38479942468F}"/>
          </ac:spMkLst>
        </pc:spChg>
        <pc:spChg chg="mod">
          <ac:chgData name="여진욱" userId="716b73c0-c1b1-4f09-ad03-84ce59e1d01c" providerId="ADAL" clId="{663C3092-0A0B-4F0B-B190-CF9A0E729941}" dt="2023-07-24T11:54:19.239" v="1825" actId="571"/>
          <ac:spMkLst>
            <pc:docMk/>
            <pc:sldMk cId="3644943756" sldId="272"/>
            <ac:spMk id="481" creationId="{29E82A34-BE32-A109-05F9-B09E14838321}"/>
          </ac:spMkLst>
        </pc:spChg>
        <pc:spChg chg="mod">
          <ac:chgData name="여진욱" userId="716b73c0-c1b1-4f09-ad03-84ce59e1d01c" providerId="ADAL" clId="{663C3092-0A0B-4F0B-B190-CF9A0E729941}" dt="2023-07-24T11:54:19.239" v="1825" actId="571"/>
          <ac:spMkLst>
            <pc:docMk/>
            <pc:sldMk cId="3644943756" sldId="272"/>
            <ac:spMk id="482" creationId="{600AEF4D-BB64-D8D3-8FA3-715B5F5A9930}"/>
          </ac:spMkLst>
        </pc:spChg>
        <pc:spChg chg="mod">
          <ac:chgData name="여진욱" userId="716b73c0-c1b1-4f09-ad03-84ce59e1d01c" providerId="ADAL" clId="{663C3092-0A0B-4F0B-B190-CF9A0E729941}" dt="2023-07-24T11:54:19.239" v="1825" actId="571"/>
          <ac:spMkLst>
            <pc:docMk/>
            <pc:sldMk cId="3644943756" sldId="272"/>
            <ac:spMk id="483" creationId="{507007A9-BB18-D2F4-6931-E07D91A26D16}"/>
          </ac:spMkLst>
        </pc:spChg>
        <pc:spChg chg="mod">
          <ac:chgData name="여진욱" userId="716b73c0-c1b1-4f09-ad03-84ce59e1d01c" providerId="ADAL" clId="{663C3092-0A0B-4F0B-B190-CF9A0E729941}" dt="2023-07-24T11:54:19.239" v="1825" actId="571"/>
          <ac:spMkLst>
            <pc:docMk/>
            <pc:sldMk cId="3644943756" sldId="272"/>
            <ac:spMk id="484" creationId="{A88EEC17-88E7-CD50-128C-A6770C6E83F9}"/>
          </ac:spMkLst>
        </pc:spChg>
        <pc:spChg chg="mod">
          <ac:chgData name="여진욱" userId="716b73c0-c1b1-4f09-ad03-84ce59e1d01c" providerId="ADAL" clId="{663C3092-0A0B-4F0B-B190-CF9A0E729941}" dt="2023-07-24T11:54:19.239" v="1825" actId="571"/>
          <ac:spMkLst>
            <pc:docMk/>
            <pc:sldMk cId="3644943756" sldId="272"/>
            <ac:spMk id="485" creationId="{9B0946D4-CADA-8C5E-A2D3-B14BE390B7CC}"/>
          </ac:spMkLst>
        </pc:spChg>
        <pc:spChg chg="mod">
          <ac:chgData name="여진욱" userId="716b73c0-c1b1-4f09-ad03-84ce59e1d01c" providerId="ADAL" clId="{663C3092-0A0B-4F0B-B190-CF9A0E729941}" dt="2023-07-24T11:54:19.239" v="1825" actId="571"/>
          <ac:spMkLst>
            <pc:docMk/>
            <pc:sldMk cId="3644943756" sldId="272"/>
            <ac:spMk id="486" creationId="{49FACB5B-C3C5-8EBE-F5D5-C3EEB304FCBD}"/>
          </ac:spMkLst>
        </pc:spChg>
        <pc:spChg chg="mod">
          <ac:chgData name="여진욱" userId="716b73c0-c1b1-4f09-ad03-84ce59e1d01c" providerId="ADAL" clId="{663C3092-0A0B-4F0B-B190-CF9A0E729941}" dt="2023-07-24T11:54:19.239" v="1825" actId="571"/>
          <ac:spMkLst>
            <pc:docMk/>
            <pc:sldMk cId="3644943756" sldId="272"/>
            <ac:spMk id="487" creationId="{E968B273-0960-4DF0-15DC-967893C7D0AA}"/>
          </ac:spMkLst>
        </pc:spChg>
        <pc:spChg chg="mod">
          <ac:chgData name="여진욱" userId="716b73c0-c1b1-4f09-ad03-84ce59e1d01c" providerId="ADAL" clId="{663C3092-0A0B-4F0B-B190-CF9A0E729941}" dt="2023-07-24T11:54:19.239" v="1825" actId="571"/>
          <ac:spMkLst>
            <pc:docMk/>
            <pc:sldMk cId="3644943756" sldId="272"/>
            <ac:spMk id="488" creationId="{B85665AD-E012-105F-B0AB-3ADD45EC8344}"/>
          </ac:spMkLst>
        </pc:spChg>
        <pc:spChg chg="mod">
          <ac:chgData name="여진욱" userId="716b73c0-c1b1-4f09-ad03-84ce59e1d01c" providerId="ADAL" clId="{663C3092-0A0B-4F0B-B190-CF9A0E729941}" dt="2023-07-24T11:54:19.239" v="1825" actId="571"/>
          <ac:spMkLst>
            <pc:docMk/>
            <pc:sldMk cId="3644943756" sldId="272"/>
            <ac:spMk id="489" creationId="{3ACB8CE1-E19B-3EB1-FC18-6BD813354448}"/>
          </ac:spMkLst>
        </pc:spChg>
        <pc:spChg chg="mod">
          <ac:chgData name="여진욱" userId="716b73c0-c1b1-4f09-ad03-84ce59e1d01c" providerId="ADAL" clId="{663C3092-0A0B-4F0B-B190-CF9A0E729941}" dt="2023-07-24T11:54:19.239" v="1825" actId="571"/>
          <ac:spMkLst>
            <pc:docMk/>
            <pc:sldMk cId="3644943756" sldId="272"/>
            <ac:spMk id="490" creationId="{155DB120-EFDE-BB21-D9DC-9CB64A06C449}"/>
          </ac:spMkLst>
        </pc:spChg>
        <pc:spChg chg="mod">
          <ac:chgData name="여진욱" userId="716b73c0-c1b1-4f09-ad03-84ce59e1d01c" providerId="ADAL" clId="{663C3092-0A0B-4F0B-B190-CF9A0E729941}" dt="2023-07-24T11:54:19.239" v="1825" actId="571"/>
          <ac:spMkLst>
            <pc:docMk/>
            <pc:sldMk cId="3644943756" sldId="272"/>
            <ac:spMk id="491" creationId="{7F0AF17A-13A3-152A-3142-B42DA6625744}"/>
          </ac:spMkLst>
        </pc:spChg>
        <pc:spChg chg="mod">
          <ac:chgData name="여진욱" userId="716b73c0-c1b1-4f09-ad03-84ce59e1d01c" providerId="ADAL" clId="{663C3092-0A0B-4F0B-B190-CF9A0E729941}" dt="2023-07-24T11:54:19.239" v="1825" actId="571"/>
          <ac:spMkLst>
            <pc:docMk/>
            <pc:sldMk cId="3644943756" sldId="272"/>
            <ac:spMk id="492" creationId="{8B542A0E-BF0E-A208-24E3-BA3C3F979E10}"/>
          </ac:spMkLst>
        </pc:spChg>
        <pc:spChg chg="mod">
          <ac:chgData name="여진욱" userId="716b73c0-c1b1-4f09-ad03-84ce59e1d01c" providerId="ADAL" clId="{663C3092-0A0B-4F0B-B190-CF9A0E729941}" dt="2023-07-24T11:54:19.239" v="1825" actId="571"/>
          <ac:spMkLst>
            <pc:docMk/>
            <pc:sldMk cId="3644943756" sldId="272"/>
            <ac:spMk id="493" creationId="{40356200-EA3D-F2C3-02B9-832DA86F3549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494" creationId="{88D05757-7B69-AB0D-C847-065A93044E69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495" creationId="{0B9F7AAF-84F6-EB31-FE35-ED776B9AFA77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496" creationId="{ACF328A8-268C-2D65-444A-F9C03CAF1569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497" creationId="{22BF0D2D-E21B-8ABC-67BE-6311D3E42A8B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498" creationId="{E291CD82-6D68-EE87-B204-14E14D90190C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499" creationId="{DBE85009-C4F8-93E8-8B19-FA9A4A5E8677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00" creationId="{A72B21A5-12D2-CAB1-3FA9-2935A9CD11E3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01" creationId="{9B0173F0-EA1F-90C3-BAEA-F17D9844F089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02" creationId="{6DD6B5E3-8BC4-4F03-D8C8-93ED1FB55FB5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03" creationId="{06156767-7C56-2211-32A1-F384DF5F59AB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04" creationId="{163332E7-A6F9-6348-909F-5B40EC72419B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05" creationId="{39921CC9-E620-46D3-2043-5B916B6A7BC9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06" creationId="{78D19972-9FDA-AAA2-665C-B5A8FF006467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07" creationId="{21B979D9-91A1-74AB-47B3-2A53E1219BA8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08" creationId="{8E91F35B-58A6-FE20-CBB9-8522D33379D4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09" creationId="{0E6C4924-BDC0-C305-A7AF-22C5CD8F922C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10" creationId="{E4CD6C4A-40D9-9683-6B9A-2B989E9818EC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11" creationId="{DDD3D5B6-0944-2173-4CCD-2D2EBEEE5E53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12" creationId="{C10040D4-7F0B-DDBE-8F27-3BFF42BE1ACB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13" creationId="{CE36AC2C-BE84-516F-8E31-A7BD05260C26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14" creationId="{B7135C3F-01A9-AB61-B8F3-71F717DAD40E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15" creationId="{8A51EDB3-FABC-DAAF-C2CA-9A0318F62547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16" creationId="{99810529-D129-6D92-C0AE-4F20BBDB177D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17" creationId="{89DB0170-7058-55FD-A9C0-DB6B7C08443D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18" creationId="{958658B0-A111-8566-4E2A-8B3BEF1AE83A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19" creationId="{5393F1BE-8102-A437-124F-C4178B242CDB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20" creationId="{55595C3D-632F-6148-AFB3-35BCB92F263B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21" creationId="{ADF8F7FF-590B-F65A-BEB9-75D19CFF3DDB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22" creationId="{FEFC0E37-E769-F476-53B5-ED9AE99F4779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23" creationId="{5B4A6135-D374-6EE1-BAB4-C3D846460183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24" creationId="{CBD318FA-E341-CAFF-854B-940F9C3FE55F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25" creationId="{DD558711-FC89-7F05-3C3D-F82E756255F8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26" creationId="{9BD2CF1B-C947-8149-B861-7B8F2708C677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27" creationId="{5D98D2CD-F3C8-8DA3-526D-A617FE7C88DB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28" creationId="{CC42284C-2EF9-51EC-B913-888097401750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29" creationId="{E747E1C1-D07C-8DA0-8195-8B6DF7223C1D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30" creationId="{348D3B05-453E-04B7-D951-74776FC49470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31" creationId="{D3DF56B8-631E-9548-37BD-971B0685A5D1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32" creationId="{1FA37791-3402-9DBD-5B2C-6D7736991287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33" creationId="{D2923C18-C3B2-044D-62C7-7CF76120E9F8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34" creationId="{CF135016-B408-92AF-6B27-1AE29C444C75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35" creationId="{1F547AC1-E6ED-E367-07F7-EE307717201E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36" creationId="{B081C1ED-296C-32BE-B51D-9BDAAC818E76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37" creationId="{181FCCA9-F916-3B1C-54E3-45FB0E0C1D02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38" creationId="{DCD69C72-0EDA-1EC8-9DD0-1AEAAC25F029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39" creationId="{152B155A-A1D5-A6A9-EC96-9C2983A0A2DC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40" creationId="{5CEE66CA-E5C4-F183-E585-8DB63FD83F59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41" creationId="{1CBBE870-5C7E-465B-9D56-C19D6B95C96B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42" creationId="{1C3C954E-370F-F393-CB05-8953F996B1CF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43" creationId="{D7D55F5F-337B-8705-EDE3-080BCCDD1917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44" creationId="{92DE84C4-9513-DD3B-6DD6-B87D6DF71153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45" creationId="{A5908A5D-5360-F556-30EC-931893741100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46" creationId="{6937D351-FB7D-8C44-C10A-7A0EE88F23EF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47" creationId="{F5F74D95-50D1-C35C-37B1-5DFFAB814B94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48" creationId="{3399144E-E025-60CF-1C57-8CACC0E635CE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49" creationId="{2E1FAB0D-60A3-28FA-B0CF-CD13E96F9868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50" creationId="{6EBD68FE-FB07-F65E-B54B-6BF3AED7EB63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51" creationId="{7978483A-379A-3171-D6DC-C587C7A7DA27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52" creationId="{70FB719C-18A1-6C3C-4A45-CC27A1C110E3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53" creationId="{0F7A433D-6297-9973-C31E-9665FF82DC2B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54" creationId="{BE8D9E5F-A298-68E6-8519-6E84537E28D5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55" creationId="{D24B1797-A75D-14D0-CFC1-9BCB1CE15DE6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56" creationId="{0E1B2C5E-01D6-CCC9-8988-68A7E5964E84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57" creationId="{081E788D-75BE-C8C7-AB86-EE06EAD7DCB8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58" creationId="{D0161CBE-33E5-C2C5-3E2F-36BCB54825F9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59" creationId="{A58D83E6-FBE0-5E0D-AC0E-EE8D14783486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60" creationId="{D52568A5-41F1-AB19-3A03-6E47F6B6EB13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61" creationId="{626C234B-AF61-DB57-E2BE-449DECE93607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62" creationId="{AE257068-3154-23A6-F053-861209F94A69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63" creationId="{C76C78CF-1E21-12C5-4570-CBC13234A976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64" creationId="{1BA48AC3-FE40-7BE8-3731-08DCB1CEFB78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65" creationId="{6ECFEBAB-AA65-034B-57DA-3E605549D1F2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66" creationId="{6EF625F2-5D06-8680-9E74-7D31A78D56E2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67" creationId="{CB945758-028E-9D59-E1E5-9B3863D63A9E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68" creationId="{7CFBB176-D712-E067-199A-6F731775FEE2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69" creationId="{301C7770-EA5E-C853-0CE0-9C6C860B38BE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70" creationId="{5362B171-2978-EC45-41C0-59B973306657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71" creationId="{6A0EC959-D248-D9F1-1F32-B1A9BBB95DBA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72" creationId="{FCA9553E-2B49-03DB-B14E-7186B9E83CAF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73" creationId="{6365129E-9677-E0FD-F475-F6837BC91667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74" creationId="{90058835-14F8-47D0-8A1B-504CBEBBF85C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75" creationId="{987A137E-1E0E-1D0C-6B4E-9608DAA2ED08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76" creationId="{FB28BEBC-211A-4A46-6280-02B291360A1E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77" creationId="{C35A9C22-6AE0-21D8-AA82-07CDBA4FE68E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78" creationId="{B7889EAA-68D9-5916-5667-68B2871A50CA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79" creationId="{AF55C4A1-832C-BD64-9526-F466AB163C2C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80" creationId="{E7875C93-DCC0-DAD8-F310-5BEB2B36DFB4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81" creationId="{2A37A74C-3F3A-B4DC-FAAC-E74FF442FD60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82" creationId="{6144B271-5B5B-5B24-90D0-57339EE69CE6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83" creationId="{202E87EA-8394-3921-D254-88AC4972B983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84" creationId="{D941CBA6-3F4E-05D8-2265-98347ACCD33C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85" creationId="{A87AAF64-3383-BB9E-4055-48C9429E8AC5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86" creationId="{7F3261EC-90A8-1FE2-E674-63F2F64A7F20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87" creationId="{AC48F252-0387-3DEE-D76B-7927A0A07485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88" creationId="{77F3FB30-CAA0-4470-449C-507930A72D00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89" creationId="{24979FF0-B478-2D9F-7709-8410EADB51CB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90" creationId="{659AE9BB-FA24-E510-3665-2D49CFF5F867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91" creationId="{371CF572-3DD7-76E2-C80A-00919907D32A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92" creationId="{271E59BC-9295-6D97-1ABC-EBAA6B1C20CE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93" creationId="{DAE427A7-E466-7290-4844-A7ABAFB0C02F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94" creationId="{F129DE8E-9E79-30AD-D583-B50AEB1E7FD6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95" creationId="{0FED5410-3275-A39F-E854-F3C624A1A7EC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96" creationId="{2E73EB39-26E4-C994-DE79-355AD80561CA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97" creationId="{3E84CD37-04CF-B94A-6BDD-0A325457D66F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98" creationId="{17D98E5F-1262-6D37-FE3E-44C3C40355C5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599" creationId="{F225A453-E411-ED75-10EA-557F9935FEBB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00" creationId="{7BD2A509-8A5F-9C19-6302-3712FFD13FF4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01" creationId="{697D46D8-3E58-9408-867E-8C2EFD11F2D2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02" creationId="{F5BA1952-6243-7F40-70CF-C6DFEBCA1653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03" creationId="{9463CFC4-22AC-59B7-73F0-C9423081A6E3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04" creationId="{1F069826-C8B0-58A6-0B52-057C3144EC88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05" creationId="{8A888E1A-C7E4-2A50-69F8-031A80425CE6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06" creationId="{F3164829-5CC1-2827-7B98-90C12C972384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07" creationId="{7DE95724-B691-B439-2AD0-C4A6B5111AC7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08" creationId="{D6384A95-1563-46AD-87A6-23AE41B67A74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09" creationId="{BD896E4F-1602-78FA-8918-2CB82F102443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10" creationId="{E65BDAC5-19E0-7F5E-89B6-E203488FD9AD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11" creationId="{41DBCADE-F6F6-70E5-7B7B-3C0E50E870CB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12" creationId="{027D69CC-0F74-8DC9-BB4B-1E2F66A16387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13" creationId="{375659B0-2D7F-A589-63D0-58407060A15A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14" creationId="{3E5BE8EB-BA02-4BE4-4559-7368FF33793C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15" creationId="{2ACD8C4F-E74B-F1D4-1973-0B6D5AB7B9DD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16" creationId="{9B613704-1F4D-2416-3CBC-A99997D4C3BF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17" creationId="{6A98B42F-0A2D-BC37-7064-BEB209460B63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18" creationId="{9FD6631A-CD94-0BCD-D284-1F6A9DC5E7E3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19" creationId="{610D7C80-2694-1947-E6C1-B3766C8ADE6B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20" creationId="{604ACEE4-2F71-F19E-D06A-B3D6BAEE9480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21" creationId="{AE178605-5603-1755-8EF0-A8B2FAD65438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22" creationId="{D0123642-1484-915F-97C6-1517CE0E455B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23" creationId="{4B5CF678-0644-794F-38EF-9FDA54B97F2E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24" creationId="{B1D0C3A2-D8DF-2895-2FF3-C2F71AD24566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25" creationId="{2D4ECA49-6AE6-DD2C-DEE0-73F5ECF61EA8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26" creationId="{A52C86AE-5506-FB71-6640-7B68C5D312B5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27" creationId="{E6AA2655-0230-14A3-6CD4-540971329FCA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28" creationId="{BC347691-1396-756B-994D-226ACC471B22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29" creationId="{30688974-094C-3D05-78A1-8167D912C139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30" creationId="{161B4824-B258-7BF5-5468-B927086FB762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31" creationId="{CDD663D2-8BE8-63D6-57FE-6E8E5C1D910E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32" creationId="{84C0FB9A-6270-0F49-7231-8923CF27D8EF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33" creationId="{C01DA754-5E8A-080B-9199-F2304E4922FC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34" creationId="{5F8B07E2-81AC-FD18-CEC9-7991A62B7689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35" creationId="{2846073D-9054-40A7-8440-4EC1B97126A0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36" creationId="{5D802D07-36DE-2633-84BD-7A82564FF775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37" creationId="{2095C771-6AEB-4E57-1156-A49515ABC6D9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38" creationId="{23DB87A0-365C-F59B-1717-0CA23E9582FC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39" creationId="{E17B3EB1-FC47-4D45-035A-F17A798CEE10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40" creationId="{58EE53BC-B1F2-7E15-0CF7-8720677E97AD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41" creationId="{F52D5E38-EAD9-5751-6797-26904DBE0749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42" creationId="{3E498A53-CD51-2B4E-4A64-CA8BD03ADF42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43" creationId="{5BACBB30-C180-841A-02AF-28984237E876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44" creationId="{ADC0ED7C-DBF9-39A0-7F6F-51A9EF449A7F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45" creationId="{598F81F4-E073-88BC-D1F8-726049770C0F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46" creationId="{2B775DBB-80FC-6FF2-A7D2-5EB9D50B6B0C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47" creationId="{95B6E916-2F5D-F73A-3162-B2D4204AD5F8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48" creationId="{B656FDB1-0B3D-D893-6044-9700EFD2083F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49" creationId="{4418DD9B-8562-7303-AB05-C151793720F4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50" creationId="{03274DDF-9E2B-1E34-069C-2CE4EF242D94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51" creationId="{3F2FDBD5-9B21-07BF-2A0D-44237B7CF276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52" creationId="{EADB39CB-DD3E-1AAE-EE6C-B2393D01AD7B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53" creationId="{68B2ACA2-EA4B-4921-6136-4ECEF9DCB5D1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54" creationId="{4009F9B6-C96E-E26B-EDAA-CB4A7AFAFD2C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55" creationId="{6E577299-D793-F984-5A3C-DC95FF5662EC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56" creationId="{C0D8F622-1FD2-FA6D-E0C0-245BE484F106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57" creationId="{990CEB66-694D-5CC8-02AB-41B6839AFD28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58" creationId="{E2A05361-4A7A-F3AF-A90B-412576D7055E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59" creationId="{862950B6-7C88-0AD7-8D60-85AE7A47F120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60" creationId="{790B5BC6-E92D-BFCE-8AE5-9D69A0834191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61" creationId="{6602F5DF-803C-F21C-C864-6CA2B73639DE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62" creationId="{6A71183C-71B8-B8EF-4D2A-07ECFE6B5606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63" creationId="{FAE2ED80-13E6-D5DA-DAAF-E2614AE4F99F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64" creationId="{4E04D88B-6D7D-8DD7-DA6D-8EC8541D42F2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65" creationId="{F9A1E8AF-F1CA-C7BD-DE2D-3105CD259DE7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66" creationId="{63E5AA5C-74FE-80FC-0E6B-B842E5A2A6A3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67" creationId="{77661D80-4DA8-9326-A0FB-DC5B93B5205E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68" creationId="{595BB32B-C3AA-9D22-6086-727E51E127D6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69" creationId="{6F34CE70-8582-3B7A-1E9A-33C20D9616CA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70" creationId="{2F290AB7-E8A3-5C09-62A0-7FC0EF2F55DF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71" creationId="{19883290-7CC3-AA46-E46B-B1B4A34FA602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72" creationId="{B2312BFD-7B03-4EEC-432A-42D8BC03D2E3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73" creationId="{77C0D698-B858-EF0C-9781-8D6D6BB0A579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74" creationId="{07A7B521-8544-1BE7-E1CC-F5F44F499BBC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75" creationId="{ADDBCF3F-0702-EEA5-8A33-F549FB9B5EB7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76" creationId="{B7E5F50F-7F91-69E9-A8AC-4C32639369C8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77" creationId="{EA1F0999-053B-5A62-8BD3-0E5545DD2652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78" creationId="{2F66AC89-41E5-0D82-4A32-DAA8691272AB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79" creationId="{86895242-2AD5-2ACC-EFB9-4D9989677B5C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80" creationId="{10D88208-CA42-83D6-0B0D-1384BA11F145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81" creationId="{253775D7-744A-56D0-B143-DB24DB4F93C9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82" creationId="{0C2386C6-AD0A-38C9-A361-9AE31F299D33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83" creationId="{70A110B8-6A16-32C7-4464-CB2044CAAE27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84" creationId="{3DF0E146-6A29-37F2-8D78-E7419040EBFA}"/>
          </ac:spMkLst>
        </pc:spChg>
        <pc:spChg chg="add del mod">
          <ac:chgData name="여진욱" userId="716b73c0-c1b1-4f09-ad03-84ce59e1d01c" providerId="ADAL" clId="{663C3092-0A0B-4F0B-B190-CF9A0E729941}" dt="2023-07-24T11:56:14.923" v="1855" actId="478"/>
          <ac:spMkLst>
            <pc:docMk/>
            <pc:sldMk cId="3644943756" sldId="272"/>
            <ac:spMk id="685" creationId="{A20CFC36-F845-6D05-CF28-65F964C6CFD0}"/>
          </ac:spMkLst>
        </pc:spChg>
        <pc:spChg chg="add del mod">
          <ac:chgData name="여진욱" userId="716b73c0-c1b1-4f09-ad03-84ce59e1d01c" providerId="ADAL" clId="{663C3092-0A0B-4F0B-B190-CF9A0E729941}" dt="2023-07-24T11:57:22.074" v="1870" actId="478"/>
          <ac:spMkLst>
            <pc:docMk/>
            <pc:sldMk cId="3644943756" sldId="272"/>
            <ac:spMk id="687" creationId="{73BEBD19-EC77-F56A-6CCC-E0A7AC2B505A}"/>
          </ac:spMkLst>
        </pc:spChg>
        <pc:spChg chg="add del mod">
          <ac:chgData name="여진욱" userId="716b73c0-c1b1-4f09-ad03-84ce59e1d01c" providerId="ADAL" clId="{663C3092-0A0B-4F0B-B190-CF9A0E729941}" dt="2023-07-24T11:57:22.074" v="1870" actId="478"/>
          <ac:spMkLst>
            <pc:docMk/>
            <pc:sldMk cId="3644943756" sldId="272"/>
            <ac:spMk id="688" creationId="{CDDB935C-6164-2116-259B-1C5783F3F807}"/>
          </ac:spMkLst>
        </pc:spChg>
        <pc:spChg chg="add del mod">
          <ac:chgData name="여진욱" userId="716b73c0-c1b1-4f09-ad03-84ce59e1d01c" providerId="ADAL" clId="{663C3092-0A0B-4F0B-B190-CF9A0E729941}" dt="2023-07-24T12:04:19.614" v="2041" actId="1076"/>
          <ac:spMkLst>
            <pc:docMk/>
            <pc:sldMk cId="3644943756" sldId="272"/>
            <ac:spMk id="689" creationId="{796634CB-19F6-08DF-4007-F45279995292}"/>
          </ac:spMkLst>
        </pc:spChg>
        <pc:spChg chg="add mod">
          <ac:chgData name="여진욱" userId="716b73c0-c1b1-4f09-ad03-84ce59e1d01c" providerId="ADAL" clId="{663C3092-0A0B-4F0B-B190-CF9A0E729941}" dt="2023-07-24T12:04:19.614" v="2041" actId="1076"/>
          <ac:spMkLst>
            <pc:docMk/>
            <pc:sldMk cId="3644943756" sldId="272"/>
            <ac:spMk id="690" creationId="{BE76D0FA-00AD-208D-0AE3-3C9F97704411}"/>
          </ac:spMkLst>
        </pc:spChg>
        <pc:spChg chg="add mod">
          <ac:chgData name="여진욱" userId="716b73c0-c1b1-4f09-ad03-84ce59e1d01c" providerId="ADAL" clId="{663C3092-0A0B-4F0B-B190-CF9A0E729941}" dt="2023-07-24T12:04:19.614" v="2041" actId="1076"/>
          <ac:spMkLst>
            <pc:docMk/>
            <pc:sldMk cId="3644943756" sldId="272"/>
            <ac:spMk id="691" creationId="{DA2CB6E6-D94B-EC1C-A01D-7BBA9678B8DF}"/>
          </ac:spMkLst>
        </pc:spChg>
        <pc:spChg chg="add mod ord">
          <ac:chgData name="여진욱" userId="716b73c0-c1b1-4f09-ad03-84ce59e1d01c" providerId="ADAL" clId="{663C3092-0A0B-4F0B-B190-CF9A0E729941}" dt="2023-07-24T12:04:19.614" v="2041" actId="1076"/>
          <ac:spMkLst>
            <pc:docMk/>
            <pc:sldMk cId="3644943756" sldId="272"/>
            <ac:spMk id="693" creationId="{24C2EC87-B271-B89C-365E-2013CD5C83B5}"/>
          </ac:spMkLst>
        </pc:spChg>
        <pc:spChg chg="add mod ord">
          <ac:chgData name="여진욱" userId="716b73c0-c1b1-4f09-ad03-84ce59e1d01c" providerId="ADAL" clId="{663C3092-0A0B-4F0B-B190-CF9A0E729941}" dt="2023-07-24T12:04:19.614" v="2041" actId="1076"/>
          <ac:spMkLst>
            <pc:docMk/>
            <pc:sldMk cId="3644943756" sldId="272"/>
            <ac:spMk id="694" creationId="{DBB2A180-F631-AB94-1836-42BBABB096D8}"/>
          </ac:spMkLst>
        </pc:spChg>
        <pc:spChg chg="add mod">
          <ac:chgData name="여진욱" userId="716b73c0-c1b1-4f09-ad03-84ce59e1d01c" providerId="ADAL" clId="{663C3092-0A0B-4F0B-B190-CF9A0E729941}" dt="2023-07-24T12:04:19.614" v="2041" actId="1076"/>
          <ac:spMkLst>
            <pc:docMk/>
            <pc:sldMk cId="3644943756" sldId="272"/>
            <ac:spMk id="695" creationId="{E1C4C231-A303-0B8F-ECC8-196E362DD12A}"/>
          </ac:spMkLst>
        </pc:spChg>
        <pc:spChg chg="add mod">
          <ac:chgData name="여진욱" userId="716b73c0-c1b1-4f09-ad03-84ce59e1d01c" providerId="ADAL" clId="{663C3092-0A0B-4F0B-B190-CF9A0E729941}" dt="2023-07-24T12:04:19.614" v="2041" actId="1076"/>
          <ac:spMkLst>
            <pc:docMk/>
            <pc:sldMk cId="3644943756" sldId="272"/>
            <ac:spMk id="696" creationId="{5F1E7A6B-426D-C356-00DE-BD5B330EFB38}"/>
          </ac:spMkLst>
        </pc:spChg>
        <pc:spChg chg="add mod">
          <ac:chgData name="여진욱" userId="716b73c0-c1b1-4f09-ad03-84ce59e1d01c" providerId="ADAL" clId="{663C3092-0A0B-4F0B-B190-CF9A0E729941}" dt="2023-07-24T12:04:19.614" v="2041" actId="1076"/>
          <ac:spMkLst>
            <pc:docMk/>
            <pc:sldMk cId="3644943756" sldId="272"/>
            <ac:spMk id="698" creationId="{CCCB65BA-8F55-996B-9653-2B77DF750B5F}"/>
          </ac:spMkLst>
        </pc:spChg>
        <pc:spChg chg="add mod">
          <ac:chgData name="여진욱" userId="716b73c0-c1b1-4f09-ad03-84ce59e1d01c" providerId="ADAL" clId="{663C3092-0A0B-4F0B-B190-CF9A0E729941}" dt="2023-07-24T12:04:19.614" v="2041" actId="1076"/>
          <ac:spMkLst>
            <pc:docMk/>
            <pc:sldMk cId="3644943756" sldId="272"/>
            <ac:spMk id="699" creationId="{40DCA585-ED50-B7F8-61DF-97C9A25DC22D}"/>
          </ac:spMkLst>
        </pc:spChg>
        <pc:spChg chg="add mod">
          <ac:chgData name="여진욱" userId="716b73c0-c1b1-4f09-ad03-84ce59e1d01c" providerId="ADAL" clId="{663C3092-0A0B-4F0B-B190-CF9A0E729941}" dt="2023-07-24T12:04:19.614" v="2041" actId="1076"/>
          <ac:spMkLst>
            <pc:docMk/>
            <pc:sldMk cId="3644943756" sldId="272"/>
            <ac:spMk id="700" creationId="{EC775706-07AC-31D0-8336-4A2B1A12CA7D}"/>
          </ac:spMkLst>
        </pc:spChg>
        <pc:spChg chg="add mod">
          <ac:chgData name="여진욱" userId="716b73c0-c1b1-4f09-ad03-84ce59e1d01c" providerId="ADAL" clId="{663C3092-0A0B-4F0B-B190-CF9A0E729941}" dt="2023-07-24T12:04:19.614" v="2041" actId="1076"/>
          <ac:spMkLst>
            <pc:docMk/>
            <pc:sldMk cId="3644943756" sldId="272"/>
            <ac:spMk id="701" creationId="{64C02BAE-54C4-16CA-9957-A3E5F3C22EDE}"/>
          </ac:spMkLst>
        </pc:spChg>
        <pc:spChg chg="add mod">
          <ac:chgData name="여진욱" userId="716b73c0-c1b1-4f09-ad03-84ce59e1d01c" providerId="ADAL" clId="{663C3092-0A0B-4F0B-B190-CF9A0E729941}" dt="2023-07-24T12:04:19.614" v="2041" actId="1076"/>
          <ac:spMkLst>
            <pc:docMk/>
            <pc:sldMk cId="3644943756" sldId="272"/>
            <ac:spMk id="703" creationId="{4E72417E-3A71-A2F9-EE0B-7E41FE05DC00}"/>
          </ac:spMkLst>
        </pc:spChg>
        <pc:spChg chg="add mod">
          <ac:chgData name="여진욱" userId="716b73c0-c1b1-4f09-ad03-84ce59e1d01c" providerId="ADAL" clId="{663C3092-0A0B-4F0B-B190-CF9A0E729941}" dt="2023-07-24T12:04:19.614" v="2041" actId="1076"/>
          <ac:spMkLst>
            <pc:docMk/>
            <pc:sldMk cId="3644943756" sldId="272"/>
            <ac:spMk id="704" creationId="{737F6C3E-94FC-8D8A-7E1D-25D6F225533C}"/>
          </ac:spMkLst>
        </pc:spChg>
        <pc:spChg chg="add mod">
          <ac:chgData name="여진욱" userId="716b73c0-c1b1-4f09-ad03-84ce59e1d01c" providerId="ADAL" clId="{663C3092-0A0B-4F0B-B190-CF9A0E729941}" dt="2023-07-24T12:04:19.614" v="2041" actId="1076"/>
          <ac:spMkLst>
            <pc:docMk/>
            <pc:sldMk cId="3644943756" sldId="272"/>
            <ac:spMk id="705" creationId="{D3751049-B4D7-FB2B-D66C-DF321CCEB680}"/>
          </ac:spMkLst>
        </pc:spChg>
        <pc:spChg chg="add mod ord">
          <ac:chgData name="여진욱" userId="716b73c0-c1b1-4f09-ad03-84ce59e1d01c" providerId="ADAL" clId="{663C3092-0A0B-4F0B-B190-CF9A0E729941}" dt="2023-07-24T12:04:19.614" v="2041" actId="1076"/>
          <ac:spMkLst>
            <pc:docMk/>
            <pc:sldMk cId="3644943756" sldId="272"/>
            <ac:spMk id="706" creationId="{4E2C601B-37E2-161B-ADAE-337323955CF5}"/>
          </ac:spMkLst>
        </pc:spChg>
        <pc:spChg chg="add del mod ord">
          <ac:chgData name="여진욱" userId="716b73c0-c1b1-4f09-ad03-84ce59e1d01c" providerId="ADAL" clId="{663C3092-0A0B-4F0B-B190-CF9A0E729941}" dt="2023-07-24T12:04:24.604" v="2042" actId="478"/>
          <ac:spMkLst>
            <pc:docMk/>
            <pc:sldMk cId="3644943756" sldId="272"/>
            <ac:spMk id="707" creationId="{AA6891C3-767E-00A6-73A2-937679E506A0}"/>
          </ac:spMkLst>
        </pc:spChg>
        <pc:spChg chg="add del">
          <ac:chgData name="여진욱" userId="716b73c0-c1b1-4f09-ad03-84ce59e1d01c" providerId="ADAL" clId="{663C3092-0A0B-4F0B-B190-CF9A0E729941}" dt="2023-07-24T12:00:28.332" v="1933" actId="478"/>
          <ac:spMkLst>
            <pc:docMk/>
            <pc:sldMk cId="3644943756" sldId="272"/>
            <ac:spMk id="708" creationId="{A875D23C-1F57-5F6C-F599-A45A70B1D759}"/>
          </ac:spMkLst>
        </pc:spChg>
        <pc:spChg chg="add del mod">
          <ac:chgData name="여진욱" userId="716b73c0-c1b1-4f09-ad03-84ce59e1d01c" providerId="ADAL" clId="{663C3092-0A0B-4F0B-B190-CF9A0E729941}" dt="2023-07-24T12:02:08.700" v="1948" actId="478"/>
          <ac:spMkLst>
            <pc:docMk/>
            <pc:sldMk cId="3644943756" sldId="272"/>
            <ac:spMk id="709" creationId="{74482BFF-0B4C-1C8E-2344-4915E5BD624D}"/>
          </ac:spMkLst>
        </pc:spChg>
        <pc:spChg chg="add mod">
          <ac:chgData name="여진욱" userId="716b73c0-c1b1-4f09-ad03-84ce59e1d01c" providerId="ADAL" clId="{663C3092-0A0B-4F0B-B190-CF9A0E729941}" dt="2023-07-24T12:04:19.614" v="2041" actId="1076"/>
          <ac:spMkLst>
            <pc:docMk/>
            <pc:sldMk cId="3644943756" sldId="272"/>
            <ac:spMk id="710" creationId="{6A61FF62-9027-1AAA-80C8-828D0D794A86}"/>
          </ac:spMkLst>
        </pc:spChg>
        <pc:spChg chg="add mod">
          <ac:chgData name="여진욱" userId="716b73c0-c1b1-4f09-ad03-84ce59e1d01c" providerId="ADAL" clId="{663C3092-0A0B-4F0B-B190-CF9A0E729941}" dt="2023-07-24T12:04:19.614" v="2041" actId="1076"/>
          <ac:spMkLst>
            <pc:docMk/>
            <pc:sldMk cId="3644943756" sldId="272"/>
            <ac:spMk id="711" creationId="{022167CC-736F-89AA-03B7-A65C42942021}"/>
          </ac:spMkLst>
        </pc:spChg>
        <pc:spChg chg="add mod">
          <ac:chgData name="여진욱" userId="716b73c0-c1b1-4f09-ad03-84ce59e1d01c" providerId="ADAL" clId="{663C3092-0A0B-4F0B-B190-CF9A0E729941}" dt="2023-07-24T12:04:19.614" v="2041" actId="1076"/>
          <ac:spMkLst>
            <pc:docMk/>
            <pc:sldMk cId="3644943756" sldId="272"/>
            <ac:spMk id="712" creationId="{A2214590-B6F2-15E4-5408-F41B15D3D74D}"/>
          </ac:spMkLst>
        </pc:spChg>
        <pc:spChg chg="add mod">
          <ac:chgData name="여진욱" userId="716b73c0-c1b1-4f09-ad03-84ce59e1d01c" providerId="ADAL" clId="{663C3092-0A0B-4F0B-B190-CF9A0E729941}" dt="2023-07-24T12:04:19.614" v="2041" actId="1076"/>
          <ac:spMkLst>
            <pc:docMk/>
            <pc:sldMk cId="3644943756" sldId="272"/>
            <ac:spMk id="713" creationId="{10283D7D-B4A8-BEB7-35E9-A95B4B6363B5}"/>
          </ac:spMkLst>
        </pc:spChg>
        <pc:spChg chg="add mod">
          <ac:chgData name="여진욱" userId="716b73c0-c1b1-4f09-ad03-84ce59e1d01c" providerId="ADAL" clId="{663C3092-0A0B-4F0B-B190-CF9A0E729941}" dt="2023-07-24T12:04:19.614" v="2041" actId="1076"/>
          <ac:spMkLst>
            <pc:docMk/>
            <pc:sldMk cId="3644943756" sldId="272"/>
            <ac:spMk id="714" creationId="{AE6598B4-DB1E-21B5-388F-FEB7733B88D7}"/>
          </ac:spMkLst>
        </pc:spChg>
        <pc:spChg chg="add mod">
          <ac:chgData name="여진욱" userId="716b73c0-c1b1-4f09-ad03-84ce59e1d01c" providerId="ADAL" clId="{663C3092-0A0B-4F0B-B190-CF9A0E729941}" dt="2023-07-24T12:04:19.614" v="2041" actId="1076"/>
          <ac:spMkLst>
            <pc:docMk/>
            <pc:sldMk cId="3644943756" sldId="272"/>
            <ac:spMk id="715" creationId="{DF9BF46E-29E9-25B4-A767-549E200C6678}"/>
          </ac:spMkLst>
        </pc:spChg>
        <pc:spChg chg="add mod">
          <ac:chgData name="여진욱" userId="716b73c0-c1b1-4f09-ad03-84ce59e1d01c" providerId="ADAL" clId="{663C3092-0A0B-4F0B-B190-CF9A0E729941}" dt="2023-07-24T12:04:19.614" v="2041" actId="1076"/>
          <ac:spMkLst>
            <pc:docMk/>
            <pc:sldMk cId="3644943756" sldId="272"/>
            <ac:spMk id="716" creationId="{B24F0589-A29A-2D42-F9E9-D2F969CC3FC9}"/>
          </ac:spMkLst>
        </pc:spChg>
        <pc:spChg chg="add mod">
          <ac:chgData name="여진욱" userId="716b73c0-c1b1-4f09-ad03-84ce59e1d01c" providerId="ADAL" clId="{663C3092-0A0B-4F0B-B190-CF9A0E729941}" dt="2023-07-24T12:04:19.614" v="2041" actId="1076"/>
          <ac:spMkLst>
            <pc:docMk/>
            <pc:sldMk cId="3644943756" sldId="272"/>
            <ac:spMk id="717" creationId="{DE654985-2AEF-B2ED-98EC-98332F0815C7}"/>
          </ac:spMkLst>
        </pc:spChg>
        <pc:spChg chg="add mod">
          <ac:chgData name="여진욱" userId="716b73c0-c1b1-4f09-ad03-84ce59e1d01c" providerId="ADAL" clId="{663C3092-0A0B-4F0B-B190-CF9A0E729941}" dt="2023-07-24T12:04:19.614" v="2041" actId="1076"/>
          <ac:spMkLst>
            <pc:docMk/>
            <pc:sldMk cId="3644943756" sldId="272"/>
            <ac:spMk id="718" creationId="{8FDBE56C-F578-5547-9750-8200B85FB96B}"/>
          </ac:spMkLst>
        </pc:spChg>
        <pc:spChg chg="add mod">
          <ac:chgData name="여진욱" userId="716b73c0-c1b1-4f09-ad03-84ce59e1d01c" providerId="ADAL" clId="{663C3092-0A0B-4F0B-B190-CF9A0E729941}" dt="2023-07-24T12:04:24.928" v="2043"/>
          <ac:spMkLst>
            <pc:docMk/>
            <pc:sldMk cId="3644943756" sldId="272"/>
            <ac:spMk id="719" creationId="{605C7BD2-07CB-31FE-0573-19EC9137A315}"/>
          </ac:spMkLst>
        </pc:spChg>
        <pc:grpChg chg="add del mod">
          <ac:chgData name="여진욱" userId="716b73c0-c1b1-4f09-ad03-84ce59e1d01c" providerId="ADAL" clId="{663C3092-0A0B-4F0B-B190-CF9A0E729941}" dt="2023-07-24T11:55:11.032" v="1839" actId="165"/>
          <ac:grpSpMkLst>
            <pc:docMk/>
            <pc:sldMk cId="3644943756" sldId="272"/>
            <ac:grpSpMk id="297" creationId="{96A774C7-E47E-7DFA-83FD-B0E7F5400C3D}"/>
          </ac:grpSpMkLst>
        </pc:grpChg>
        <pc:grpChg chg="add del mod">
          <ac:chgData name="여진욱" userId="716b73c0-c1b1-4f09-ad03-84ce59e1d01c" providerId="ADAL" clId="{663C3092-0A0B-4F0B-B190-CF9A0E729941}" dt="2023-07-24T11:55:07.754" v="1838" actId="478"/>
          <ac:grpSpMkLst>
            <pc:docMk/>
            <pc:sldMk cId="3644943756" sldId="272"/>
            <ac:grpSpMk id="298" creationId="{91D25AF7-B629-B756-A6B1-526111024956}"/>
          </ac:grpSpMkLst>
        </pc:grpChg>
        <pc:grpChg chg="add del mod">
          <ac:chgData name="여진욱" userId="716b73c0-c1b1-4f09-ad03-84ce59e1d01c" providerId="ADAL" clId="{663C3092-0A0B-4F0B-B190-CF9A0E729941}" dt="2023-07-24T11:55:07.754" v="1838" actId="478"/>
          <ac:grpSpMkLst>
            <pc:docMk/>
            <pc:sldMk cId="3644943756" sldId="272"/>
            <ac:grpSpMk id="347" creationId="{73888B78-8E05-AD31-1923-AC21A47EF694}"/>
          </ac:grpSpMkLst>
        </pc:grpChg>
        <pc:grpChg chg="add del mod">
          <ac:chgData name="여진욱" userId="716b73c0-c1b1-4f09-ad03-84ce59e1d01c" providerId="ADAL" clId="{663C3092-0A0B-4F0B-B190-CF9A0E729941}" dt="2023-07-24T11:55:07.754" v="1838" actId="478"/>
          <ac:grpSpMkLst>
            <pc:docMk/>
            <pc:sldMk cId="3644943756" sldId="272"/>
            <ac:grpSpMk id="396" creationId="{D6DFE07A-9C27-1296-5FBA-4B1631E988D3}"/>
          </ac:grpSpMkLst>
        </pc:grpChg>
        <pc:grpChg chg="add del mod">
          <ac:chgData name="여진욱" userId="716b73c0-c1b1-4f09-ad03-84ce59e1d01c" providerId="ADAL" clId="{663C3092-0A0B-4F0B-B190-CF9A0E729941}" dt="2023-07-24T11:55:07.754" v="1838" actId="478"/>
          <ac:grpSpMkLst>
            <pc:docMk/>
            <pc:sldMk cId="3644943756" sldId="272"/>
            <ac:grpSpMk id="445" creationId="{2973C0B1-6BCA-F5BB-92A1-CFB3A1B821B0}"/>
          </ac:grpSpMkLst>
        </pc:grpChg>
        <pc:picChg chg="add mod">
          <ac:chgData name="여진욱" userId="716b73c0-c1b1-4f09-ad03-84ce59e1d01c" providerId="ADAL" clId="{663C3092-0A0B-4F0B-B190-CF9A0E729941}" dt="2023-07-24T12:04:19.614" v="2041" actId="1076"/>
          <ac:picMkLst>
            <pc:docMk/>
            <pc:sldMk cId="3644943756" sldId="272"/>
            <ac:picMk id="686" creationId="{0519422A-BFA4-E01A-CC3E-A54281C9BC96}"/>
          </ac:picMkLst>
        </pc:picChg>
        <pc:picChg chg="add mod">
          <ac:chgData name="여진욱" userId="716b73c0-c1b1-4f09-ad03-84ce59e1d01c" providerId="ADAL" clId="{663C3092-0A0B-4F0B-B190-CF9A0E729941}" dt="2023-07-24T12:04:19.614" v="2041" actId="1076"/>
          <ac:picMkLst>
            <pc:docMk/>
            <pc:sldMk cId="3644943756" sldId="272"/>
            <ac:picMk id="692" creationId="{92B0CB6A-B054-DE09-5877-B15A09D02562}"/>
          </ac:picMkLst>
        </pc:picChg>
        <pc:picChg chg="add mod">
          <ac:chgData name="여진욱" userId="716b73c0-c1b1-4f09-ad03-84ce59e1d01c" providerId="ADAL" clId="{663C3092-0A0B-4F0B-B190-CF9A0E729941}" dt="2023-07-24T12:04:19.614" v="2041" actId="1076"/>
          <ac:picMkLst>
            <pc:docMk/>
            <pc:sldMk cId="3644943756" sldId="272"/>
            <ac:picMk id="697" creationId="{3A256F74-B71A-D6A1-9BB4-061F63433D18}"/>
          </ac:picMkLst>
        </pc:picChg>
        <pc:picChg chg="add mod">
          <ac:chgData name="여진욱" userId="716b73c0-c1b1-4f09-ad03-84ce59e1d01c" providerId="ADAL" clId="{663C3092-0A0B-4F0B-B190-CF9A0E729941}" dt="2023-07-24T12:04:19.614" v="2041" actId="1076"/>
          <ac:picMkLst>
            <pc:docMk/>
            <pc:sldMk cId="3644943756" sldId="272"/>
            <ac:picMk id="702" creationId="{001B0620-6E6A-7768-63C3-7A4A8546B205}"/>
          </ac:picMkLst>
        </pc:picChg>
      </pc:sldChg>
      <pc:sldChg chg="addSp delSp modSp new mod ord">
        <pc:chgData name="여진욱" userId="716b73c0-c1b1-4f09-ad03-84ce59e1d01c" providerId="ADAL" clId="{663C3092-0A0B-4F0B-B190-CF9A0E729941}" dt="2023-07-24T12:15:47.596" v="2188" actId="1076"/>
        <pc:sldMkLst>
          <pc:docMk/>
          <pc:sldMk cId="415178131" sldId="273"/>
        </pc:sldMkLst>
        <pc:spChg chg="mod">
          <ac:chgData name="여진욱" userId="716b73c0-c1b1-4f09-ad03-84ce59e1d01c" providerId="ADAL" clId="{663C3092-0A0B-4F0B-B190-CF9A0E729941}" dt="2023-07-24T12:09:17.582" v="2066" actId="20577"/>
          <ac:spMkLst>
            <pc:docMk/>
            <pc:sldMk cId="415178131" sldId="273"/>
            <ac:spMk id="2" creationId="{BF2F142B-C1A7-314E-992A-3E153D7DB1EC}"/>
          </ac:spMkLst>
        </pc:spChg>
        <pc:spChg chg="del">
          <ac:chgData name="여진욱" userId="716b73c0-c1b1-4f09-ad03-84ce59e1d01c" providerId="ADAL" clId="{663C3092-0A0B-4F0B-B190-CF9A0E729941}" dt="2023-07-24T12:09:10.197" v="2045" actId="478"/>
          <ac:spMkLst>
            <pc:docMk/>
            <pc:sldMk cId="415178131" sldId="273"/>
            <ac:spMk id="3" creationId="{975926A9-B2C4-CEE4-9BB9-6A958A31CFA7}"/>
          </ac:spMkLst>
        </pc:spChg>
        <pc:spChg chg="add del mod">
          <ac:chgData name="여진욱" userId="716b73c0-c1b1-4f09-ad03-84ce59e1d01c" providerId="ADAL" clId="{663C3092-0A0B-4F0B-B190-CF9A0E729941}" dt="2023-07-24T12:14:00.514" v="2173" actId="21"/>
          <ac:spMkLst>
            <pc:docMk/>
            <pc:sldMk cId="415178131" sldId="273"/>
            <ac:spMk id="4" creationId="{0B458D18-0DC2-9EE8-595A-6A68DDE617B5}"/>
          </ac:spMkLst>
        </pc:spChg>
        <pc:spChg chg="add del mod">
          <ac:chgData name="여진욱" userId="716b73c0-c1b1-4f09-ad03-84ce59e1d01c" providerId="ADAL" clId="{663C3092-0A0B-4F0B-B190-CF9A0E729941}" dt="2023-07-24T12:14:00.514" v="2173" actId="21"/>
          <ac:spMkLst>
            <pc:docMk/>
            <pc:sldMk cId="415178131" sldId="273"/>
            <ac:spMk id="5" creationId="{2363C28A-E867-D061-EBEC-1F18D365CCCA}"/>
          </ac:spMkLst>
        </pc:spChg>
        <pc:spChg chg="add mod">
          <ac:chgData name="여진욱" userId="716b73c0-c1b1-4f09-ad03-84ce59e1d01c" providerId="ADAL" clId="{663C3092-0A0B-4F0B-B190-CF9A0E729941}" dt="2023-07-24T12:09:48.316" v="2081" actId="571"/>
          <ac:spMkLst>
            <pc:docMk/>
            <pc:sldMk cId="415178131" sldId="273"/>
            <ac:spMk id="6" creationId="{355B7DA7-04F6-7734-0852-0B40C6E90D17}"/>
          </ac:spMkLst>
        </pc:spChg>
        <pc:spChg chg="add del mod">
          <ac:chgData name="여진욱" userId="716b73c0-c1b1-4f09-ad03-84ce59e1d01c" providerId="ADAL" clId="{663C3092-0A0B-4F0B-B190-CF9A0E729941}" dt="2023-07-24T12:14:00.514" v="2173" actId="21"/>
          <ac:spMkLst>
            <pc:docMk/>
            <pc:sldMk cId="415178131" sldId="273"/>
            <ac:spMk id="9" creationId="{8B243296-4E3D-AF89-BC34-37F457E73F95}"/>
          </ac:spMkLst>
        </pc:spChg>
        <pc:spChg chg="add del mod">
          <ac:chgData name="여진욱" userId="716b73c0-c1b1-4f09-ad03-84ce59e1d01c" providerId="ADAL" clId="{663C3092-0A0B-4F0B-B190-CF9A0E729941}" dt="2023-07-24T12:14:00.514" v="2173" actId="21"/>
          <ac:spMkLst>
            <pc:docMk/>
            <pc:sldMk cId="415178131" sldId="273"/>
            <ac:spMk id="10" creationId="{B088875E-7206-C942-A73F-3FE0BC56FB4F}"/>
          </ac:spMkLst>
        </pc:spChg>
        <pc:spChg chg="add del mod">
          <ac:chgData name="여진욱" userId="716b73c0-c1b1-4f09-ad03-84ce59e1d01c" providerId="ADAL" clId="{663C3092-0A0B-4F0B-B190-CF9A0E729941}" dt="2023-07-24T12:14:00.514" v="2173" actId="21"/>
          <ac:spMkLst>
            <pc:docMk/>
            <pc:sldMk cId="415178131" sldId="273"/>
            <ac:spMk id="11" creationId="{457ACA28-2471-1860-B9E3-80669765EA90}"/>
          </ac:spMkLst>
        </pc:spChg>
        <pc:spChg chg="add del mod">
          <ac:chgData name="여진욱" userId="716b73c0-c1b1-4f09-ad03-84ce59e1d01c" providerId="ADAL" clId="{663C3092-0A0B-4F0B-B190-CF9A0E729941}" dt="2023-07-24T12:10:10.062" v="2095" actId="478"/>
          <ac:spMkLst>
            <pc:docMk/>
            <pc:sldMk cId="415178131" sldId="273"/>
            <ac:spMk id="12" creationId="{BEFCBA32-A6E3-8BAD-6635-953C97F23E6A}"/>
          </ac:spMkLst>
        </pc:spChg>
        <pc:spChg chg="add del mod">
          <ac:chgData name="여진욱" userId="716b73c0-c1b1-4f09-ad03-84ce59e1d01c" providerId="ADAL" clId="{663C3092-0A0B-4F0B-B190-CF9A0E729941}" dt="2023-07-24T12:14:00.514" v="2173" actId="21"/>
          <ac:spMkLst>
            <pc:docMk/>
            <pc:sldMk cId="415178131" sldId="273"/>
            <ac:spMk id="13" creationId="{2BAFDB08-0DFE-E1EB-083D-F082BC98610D}"/>
          </ac:spMkLst>
        </pc:spChg>
        <pc:spChg chg="add del mod">
          <ac:chgData name="여진욱" userId="716b73c0-c1b1-4f09-ad03-84ce59e1d01c" providerId="ADAL" clId="{663C3092-0A0B-4F0B-B190-CF9A0E729941}" dt="2023-07-24T12:10:12.072" v="2096" actId="478"/>
          <ac:spMkLst>
            <pc:docMk/>
            <pc:sldMk cId="415178131" sldId="273"/>
            <ac:spMk id="14" creationId="{13438518-41FF-1BE5-41F7-6BC687DC7A9C}"/>
          </ac:spMkLst>
        </pc:spChg>
        <pc:spChg chg="add del mod">
          <ac:chgData name="여진욱" userId="716b73c0-c1b1-4f09-ad03-84ce59e1d01c" providerId="ADAL" clId="{663C3092-0A0B-4F0B-B190-CF9A0E729941}" dt="2023-07-24T12:11:04.281" v="2114" actId="478"/>
          <ac:spMkLst>
            <pc:docMk/>
            <pc:sldMk cId="415178131" sldId="273"/>
            <ac:spMk id="15" creationId="{00CB9C45-B5C6-8EA9-BFF5-FDF5580F6AF5}"/>
          </ac:spMkLst>
        </pc:spChg>
        <pc:spChg chg="add del mod">
          <ac:chgData name="여진욱" userId="716b73c0-c1b1-4f09-ad03-84ce59e1d01c" providerId="ADAL" clId="{663C3092-0A0B-4F0B-B190-CF9A0E729941}" dt="2023-07-24T12:14:00.514" v="2173" actId="21"/>
          <ac:spMkLst>
            <pc:docMk/>
            <pc:sldMk cId="415178131" sldId="273"/>
            <ac:spMk id="16" creationId="{7F2A90B4-D309-1CF6-7D34-2FA67A374173}"/>
          </ac:spMkLst>
        </pc:spChg>
        <pc:spChg chg="add del mod">
          <ac:chgData name="여진욱" userId="716b73c0-c1b1-4f09-ad03-84ce59e1d01c" providerId="ADAL" clId="{663C3092-0A0B-4F0B-B190-CF9A0E729941}" dt="2023-07-24T12:14:00.514" v="2173" actId="21"/>
          <ac:spMkLst>
            <pc:docMk/>
            <pc:sldMk cId="415178131" sldId="273"/>
            <ac:spMk id="17" creationId="{22F71891-E9C6-69A1-E8BA-5BCFB718DDCF}"/>
          </ac:spMkLst>
        </pc:spChg>
        <pc:spChg chg="add del mod">
          <ac:chgData name="여진욱" userId="716b73c0-c1b1-4f09-ad03-84ce59e1d01c" providerId="ADAL" clId="{663C3092-0A0B-4F0B-B190-CF9A0E729941}" dt="2023-07-24T12:14:00.514" v="2173" actId="21"/>
          <ac:spMkLst>
            <pc:docMk/>
            <pc:sldMk cId="415178131" sldId="273"/>
            <ac:spMk id="18" creationId="{9FE7CA49-51FF-579A-C454-046A4B56C670}"/>
          </ac:spMkLst>
        </pc:spChg>
        <pc:spChg chg="add del mod">
          <ac:chgData name="여진욱" userId="716b73c0-c1b1-4f09-ad03-84ce59e1d01c" providerId="ADAL" clId="{663C3092-0A0B-4F0B-B190-CF9A0E729941}" dt="2023-07-24T12:14:00.514" v="2173" actId="21"/>
          <ac:spMkLst>
            <pc:docMk/>
            <pc:sldMk cId="415178131" sldId="273"/>
            <ac:spMk id="19" creationId="{4FB10F1E-2D86-3151-61D1-E3672746F218}"/>
          </ac:spMkLst>
        </pc:spChg>
        <pc:spChg chg="add del mod">
          <ac:chgData name="여진욱" userId="716b73c0-c1b1-4f09-ad03-84ce59e1d01c" providerId="ADAL" clId="{663C3092-0A0B-4F0B-B190-CF9A0E729941}" dt="2023-07-24T12:11:04.281" v="2114" actId="478"/>
          <ac:spMkLst>
            <pc:docMk/>
            <pc:sldMk cId="415178131" sldId="273"/>
            <ac:spMk id="20" creationId="{6530908E-FA01-1569-9AE4-E278B60B7D85}"/>
          </ac:spMkLst>
        </pc:spChg>
        <pc:spChg chg="add del mod">
          <ac:chgData name="여진욱" userId="716b73c0-c1b1-4f09-ad03-84ce59e1d01c" providerId="ADAL" clId="{663C3092-0A0B-4F0B-B190-CF9A0E729941}" dt="2023-07-24T12:14:00.514" v="2173" actId="21"/>
          <ac:spMkLst>
            <pc:docMk/>
            <pc:sldMk cId="415178131" sldId="273"/>
            <ac:spMk id="21" creationId="{66B7264F-3C64-940A-3D5C-0E7C2A798CB4}"/>
          </ac:spMkLst>
        </pc:spChg>
        <pc:spChg chg="add del mod">
          <ac:chgData name="여진욱" userId="716b73c0-c1b1-4f09-ad03-84ce59e1d01c" providerId="ADAL" clId="{663C3092-0A0B-4F0B-B190-CF9A0E729941}" dt="2023-07-24T12:14:00.514" v="2173" actId="21"/>
          <ac:spMkLst>
            <pc:docMk/>
            <pc:sldMk cId="415178131" sldId="273"/>
            <ac:spMk id="22" creationId="{61021293-ADFF-164B-7E3F-8106552A63A4}"/>
          </ac:spMkLst>
        </pc:spChg>
        <pc:spChg chg="add del mod">
          <ac:chgData name="여진욱" userId="716b73c0-c1b1-4f09-ad03-84ce59e1d01c" providerId="ADAL" clId="{663C3092-0A0B-4F0B-B190-CF9A0E729941}" dt="2023-07-24T12:14:00.514" v="2173" actId="21"/>
          <ac:spMkLst>
            <pc:docMk/>
            <pc:sldMk cId="415178131" sldId="273"/>
            <ac:spMk id="23" creationId="{1FC130B7-AF88-5DEB-9812-D0034DA3B86C}"/>
          </ac:spMkLst>
        </pc:spChg>
        <pc:spChg chg="add del mod">
          <ac:chgData name="여진욱" userId="716b73c0-c1b1-4f09-ad03-84ce59e1d01c" providerId="ADAL" clId="{663C3092-0A0B-4F0B-B190-CF9A0E729941}" dt="2023-07-24T12:11:04.281" v="2114" actId="478"/>
          <ac:spMkLst>
            <pc:docMk/>
            <pc:sldMk cId="415178131" sldId="273"/>
            <ac:spMk id="24" creationId="{FFFF20F5-A277-D585-84AC-E886994AF7E7}"/>
          </ac:spMkLst>
        </pc:spChg>
        <pc:spChg chg="add del mod">
          <ac:chgData name="여진욱" userId="716b73c0-c1b1-4f09-ad03-84ce59e1d01c" providerId="ADAL" clId="{663C3092-0A0B-4F0B-B190-CF9A0E729941}" dt="2023-07-24T12:14:00.514" v="2173" actId="21"/>
          <ac:spMkLst>
            <pc:docMk/>
            <pc:sldMk cId="415178131" sldId="273"/>
            <ac:spMk id="25" creationId="{93B85871-55AE-8F92-530A-FE4CE1DDBD33}"/>
          </ac:spMkLst>
        </pc:spChg>
        <pc:spChg chg="add del mod">
          <ac:chgData name="여진욱" userId="716b73c0-c1b1-4f09-ad03-84ce59e1d01c" providerId="ADAL" clId="{663C3092-0A0B-4F0B-B190-CF9A0E729941}" dt="2023-07-24T12:14:00.514" v="2173" actId="21"/>
          <ac:spMkLst>
            <pc:docMk/>
            <pc:sldMk cId="415178131" sldId="273"/>
            <ac:spMk id="26" creationId="{24AB428F-34B0-D94C-277C-EC9F422F955D}"/>
          </ac:spMkLst>
        </pc:spChg>
        <pc:spChg chg="add del mod">
          <ac:chgData name="여진욱" userId="716b73c0-c1b1-4f09-ad03-84ce59e1d01c" providerId="ADAL" clId="{663C3092-0A0B-4F0B-B190-CF9A0E729941}" dt="2023-07-24T12:14:00.514" v="2173" actId="21"/>
          <ac:spMkLst>
            <pc:docMk/>
            <pc:sldMk cId="415178131" sldId="273"/>
            <ac:spMk id="27" creationId="{12F5D50B-7FE6-95EC-2420-97477A132F75}"/>
          </ac:spMkLst>
        </pc:spChg>
        <pc:spChg chg="add del mod">
          <ac:chgData name="여진욱" userId="716b73c0-c1b1-4f09-ad03-84ce59e1d01c" providerId="ADAL" clId="{663C3092-0A0B-4F0B-B190-CF9A0E729941}" dt="2023-07-24T12:14:00.514" v="2173" actId="21"/>
          <ac:spMkLst>
            <pc:docMk/>
            <pc:sldMk cId="415178131" sldId="273"/>
            <ac:spMk id="28" creationId="{1AF6778B-0B1B-743A-6846-FD58EAC7FCE8}"/>
          </ac:spMkLst>
        </pc:spChg>
        <pc:spChg chg="add del mod">
          <ac:chgData name="여진욱" userId="716b73c0-c1b1-4f09-ad03-84ce59e1d01c" providerId="ADAL" clId="{663C3092-0A0B-4F0B-B190-CF9A0E729941}" dt="2023-07-24T12:11:04.281" v="2114" actId="478"/>
          <ac:spMkLst>
            <pc:docMk/>
            <pc:sldMk cId="415178131" sldId="273"/>
            <ac:spMk id="29" creationId="{5316E1F7-AF78-5D3C-718A-76A71F8E2986}"/>
          </ac:spMkLst>
        </pc:spChg>
        <pc:spChg chg="add del mod">
          <ac:chgData name="여진욱" userId="716b73c0-c1b1-4f09-ad03-84ce59e1d01c" providerId="ADAL" clId="{663C3092-0A0B-4F0B-B190-CF9A0E729941}" dt="2023-07-24T12:14:00.514" v="2173" actId="21"/>
          <ac:spMkLst>
            <pc:docMk/>
            <pc:sldMk cId="415178131" sldId="273"/>
            <ac:spMk id="30" creationId="{B2F3B683-1231-71D6-3B2B-B87CFDA4D841}"/>
          </ac:spMkLst>
        </pc:spChg>
        <pc:spChg chg="add del mod">
          <ac:chgData name="여진욱" userId="716b73c0-c1b1-4f09-ad03-84ce59e1d01c" providerId="ADAL" clId="{663C3092-0A0B-4F0B-B190-CF9A0E729941}" dt="2023-07-24T12:14:00.514" v="2173" actId="21"/>
          <ac:spMkLst>
            <pc:docMk/>
            <pc:sldMk cId="415178131" sldId="273"/>
            <ac:spMk id="31" creationId="{BA9779B7-6DC2-ADA1-69F2-6531822BEE70}"/>
          </ac:spMkLst>
        </pc:spChg>
        <pc:spChg chg="add del mod">
          <ac:chgData name="여진욱" userId="716b73c0-c1b1-4f09-ad03-84ce59e1d01c" providerId="ADAL" clId="{663C3092-0A0B-4F0B-B190-CF9A0E729941}" dt="2023-07-24T12:14:00.514" v="2173" actId="21"/>
          <ac:spMkLst>
            <pc:docMk/>
            <pc:sldMk cId="415178131" sldId="273"/>
            <ac:spMk id="32" creationId="{48419939-9077-A371-FEE9-268EB6F074D6}"/>
          </ac:spMkLst>
        </pc:spChg>
        <pc:spChg chg="add del mod">
          <ac:chgData name="여진욱" userId="716b73c0-c1b1-4f09-ad03-84ce59e1d01c" providerId="ADAL" clId="{663C3092-0A0B-4F0B-B190-CF9A0E729941}" dt="2023-07-24T12:14:00.514" v="2173" actId="21"/>
          <ac:spMkLst>
            <pc:docMk/>
            <pc:sldMk cId="415178131" sldId="273"/>
            <ac:spMk id="33" creationId="{83B091C6-CC12-0C3E-F645-8F1CCD0C7029}"/>
          </ac:spMkLst>
        </pc:spChg>
        <pc:spChg chg="add del mod">
          <ac:chgData name="여진욱" userId="716b73c0-c1b1-4f09-ad03-84ce59e1d01c" providerId="ADAL" clId="{663C3092-0A0B-4F0B-B190-CF9A0E729941}" dt="2023-07-24T12:11:04.281" v="2114" actId="478"/>
          <ac:spMkLst>
            <pc:docMk/>
            <pc:sldMk cId="415178131" sldId="273"/>
            <ac:spMk id="34" creationId="{F584B220-5071-A1FB-958C-C5D53C5E95BF}"/>
          </ac:spMkLst>
        </pc:spChg>
        <pc:spChg chg="add del mod">
          <ac:chgData name="여진욱" userId="716b73c0-c1b1-4f09-ad03-84ce59e1d01c" providerId="ADAL" clId="{663C3092-0A0B-4F0B-B190-CF9A0E729941}" dt="2023-07-24T12:14:00.514" v="2173" actId="21"/>
          <ac:spMkLst>
            <pc:docMk/>
            <pc:sldMk cId="415178131" sldId="273"/>
            <ac:spMk id="35" creationId="{88A88709-9704-A961-2239-963CABF965A3}"/>
          </ac:spMkLst>
        </pc:spChg>
        <pc:spChg chg="add del mod">
          <ac:chgData name="여진욱" userId="716b73c0-c1b1-4f09-ad03-84ce59e1d01c" providerId="ADAL" clId="{663C3092-0A0B-4F0B-B190-CF9A0E729941}" dt="2023-07-24T12:14:00.514" v="2173" actId="21"/>
          <ac:spMkLst>
            <pc:docMk/>
            <pc:sldMk cId="415178131" sldId="273"/>
            <ac:spMk id="36" creationId="{A6435104-708C-4D36-003A-3828A741EB6A}"/>
          </ac:spMkLst>
        </pc:spChg>
        <pc:spChg chg="add del mod">
          <ac:chgData name="여진욱" userId="716b73c0-c1b1-4f09-ad03-84ce59e1d01c" providerId="ADAL" clId="{663C3092-0A0B-4F0B-B190-CF9A0E729941}" dt="2023-07-24T12:14:00.514" v="2173" actId="21"/>
          <ac:spMkLst>
            <pc:docMk/>
            <pc:sldMk cId="415178131" sldId="273"/>
            <ac:spMk id="37" creationId="{5A8AEDE4-1F1E-25CF-31D6-BF143C8B291D}"/>
          </ac:spMkLst>
        </pc:spChg>
        <pc:spChg chg="add del mod">
          <ac:chgData name="여진욱" userId="716b73c0-c1b1-4f09-ad03-84ce59e1d01c" providerId="ADAL" clId="{663C3092-0A0B-4F0B-B190-CF9A0E729941}" dt="2023-07-24T12:14:00.514" v="2173" actId="21"/>
          <ac:spMkLst>
            <pc:docMk/>
            <pc:sldMk cId="415178131" sldId="273"/>
            <ac:spMk id="38" creationId="{24ABA45C-3C0F-CAA1-C895-7BF15F8ECAEA}"/>
          </ac:spMkLst>
        </pc:spChg>
        <pc:spChg chg="add del mod">
          <ac:chgData name="여진욱" userId="716b73c0-c1b1-4f09-ad03-84ce59e1d01c" providerId="ADAL" clId="{663C3092-0A0B-4F0B-B190-CF9A0E729941}" dt="2023-07-24T12:11:04.281" v="2114" actId="478"/>
          <ac:spMkLst>
            <pc:docMk/>
            <pc:sldMk cId="415178131" sldId="273"/>
            <ac:spMk id="39" creationId="{28C0EDED-27D4-B2AB-D738-3E32E0B41B50}"/>
          </ac:spMkLst>
        </pc:spChg>
        <pc:spChg chg="add del mod">
          <ac:chgData name="여진욱" userId="716b73c0-c1b1-4f09-ad03-84ce59e1d01c" providerId="ADAL" clId="{663C3092-0A0B-4F0B-B190-CF9A0E729941}" dt="2023-07-24T12:14:00.514" v="2173" actId="21"/>
          <ac:spMkLst>
            <pc:docMk/>
            <pc:sldMk cId="415178131" sldId="273"/>
            <ac:spMk id="40" creationId="{3653C90B-55CD-33C4-4867-23EB834A8ECE}"/>
          </ac:spMkLst>
        </pc:spChg>
        <pc:spChg chg="add del mod">
          <ac:chgData name="여진욱" userId="716b73c0-c1b1-4f09-ad03-84ce59e1d01c" providerId="ADAL" clId="{663C3092-0A0B-4F0B-B190-CF9A0E729941}" dt="2023-07-24T12:14:00.514" v="2173" actId="21"/>
          <ac:spMkLst>
            <pc:docMk/>
            <pc:sldMk cId="415178131" sldId="273"/>
            <ac:spMk id="41" creationId="{1322B796-F42C-2512-A163-A991BC34761B}"/>
          </ac:spMkLst>
        </pc:spChg>
        <pc:spChg chg="add del mod">
          <ac:chgData name="여진욱" userId="716b73c0-c1b1-4f09-ad03-84ce59e1d01c" providerId="ADAL" clId="{663C3092-0A0B-4F0B-B190-CF9A0E729941}" dt="2023-07-24T12:14:00.514" v="2173" actId="21"/>
          <ac:spMkLst>
            <pc:docMk/>
            <pc:sldMk cId="415178131" sldId="273"/>
            <ac:spMk id="42" creationId="{0C54D3DE-95EF-28E8-03F4-4720C1333CDC}"/>
          </ac:spMkLst>
        </pc:spChg>
        <pc:spChg chg="add del mod">
          <ac:chgData name="여진욱" userId="716b73c0-c1b1-4f09-ad03-84ce59e1d01c" providerId="ADAL" clId="{663C3092-0A0B-4F0B-B190-CF9A0E729941}" dt="2023-07-24T12:14:00.514" v="2173" actId="21"/>
          <ac:spMkLst>
            <pc:docMk/>
            <pc:sldMk cId="415178131" sldId="273"/>
            <ac:spMk id="43" creationId="{CFDBE4C4-3DEC-AAF3-8B5E-7726782EB580}"/>
          </ac:spMkLst>
        </pc:spChg>
        <pc:spChg chg="add del mod">
          <ac:chgData name="여진욱" userId="716b73c0-c1b1-4f09-ad03-84ce59e1d01c" providerId="ADAL" clId="{663C3092-0A0B-4F0B-B190-CF9A0E729941}" dt="2023-07-24T12:14:00.514" v="2173" actId="21"/>
          <ac:spMkLst>
            <pc:docMk/>
            <pc:sldMk cId="415178131" sldId="273"/>
            <ac:spMk id="44" creationId="{EBCB2237-B2E7-FE8C-C54B-125E0923E74B}"/>
          </ac:spMkLst>
        </pc:spChg>
        <pc:spChg chg="add mod">
          <ac:chgData name="여진욱" userId="716b73c0-c1b1-4f09-ad03-84ce59e1d01c" providerId="ADAL" clId="{663C3092-0A0B-4F0B-B190-CF9A0E729941}" dt="2023-07-24T12:15:47.596" v="2188" actId="1076"/>
          <ac:spMkLst>
            <pc:docMk/>
            <pc:sldMk cId="415178131" sldId="273"/>
            <ac:spMk id="54" creationId="{4D524872-D5E6-5EE5-F75F-1E2736F9002A}"/>
          </ac:spMkLst>
        </pc:spChg>
        <pc:picChg chg="add del">
          <ac:chgData name="여진욱" userId="716b73c0-c1b1-4f09-ad03-84ce59e1d01c" providerId="ADAL" clId="{663C3092-0A0B-4F0B-B190-CF9A0E729941}" dt="2023-07-24T12:09:49.483" v="2083" actId="22"/>
          <ac:picMkLst>
            <pc:docMk/>
            <pc:sldMk cId="415178131" sldId="273"/>
            <ac:picMk id="8" creationId="{A4FD0D3F-2335-49D7-B53A-D3DDD4A5FAE1}"/>
          </ac:picMkLst>
        </pc:picChg>
        <pc:picChg chg="add mod">
          <ac:chgData name="여진욱" userId="716b73c0-c1b1-4f09-ad03-84ce59e1d01c" providerId="ADAL" clId="{663C3092-0A0B-4F0B-B190-CF9A0E729941}" dt="2023-07-24T12:14:09.667" v="2180" actId="1076"/>
          <ac:picMkLst>
            <pc:docMk/>
            <pc:sldMk cId="415178131" sldId="273"/>
            <ac:picMk id="50" creationId="{7AFECE4F-FEB8-3B65-46CA-8BEAD13C1E67}"/>
          </ac:picMkLst>
        </pc:picChg>
        <pc:picChg chg="add del">
          <ac:chgData name="여진욱" userId="716b73c0-c1b1-4f09-ad03-84ce59e1d01c" providerId="ADAL" clId="{663C3092-0A0B-4F0B-B190-CF9A0E729941}" dt="2023-07-24T12:13:57.698" v="2171"/>
          <ac:picMkLst>
            <pc:docMk/>
            <pc:sldMk cId="415178131" sldId="273"/>
            <ac:picMk id="51" creationId="{CB23A3EE-807A-452A-EB35-701CA3F4A8F0}"/>
          </ac:picMkLst>
        </pc:picChg>
        <pc:picChg chg="add mod">
          <ac:chgData name="여진욱" userId="716b73c0-c1b1-4f09-ad03-84ce59e1d01c" providerId="ADAL" clId="{663C3092-0A0B-4F0B-B190-CF9A0E729941}" dt="2023-07-24T12:14:12.285" v="2181" actId="1076"/>
          <ac:picMkLst>
            <pc:docMk/>
            <pc:sldMk cId="415178131" sldId="273"/>
            <ac:picMk id="52" creationId="{633A850F-BB92-FFC5-F30A-B58A667B853C}"/>
          </ac:picMkLst>
        </pc:picChg>
        <pc:cxnChg chg="add del mod">
          <ac:chgData name="여진욱" userId="716b73c0-c1b1-4f09-ad03-84ce59e1d01c" providerId="ADAL" clId="{663C3092-0A0B-4F0B-B190-CF9A0E729941}" dt="2023-07-24T12:14:00.514" v="2173" actId="21"/>
          <ac:cxnSpMkLst>
            <pc:docMk/>
            <pc:sldMk cId="415178131" sldId="273"/>
            <ac:cxnSpMk id="46" creationId="{358551E2-B482-FB72-D3FD-986E6082AA33}"/>
          </ac:cxnSpMkLst>
        </pc:cxnChg>
        <pc:cxnChg chg="add del mod">
          <ac:chgData name="여진욱" userId="716b73c0-c1b1-4f09-ad03-84ce59e1d01c" providerId="ADAL" clId="{663C3092-0A0B-4F0B-B190-CF9A0E729941}" dt="2023-07-24T12:14:00.514" v="2173" actId="21"/>
          <ac:cxnSpMkLst>
            <pc:docMk/>
            <pc:sldMk cId="415178131" sldId="273"/>
            <ac:cxnSpMk id="47" creationId="{461605AF-155C-5B2C-1FA3-573E57C20F00}"/>
          </ac:cxnSpMkLst>
        </pc:cxnChg>
      </pc:sldChg>
      <pc:sldChg chg="addSp delSp modSp new del mod">
        <pc:chgData name="여진욱" userId="716b73c0-c1b1-4f09-ad03-84ce59e1d01c" providerId="ADAL" clId="{663C3092-0A0B-4F0B-B190-CF9A0E729941}" dt="2023-07-25T04:53:48.217" v="2339" actId="47"/>
        <pc:sldMkLst>
          <pc:docMk/>
          <pc:sldMk cId="1932396524" sldId="274"/>
        </pc:sldMkLst>
        <pc:spChg chg="mod">
          <ac:chgData name="여진욱" userId="716b73c0-c1b1-4f09-ad03-84ce59e1d01c" providerId="ADAL" clId="{663C3092-0A0B-4F0B-B190-CF9A0E729941}" dt="2023-07-25T04:30:58.993" v="2291" actId="6549"/>
          <ac:spMkLst>
            <pc:docMk/>
            <pc:sldMk cId="1932396524" sldId="274"/>
            <ac:spMk id="2" creationId="{9E4C8488-3BDE-99A1-18CF-08C05D1DE3B6}"/>
          </ac:spMkLst>
        </pc:spChg>
        <pc:spChg chg="del">
          <ac:chgData name="여진욱" userId="716b73c0-c1b1-4f09-ad03-84ce59e1d01c" providerId="ADAL" clId="{663C3092-0A0B-4F0B-B190-CF9A0E729941}" dt="2023-07-25T04:24:20.554" v="2190" actId="478"/>
          <ac:spMkLst>
            <pc:docMk/>
            <pc:sldMk cId="1932396524" sldId="274"/>
            <ac:spMk id="3" creationId="{8C12EA8D-B6FC-95D3-B150-37B9485D10CE}"/>
          </ac:spMkLst>
        </pc:spChg>
        <pc:spChg chg="add del mod">
          <ac:chgData name="여진욱" userId="716b73c0-c1b1-4f09-ad03-84ce59e1d01c" providerId="ADAL" clId="{663C3092-0A0B-4F0B-B190-CF9A0E729941}" dt="2023-07-25T04:28:08.750" v="2240"/>
          <ac:spMkLst>
            <pc:docMk/>
            <pc:sldMk cId="1932396524" sldId="274"/>
            <ac:spMk id="4" creationId="{0EDBD627-4B4F-B1D7-CFB5-AD60B64EB39A}"/>
          </ac:spMkLst>
        </pc:spChg>
        <pc:spChg chg="add mod">
          <ac:chgData name="여진욱" userId="716b73c0-c1b1-4f09-ad03-84ce59e1d01c" providerId="ADAL" clId="{663C3092-0A0B-4F0B-B190-CF9A0E729941}" dt="2023-07-25T04:31:21.520" v="2324" actId="1076"/>
          <ac:spMkLst>
            <pc:docMk/>
            <pc:sldMk cId="1932396524" sldId="274"/>
            <ac:spMk id="5" creationId="{4734821B-133E-F4BA-5DBB-5583D37A349B}"/>
          </ac:spMkLst>
        </pc:spChg>
        <pc:spChg chg="add mod">
          <ac:chgData name="여진욱" userId="716b73c0-c1b1-4f09-ad03-84ce59e1d01c" providerId="ADAL" clId="{663C3092-0A0B-4F0B-B190-CF9A0E729941}" dt="2023-07-25T04:31:25.346" v="2327" actId="20577"/>
          <ac:spMkLst>
            <pc:docMk/>
            <pc:sldMk cId="1932396524" sldId="274"/>
            <ac:spMk id="8" creationId="{DA4E5931-DF99-331D-1FDE-02990F4434C5}"/>
          </ac:spMkLst>
        </pc:spChg>
        <pc:picChg chg="add mod">
          <ac:chgData name="여진욱" userId="716b73c0-c1b1-4f09-ad03-84ce59e1d01c" providerId="ADAL" clId="{663C3092-0A0B-4F0B-B190-CF9A0E729941}" dt="2023-07-25T04:31:19.722" v="2323" actId="14100"/>
          <ac:picMkLst>
            <pc:docMk/>
            <pc:sldMk cId="1932396524" sldId="274"/>
            <ac:picMk id="6" creationId="{36E97122-4678-27FD-62C7-7ECD3F99CC91}"/>
          </ac:picMkLst>
        </pc:picChg>
        <pc:picChg chg="add mod modCrop">
          <ac:chgData name="여진욱" userId="716b73c0-c1b1-4f09-ad03-84ce59e1d01c" providerId="ADAL" clId="{663C3092-0A0B-4F0B-B190-CF9A0E729941}" dt="2023-07-25T04:31:42.099" v="2334" actId="1076"/>
          <ac:picMkLst>
            <pc:docMk/>
            <pc:sldMk cId="1932396524" sldId="274"/>
            <ac:picMk id="7" creationId="{201367BC-A215-8E4F-C57B-309D34509174}"/>
          </ac:picMkLst>
        </pc:picChg>
        <pc:picChg chg="add mod modCrop">
          <ac:chgData name="여진욱" userId="716b73c0-c1b1-4f09-ad03-84ce59e1d01c" providerId="ADAL" clId="{663C3092-0A0B-4F0B-B190-CF9A0E729941}" dt="2023-07-25T04:31:42.099" v="2334" actId="1076"/>
          <ac:picMkLst>
            <pc:docMk/>
            <pc:sldMk cId="1932396524" sldId="274"/>
            <ac:picMk id="9" creationId="{C69377B9-7E43-9F3F-9091-759F1E2570FA}"/>
          </ac:picMkLst>
        </pc:picChg>
        <pc:picChg chg="add mod">
          <ac:chgData name="여진욱" userId="716b73c0-c1b1-4f09-ad03-84ce59e1d01c" providerId="ADAL" clId="{663C3092-0A0B-4F0B-B190-CF9A0E729941}" dt="2023-07-25T04:31:22.415" v="2325" actId="1076"/>
          <ac:picMkLst>
            <pc:docMk/>
            <pc:sldMk cId="1932396524" sldId="274"/>
            <ac:picMk id="5122" creationId="{807194BE-910C-682C-980A-1596ABBFBD15}"/>
          </ac:picMkLst>
        </pc:picChg>
        <pc:picChg chg="add del mod">
          <ac:chgData name="여진욱" userId="716b73c0-c1b1-4f09-ad03-84ce59e1d01c" providerId="ADAL" clId="{663C3092-0A0B-4F0B-B190-CF9A0E729941}" dt="2023-07-25T04:27:51.434" v="2226" actId="478"/>
          <ac:picMkLst>
            <pc:docMk/>
            <pc:sldMk cId="1932396524" sldId="274"/>
            <ac:picMk id="5124" creationId="{652C58C1-FF25-B13D-C76F-411E4534954C}"/>
          </ac:picMkLst>
        </pc:picChg>
        <pc:picChg chg="add mod">
          <ac:chgData name="여진욱" userId="716b73c0-c1b1-4f09-ad03-84ce59e1d01c" providerId="ADAL" clId="{663C3092-0A0B-4F0B-B190-CF9A0E729941}" dt="2023-07-25T04:31:12.457" v="2319" actId="1076"/>
          <ac:picMkLst>
            <pc:docMk/>
            <pc:sldMk cId="1932396524" sldId="274"/>
            <ac:picMk id="5126" creationId="{0C06412C-F6A0-0554-4249-DC6D0AA6910D}"/>
          </ac:picMkLst>
        </pc:picChg>
        <pc:cxnChg chg="add mod">
          <ac:chgData name="여진욱" userId="716b73c0-c1b1-4f09-ad03-84ce59e1d01c" providerId="ADAL" clId="{663C3092-0A0B-4F0B-B190-CF9A0E729941}" dt="2023-07-25T04:31:57.959" v="2338" actId="693"/>
          <ac:cxnSpMkLst>
            <pc:docMk/>
            <pc:sldMk cId="1932396524" sldId="274"/>
            <ac:cxnSpMk id="11" creationId="{88A35080-7D47-56EA-CEA0-D2634F5CE598}"/>
          </ac:cxnSpMkLst>
        </pc:cxnChg>
      </pc:sldChg>
      <pc:sldChg chg="addSp delSp modSp new del mod">
        <pc:chgData name="여진욱" userId="716b73c0-c1b1-4f09-ad03-84ce59e1d01c" providerId="ADAL" clId="{663C3092-0A0B-4F0B-B190-CF9A0E729941}" dt="2023-07-25T04:53:48.217" v="2339" actId="47"/>
        <pc:sldMkLst>
          <pc:docMk/>
          <pc:sldMk cId="2490352633" sldId="275"/>
        </pc:sldMkLst>
        <pc:spChg chg="mod">
          <ac:chgData name="여진욱" userId="716b73c0-c1b1-4f09-ad03-84ce59e1d01c" providerId="ADAL" clId="{663C3092-0A0B-4F0B-B190-CF9A0E729941}" dt="2023-07-25T04:28:13.639" v="2259" actId="20577"/>
          <ac:spMkLst>
            <pc:docMk/>
            <pc:sldMk cId="2490352633" sldId="275"/>
            <ac:spMk id="2" creationId="{2A1A794F-CF10-5E32-ECD7-30E5349061E1}"/>
          </ac:spMkLst>
        </pc:spChg>
        <pc:spChg chg="del">
          <ac:chgData name="여진욱" userId="716b73c0-c1b1-4f09-ad03-84ce59e1d01c" providerId="ADAL" clId="{663C3092-0A0B-4F0B-B190-CF9A0E729941}" dt="2023-07-25T04:28:14.875" v="2260" actId="478"/>
          <ac:spMkLst>
            <pc:docMk/>
            <pc:sldMk cId="2490352633" sldId="275"/>
            <ac:spMk id="3" creationId="{1987930E-E147-0419-9C3E-7D69E318A047}"/>
          </ac:spMkLst>
        </pc:spChg>
        <pc:picChg chg="add mod modCrop">
          <ac:chgData name="여진욱" userId="716b73c0-c1b1-4f09-ad03-84ce59e1d01c" providerId="ADAL" clId="{663C3092-0A0B-4F0B-B190-CF9A0E729941}" dt="2023-07-25T04:30:36.109" v="2280" actId="1076"/>
          <ac:picMkLst>
            <pc:docMk/>
            <pc:sldMk cId="2490352633" sldId="275"/>
            <ac:picMk id="5" creationId="{174525CF-E276-C3AE-E8AE-8FF50F05C3B0}"/>
          </ac:picMkLst>
        </pc:picChg>
        <pc:picChg chg="add mod modCrop">
          <ac:chgData name="여진욱" userId="716b73c0-c1b1-4f09-ad03-84ce59e1d01c" providerId="ADAL" clId="{663C3092-0A0B-4F0B-B190-CF9A0E729941}" dt="2023-07-25T04:30:36.109" v="2280" actId="1076"/>
          <ac:picMkLst>
            <pc:docMk/>
            <pc:sldMk cId="2490352633" sldId="275"/>
            <ac:picMk id="6" creationId="{282757A5-8388-B889-B61A-7C89534AE17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65345-D7D9-4CAC-8BF6-ED8413A07075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A9F2F-F7F4-46C7-8C9A-7A18F9C62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577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NONE → CPU</a:t>
            </a:r>
          </a:p>
          <a:p>
            <a:r>
              <a:rPr lang="en-US" altLang="ko-KR" dirty="0"/>
              <a:t>GPU →</a:t>
            </a:r>
            <a:r>
              <a:rPr lang="ko-KR" altLang="en-US" dirty="0"/>
              <a:t> </a:t>
            </a:r>
            <a:r>
              <a:rPr lang="en-US" altLang="ko-KR" dirty="0"/>
              <a:t>GPU</a:t>
            </a:r>
          </a:p>
          <a:p>
            <a:r>
              <a:rPr lang="en-US" altLang="ko-KR" dirty="0"/>
              <a:t>TPU → </a:t>
            </a:r>
            <a:r>
              <a:rPr lang="ko-KR" altLang="en-US" dirty="0"/>
              <a:t>구글에서 개발한  </a:t>
            </a:r>
            <a:r>
              <a:rPr lang="en-US" altLang="ko-KR" dirty="0" err="1"/>
              <a:t>tesnsor</a:t>
            </a:r>
            <a:r>
              <a:rPr lang="en-US" altLang="ko-KR" dirty="0"/>
              <a:t> processing unit; </a:t>
            </a:r>
            <a:r>
              <a:rPr lang="ko-KR" altLang="en-US" dirty="0"/>
              <a:t>버그도 많고</a:t>
            </a:r>
            <a:r>
              <a:rPr lang="en-US" altLang="ko-KR" dirty="0"/>
              <a:t>, </a:t>
            </a:r>
            <a:r>
              <a:rPr lang="ko-KR" altLang="en-US" dirty="0"/>
              <a:t>코드도 수정해 </a:t>
            </a:r>
            <a:r>
              <a:rPr lang="ko-KR" altLang="en-US" dirty="0" err="1"/>
              <a:t>주어야한다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A9F2F-F7F4-46C7-8C9A-7A18F9C62F7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52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721679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발표자</a:t>
            </a:r>
            <a:endParaRPr lang="en-US" altLang="ko-KR" dirty="0"/>
          </a:p>
          <a:p>
            <a:r>
              <a:rPr lang="ko-KR" altLang="en-US" dirty="0"/>
              <a:t>날짜</a:t>
            </a:r>
            <a:endParaRPr lang="en-US" altLang="ko-KR" dirty="0"/>
          </a:p>
          <a:p>
            <a:r>
              <a:rPr lang="ko-KR" altLang="en-US" dirty="0"/>
              <a:t>장소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3989-D5C8-42E1-950D-71B271494691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0114-6D83-49A6-BC1D-6ACC5533193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9D24E4-A10E-41D6-B9B1-4BEF4BFDB783}"/>
              </a:ext>
            </a:extLst>
          </p:cNvPr>
          <p:cNvCxnSpPr/>
          <p:nvPr/>
        </p:nvCxnSpPr>
        <p:spPr>
          <a:xfrm>
            <a:off x="0" y="3582587"/>
            <a:ext cx="9144000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53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3989-D5C8-42E1-950D-71B271494691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0114-6D83-49A6-BC1D-6ACC553319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73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3989-D5C8-42E1-950D-71B271494691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0114-6D83-49A6-BC1D-6ACC553319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25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"/>
            <a:ext cx="9144000" cy="546931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en-US" altLang="ko-KR" dirty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17220"/>
            <a:ext cx="7886700" cy="1623008"/>
          </a:xfrm>
        </p:spPr>
        <p:txBody>
          <a:bodyPr>
            <a:spAutoFit/>
          </a:bodyPr>
          <a:lstStyle>
            <a:lvl1pPr>
              <a:defRPr sz="2000" b="1"/>
            </a:lvl1pPr>
            <a:lvl2pPr>
              <a:defRPr sz="1800" u="none"/>
            </a:lvl2pPr>
            <a:lvl3pPr>
              <a:defRPr sz="1800"/>
            </a:lvl3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3989-D5C8-42E1-950D-71B271494691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0114-6D83-49A6-BC1D-6ACC5533193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45DAC64-3F74-487E-8168-4B547497D620}"/>
              </a:ext>
            </a:extLst>
          </p:cNvPr>
          <p:cNvCxnSpPr/>
          <p:nvPr/>
        </p:nvCxnSpPr>
        <p:spPr>
          <a:xfrm>
            <a:off x="0" y="546930"/>
            <a:ext cx="9144000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31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3989-D5C8-42E1-950D-71B271494691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0114-6D83-49A6-BC1D-6ACC553319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52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3989-D5C8-42E1-950D-71B271494691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0114-6D83-49A6-BC1D-6ACC553319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93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3989-D5C8-42E1-950D-71B271494691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0114-6D83-49A6-BC1D-6ACC553319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56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3989-D5C8-42E1-950D-71B271494691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0114-6D83-49A6-BC1D-6ACC553319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72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3989-D5C8-42E1-950D-71B271494691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0114-6D83-49A6-BC1D-6ACC553319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5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3989-D5C8-42E1-950D-71B271494691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0114-6D83-49A6-BC1D-6ACC553319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60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3989-D5C8-42E1-950D-71B271494691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0114-6D83-49A6-BC1D-6ACC553319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30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03989-D5C8-42E1-950D-71B271494691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9287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20114-6D83-49A6-BC1D-6ACC553319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02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5.jpeg"/><Relationship Id="rId7" Type="http://schemas.openxmlformats.org/officeDocument/2006/relationships/image" Target="../media/image29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11" Type="http://schemas.openxmlformats.org/officeDocument/2006/relationships/image" Target="../media/image33.jpeg"/><Relationship Id="rId5" Type="http://schemas.openxmlformats.org/officeDocument/2006/relationships/image" Target="../media/image27.jpeg"/><Relationship Id="rId10" Type="http://schemas.openxmlformats.org/officeDocument/2006/relationships/image" Target="../media/image32.jpeg"/><Relationship Id="rId4" Type="http://schemas.openxmlformats.org/officeDocument/2006/relationships/image" Target="../media/image26.jpeg"/><Relationship Id="rId9" Type="http://schemas.openxmlformats.org/officeDocument/2006/relationships/image" Target="../media/image3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40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B045C-0210-F205-8FA6-423CC0E332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/>
              <a:t>인공지능 적용 실습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68B7E-A498-F55A-F70B-F69F4A9B64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Jul 27, 2023</a:t>
            </a:r>
          </a:p>
          <a:p>
            <a:r>
              <a:rPr lang="ko-KR" altLang="en-US" dirty="0"/>
              <a:t>여진욱 박사과정</a:t>
            </a:r>
            <a:endParaRPr lang="en-US" altLang="ko-KR" dirty="0"/>
          </a:p>
          <a:p>
            <a:r>
              <a:rPr lang="ko-KR" altLang="en-US" dirty="0"/>
              <a:t>유승화 교수님 연구실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D1F8CF-4A43-723B-B0EC-A64292800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7" y="47400"/>
            <a:ext cx="3159444" cy="740784"/>
          </a:xfrm>
          <a:prstGeom prst="rect">
            <a:avLst/>
          </a:prstGeom>
        </p:spPr>
      </p:pic>
      <p:pic>
        <p:nvPicPr>
          <p:cNvPr id="2052" name="Picture 4" descr="Korea Advanced Institute of Science &amp; Technology (KAIST) Logo">
            <a:extLst>
              <a:ext uri="{FF2B5EF4-FFF2-40B4-BE49-F238E27FC236}">
                <a16:creationId xmlns:a16="http://schemas.microsoft.com/office/drawing/2014/main" id="{DCA786FD-F803-803E-05D8-0D0EBA06A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386" y="57392"/>
            <a:ext cx="2392136" cy="68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71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D27BB-BCA5-3EF4-93EC-D9508331F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Indexing</a:t>
            </a:r>
            <a:endParaRPr lang="ko-KR" alt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7DE631B-B648-6409-7863-F7B9D7535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498165"/>
              </p:ext>
            </p:extLst>
          </p:nvPr>
        </p:nvGraphicFramePr>
        <p:xfrm>
          <a:off x="1144745" y="1476477"/>
          <a:ext cx="7320828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2083">
                  <a:extLst>
                    <a:ext uri="{9D8B030D-6E8A-4147-A177-3AD203B41FA5}">
                      <a16:colId xmlns:a16="http://schemas.microsoft.com/office/drawing/2014/main" val="3935154815"/>
                    </a:ext>
                  </a:extLst>
                </a:gridCol>
                <a:gridCol w="732083">
                  <a:extLst>
                    <a:ext uri="{9D8B030D-6E8A-4147-A177-3AD203B41FA5}">
                      <a16:colId xmlns:a16="http://schemas.microsoft.com/office/drawing/2014/main" val="3835923907"/>
                    </a:ext>
                  </a:extLst>
                </a:gridCol>
                <a:gridCol w="732083">
                  <a:extLst>
                    <a:ext uri="{9D8B030D-6E8A-4147-A177-3AD203B41FA5}">
                      <a16:colId xmlns:a16="http://schemas.microsoft.com/office/drawing/2014/main" val="1732559848"/>
                    </a:ext>
                  </a:extLst>
                </a:gridCol>
                <a:gridCol w="732083">
                  <a:extLst>
                    <a:ext uri="{9D8B030D-6E8A-4147-A177-3AD203B41FA5}">
                      <a16:colId xmlns:a16="http://schemas.microsoft.com/office/drawing/2014/main" val="3482158543"/>
                    </a:ext>
                  </a:extLst>
                </a:gridCol>
                <a:gridCol w="1464164">
                  <a:extLst>
                    <a:ext uri="{9D8B030D-6E8A-4147-A177-3AD203B41FA5}">
                      <a16:colId xmlns:a16="http://schemas.microsoft.com/office/drawing/2014/main" val="375146589"/>
                    </a:ext>
                  </a:extLst>
                </a:gridCol>
                <a:gridCol w="732083">
                  <a:extLst>
                    <a:ext uri="{9D8B030D-6E8A-4147-A177-3AD203B41FA5}">
                      <a16:colId xmlns:a16="http://schemas.microsoft.com/office/drawing/2014/main" val="123488400"/>
                    </a:ext>
                  </a:extLst>
                </a:gridCol>
                <a:gridCol w="732083">
                  <a:extLst>
                    <a:ext uri="{9D8B030D-6E8A-4147-A177-3AD203B41FA5}">
                      <a16:colId xmlns:a16="http://schemas.microsoft.com/office/drawing/2014/main" val="2044783770"/>
                    </a:ext>
                  </a:extLst>
                </a:gridCol>
                <a:gridCol w="732083">
                  <a:extLst>
                    <a:ext uri="{9D8B030D-6E8A-4147-A177-3AD203B41FA5}">
                      <a16:colId xmlns:a16="http://schemas.microsoft.com/office/drawing/2014/main" val="1496129538"/>
                    </a:ext>
                  </a:extLst>
                </a:gridCol>
                <a:gridCol w="732083">
                  <a:extLst>
                    <a:ext uri="{9D8B030D-6E8A-4147-A177-3AD203B41FA5}">
                      <a16:colId xmlns:a16="http://schemas.microsoft.com/office/drawing/2014/main" val="4159756637"/>
                    </a:ext>
                  </a:extLst>
                </a:gridCol>
              </a:tblGrid>
              <a:tr h="402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data2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…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data1234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data1235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data1236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data1237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2055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CEB78B0-CB35-B5CC-E6AF-F6FDA41D698E}"/>
              </a:ext>
            </a:extLst>
          </p:cNvPr>
          <p:cNvSpPr txBox="1"/>
          <p:nvPr/>
        </p:nvSpPr>
        <p:spPr>
          <a:xfrm>
            <a:off x="1366684" y="23204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FCC6D1-1EFE-C6B3-C275-C675C1C6F2F8}"/>
              </a:ext>
            </a:extLst>
          </p:cNvPr>
          <p:cNvSpPr txBox="1"/>
          <p:nvPr/>
        </p:nvSpPr>
        <p:spPr>
          <a:xfrm>
            <a:off x="2094559" y="23204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D90721-C981-147B-B491-A8876BB0A314}"/>
              </a:ext>
            </a:extLst>
          </p:cNvPr>
          <p:cNvSpPr txBox="1"/>
          <p:nvPr/>
        </p:nvSpPr>
        <p:spPr>
          <a:xfrm>
            <a:off x="2822434" y="23204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F97F40-472F-BD36-CC2E-EC73E945C356}"/>
              </a:ext>
            </a:extLst>
          </p:cNvPr>
          <p:cNvSpPr txBox="1"/>
          <p:nvPr/>
        </p:nvSpPr>
        <p:spPr>
          <a:xfrm>
            <a:off x="3550310" y="23204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774395-8962-0B9D-2AFC-9BF3942ED1B6}"/>
              </a:ext>
            </a:extLst>
          </p:cNvPr>
          <p:cNvSpPr txBox="1"/>
          <p:nvPr/>
        </p:nvSpPr>
        <p:spPr>
          <a:xfrm>
            <a:off x="5545394" y="232041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1233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82DACC-D173-2F52-6268-4BFFE44E7DC9}"/>
              </a:ext>
            </a:extLst>
          </p:cNvPr>
          <p:cNvSpPr txBox="1"/>
          <p:nvPr/>
        </p:nvSpPr>
        <p:spPr>
          <a:xfrm>
            <a:off x="6276546" y="232041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1234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25FD8A-B7F6-7D1E-28FD-ED463E13F56C}"/>
              </a:ext>
            </a:extLst>
          </p:cNvPr>
          <p:cNvSpPr txBox="1"/>
          <p:nvPr/>
        </p:nvSpPr>
        <p:spPr>
          <a:xfrm>
            <a:off x="7007698" y="232041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1235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47C0C7-B77E-7F1C-48D2-870A956EAC15}"/>
              </a:ext>
            </a:extLst>
          </p:cNvPr>
          <p:cNvSpPr txBox="1"/>
          <p:nvPr/>
        </p:nvSpPr>
        <p:spPr>
          <a:xfrm>
            <a:off x="7738851" y="232041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1236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61389-D1E3-D032-AA17-186DCA140CEC}"/>
              </a:ext>
            </a:extLst>
          </p:cNvPr>
          <p:cNvSpPr txBox="1"/>
          <p:nvPr/>
        </p:nvSpPr>
        <p:spPr>
          <a:xfrm>
            <a:off x="304800" y="257355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E5114C-30BA-C635-E3D2-8C8C1E162AF6}"/>
              </a:ext>
            </a:extLst>
          </p:cNvPr>
          <p:cNvSpPr txBox="1"/>
          <p:nvPr/>
        </p:nvSpPr>
        <p:spPr>
          <a:xfrm>
            <a:off x="304800" y="161185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1F3A42-415E-B3C5-9530-ACB3C8644784}"/>
              </a:ext>
            </a:extLst>
          </p:cNvPr>
          <p:cNvSpPr txBox="1"/>
          <p:nvPr/>
        </p:nvSpPr>
        <p:spPr>
          <a:xfrm>
            <a:off x="5742039" y="289359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-4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8174B6-CACC-7916-125E-2A9ED652A3AF}"/>
              </a:ext>
            </a:extLst>
          </p:cNvPr>
          <p:cNvSpPr txBox="1"/>
          <p:nvPr/>
        </p:nvSpPr>
        <p:spPr>
          <a:xfrm>
            <a:off x="6469914" y="289359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-3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15DE94-2DA0-284F-FF9A-82A14F70251C}"/>
              </a:ext>
            </a:extLst>
          </p:cNvPr>
          <p:cNvSpPr txBox="1"/>
          <p:nvPr/>
        </p:nvSpPr>
        <p:spPr>
          <a:xfrm>
            <a:off x="7197789" y="289359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34547E-A76E-0BB2-2F40-4C2AC707F5C1}"/>
              </a:ext>
            </a:extLst>
          </p:cNvPr>
          <p:cNvSpPr txBox="1"/>
          <p:nvPr/>
        </p:nvSpPr>
        <p:spPr>
          <a:xfrm>
            <a:off x="7925665" y="289359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p:graphicFrame>
        <p:nvGraphicFramePr>
          <p:cNvPr id="30" name="Table 5">
            <a:extLst>
              <a:ext uri="{FF2B5EF4-FFF2-40B4-BE49-F238E27FC236}">
                <a16:creationId xmlns:a16="http://schemas.microsoft.com/office/drawing/2014/main" id="{FD156FB6-C961-1DBD-E1C0-032DD4D74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825567"/>
              </p:ext>
            </p:extLst>
          </p:nvPr>
        </p:nvGraphicFramePr>
        <p:xfrm>
          <a:off x="4608513" y="3646802"/>
          <a:ext cx="7320828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2083">
                  <a:extLst>
                    <a:ext uri="{9D8B030D-6E8A-4147-A177-3AD203B41FA5}">
                      <a16:colId xmlns:a16="http://schemas.microsoft.com/office/drawing/2014/main" val="3935154815"/>
                    </a:ext>
                  </a:extLst>
                </a:gridCol>
                <a:gridCol w="732083">
                  <a:extLst>
                    <a:ext uri="{9D8B030D-6E8A-4147-A177-3AD203B41FA5}">
                      <a16:colId xmlns:a16="http://schemas.microsoft.com/office/drawing/2014/main" val="3835923907"/>
                    </a:ext>
                  </a:extLst>
                </a:gridCol>
                <a:gridCol w="732083">
                  <a:extLst>
                    <a:ext uri="{9D8B030D-6E8A-4147-A177-3AD203B41FA5}">
                      <a16:colId xmlns:a16="http://schemas.microsoft.com/office/drawing/2014/main" val="1732559848"/>
                    </a:ext>
                  </a:extLst>
                </a:gridCol>
                <a:gridCol w="732083">
                  <a:extLst>
                    <a:ext uri="{9D8B030D-6E8A-4147-A177-3AD203B41FA5}">
                      <a16:colId xmlns:a16="http://schemas.microsoft.com/office/drawing/2014/main" val="3482158543"/>
                    </a:ext>
                  </a:extLst>
                </a:gridCol>
                <a:gridCol w="1464164">
                  <a:extLst>
                    <a:ext uri="{9D8B030D-6E8A-4147-A177-3AD203B41FA5}">
                      <a16:colId xmlns:a16="http://schemas.microsoft.com/office/drawing/2014/main" val="375146589"/>
                    </a:ext>
                  </a:extLst>
                </a:gridCol>
                <a:gridCol w="732083">
                  <a:extLst>
                    <a:ext uri="{9D8B030D-6E8A-4147-A177-3AD203B41FA5}">
                      <a16:colId xmlns:a16="http://schemas.microsoft.com/office/drawing/2014/main" val="123488400"/>
                    </a:ext>
                  </a:extLst>
                </a:gridCol>
                <a:gridCol w="732083">
                  <a:extLst>
                    <a:ext uri="{9D8B030D-6E8A-4147-A177-3AD203B41FA5}">
                      <a16:colId xmlns:a16="http://schemas.microsoft.com/office/drawing/2014/main" val="2044783770"/>
                    </a:ext>
                  </a:extLst>
                </a:gridCol>
                <a:gridCol w="732083">
                  <a:extLst>
                    <a:ext uri="{9D8B030D-6E8A-4147-A177-3AD203B41FA5}">
                      <a16:colId xmlns:a16="http://schemas.microsoft.com/office/drawing/2014/main" val="1496129538"/>
                    </a:ext>
                  </a:extLst>
                </a:gridCol>
                <a:gridCol w="732083">
                  <a:extLst>
                    <a:ext uri="{9D8B030D-6E8A-4147-A177-3AD203B41FA5}">
                      <a16:colId xmlns:a16="http://schemas.microsoft.com/office/drawing/2014/main" val="4159756637"/>
                    </a:ext>
                  </a:extLst>
                </a:gridCol>
              </a:tblGrid>
              <a:tr h="402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data2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…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data1234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data1235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data1236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data1237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205536"/>
                  </a:ext>
                </a:extLst>
              </a:tr>
            </a:tbl>
          </a:graphicData>
        </a:graphic>
      </p:graphicFrame>
      <p:graphicFrame>
        <p:nvGraphicFramePr>
          <p:cNvPr id="31" name="Table 5">
            <a:extLst>
              <a:ext uri="{FF2B5EF4-FFF2-40B4-BE49-F238E27FC236}">
                <a16:creationId xmlns:a16="http://schemas.microsoft.com/office/drawing/2014/main" id="{B75757C9-FA16-BD89-2783-C8239DFE7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779912"/>
              </p:ext>
            </p:extLst>
          </p:nvPr>
        </p:nvGraphicFramePr>
        <p:xfrm>
          <a:off x="-2712315" y="3646802"/>
          <a:ext cx="7320828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2083">
                  <a:extLst>
                    <a:ext uri="{9D8B030D-6E8A-4147-A177-3AD203B41FA5}">
                      <a16:colId xmlns:a16="http://schemas.microsoft.com/office/drawing/2014/main" val="3935154815"/>
                    </a:ext>
                  </a:extLst>
                </a:gridCol>
                <a:gridCol w="732083">
                  <a:extLst>
                    <a:ext uri="{9D8B030D-6E8A-4147-A177-3AD203B41FA5}">
                      <a16:colId xmlns:a16="http://schemas.microsoft.com/office/drawing/2014/main" val="3835923907"/>
                    </a:ext>
                  </a:extLst>
                </a:gridCol>
                <a:gridCol w="732083">
                  <a:extLst>
                    <a:ext uri="{9D8B030D-6E8A-4147-A177-3AD203B41FA5}">
                      <a16:colId xmlns:a16="http://schemas.microsoft.com/office/drawing/2014/main" val="1732559848"/>
                    </a:ext>
                  </a:extLst>
                </a:gridCol>
                <a:gridCol w="732083">
                  <a:extLst>
                    <a:ext uri="{9D8B030D-6E8A-4147-A177-3AD203B41FA5}">
                      <a16:colId xmlns:a16="http://schemas.microsoft.com/office/drawing/2014/main" val="3482158543"/>
                    </a:ext>
                  </a:extLst>
                </a:gridCol>
                <a:gridCol w="1464164">
                  <a:extLst>
                    <a:ext uri="{9D8B030D-6E8A-4147-A177-3AD203B41FA5}">
                      <a16:colId xmlns:a16="http://schemas.microsoft.com/office/drawing/2014/main" val="375146589"/>
                    </a:ext>
                  </a:extLst>
                </a:gridCol>
                <a:gridCol w="732083">
                  <a:extLst>
                    <a:ext uri="{9D8B030D-6E8A-4147-A177-3AD203B41FA5}">
                      <a16:colId xmlns:a16="http://schemas.microsoft.com/office/drawing/2014/main" val="123488400"/>
                    </a:ext>
                  </a:extLst>
                </a:gridCol>
                <a:gridCol w="732083">
                  <a:extLst>
                    <a:ext uri="{9D8B030D-6E8A-4147-A177-3AD203B41FA5}">
                      <a16:colId xmlns:a16="http://schemas.microsoft.com/office/drawing/2014/main" val="2044783770"/>
                    </a:ext>
                  </a:extLst>
                </a:gridCol>
                <a:gridCol w="732083">
                  <a:extLst>
                    <a:ext uri="{9D8B030D-6E8A-4147-A177-3AD203B41FA5}">
                      <a16:colId xmlns:a16="http://schemas.microsoft.com/office/drawing/2014/main" val="1496129538"/>
                    </a:ext>
                  </a:extLst>
                </a:gridCol>
                <a:gridCol w="732083">
                  <a:extLst>
                    <a:ext uri="{9D8B030D-6E8A-4147-A177-3AD203B41FA5}">
                      <a16:colId xmlns:a16="http://schemas.microsoft.com/office/drawing/2014/main" val="4159756637"/>
                    </a:ext>
                  </a:extLst>
                </a:gridCol>
              </a:tblGrid>
              <a:tr h="402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data2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…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data1234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data1235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data1236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data1237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205536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6F25480C-4E76-CFEF-1A91-C3C047D3F80D}"/>
              </a:ext>
            </a:extLst>
          </p:cNvPr>
          <p:cNvSpPr txBox="1"/>
          <p:nvPr/>
        </p:nvSpPr>
        <p:spPr>
          <a:xfrm>
            <a:off x="1043953" y="289359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-1237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91C4B5-124F-44DD-5F21-312F4DD3C400}"/>
              </a:ext>
            </a:extLst>
          </p:cNvPr>
          <p:cNvSpPr txBox="1"/>
          <p:nvPr/>
        </p:nvSpPr>
        <p:spPr>
          <a:xfrm>
            <a:off x="1808703" y="289359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-1236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D4595A-F092-3787-2876-D32E5509168A}"/>
              </a:ext>
            </a:extLst>
          </p:cNvPr>
          <p:cNvSpPr txBox="1"/>
          <p:nvPr/>
        </p:nvSpPr>
        <p:spPr>
          <a:xfrm>
            <a:off x="2573453" y="289359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-1235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2C3086-4536-954C-9058-BD81FEF24BB6}"/>
              </a:ext>
            </a:extLst>
          </p:cNvPr>
          <p:cNvSpPr txBox="1"/>
          <p:nvPr/>
        </p:nvSpPr>
        <p:spPr>
          <a:xfrm>
            <a:off x="3338202" y="289359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-1234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6E11D4-C581-22F6-6B0A-960F48DCA749}"/>
              </a:ext>
            </a:extLst>
          </p:cNvPr>
          <p:cNvSpPr txBox="1"/>
          <p:nvPr/>
        </p:nvSpPr>
        <p:spPr>
          <a:xfrm>
            <a:off x="1144745" y="5162353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0:5 = [0,1,2,3,4]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21C75B-2555-805C-F3C8-6AD296E343A1}"/>
              </a:ext>
            </a:extLst>
          </p:cNvPr>
          <p:cNvSpPr txBox="1"/>
          <p:nvPr/>
        </p:nvSpPr>
        <p:spPr>
          <a:xfrm>
            <a:off x="1221689" y="4726647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[2] = [2]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0D0B10-44DD-021C-3D96-8D2712F49F5D}"/>
              </a:ext>
            </a:extLst>
          </p:cNvPr>
          <p:cNvSpPr txBox="1"/>
          <p:nvPr/>
        </p:nvSpPr>
        <p:spPr>
          <a:xfrm>
            <a:off x="1157569" y="5632461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2:3 = [2]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8953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3C9C-AECC-AC4E-6A59-3F2B5CB6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train_test_split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190823-AD73-BA32-F7BC-0FBEAEC5F039}"/>
              </a:ext>
            </a:extLst>
          </p:cNvPr>
          <p:cNvSpPr/>
          <p:nvPr/>
        </p:nvSpPr>
        <p:spPr>
          <a:xfrm>
            <a:off x="962025" y="3993010"/>
            <a:ext cx="5476875" cy="546931"/>
          </a:xfrm>
          <a:prstGeom prst="rect">
            <a:avLst/>
          </a:prstGeom>
          <a:solidFill>
            <a:srgbClr val="00AD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Training set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6D5842-E222-CA37-E189-12E94659DC6D}"/>
              </a:ext>
            </a:extLst>
          </p:cNvPr>
          <p:cNvSpPr/>
          <p:nvPr/>
        </p:nvSpPr>
        <p:spPr>
          <a:xfrm>
            <a:off x="6438900" y="3993010"/>
            <a:ext cx="1895475" cy="546931"/>
          </a:xfrm>
          <a:prstGeom prst="rect">
            <a:avLst/>
          </a:prstGeom>
          <a:solidFill>
            <a:srgbClr val="AAD8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Test set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59E19A-AD45-DD7E-658A-2D7F419D47E8}"/>
              </a:ext>
            </a:extLst>
          </p:cNvPr>
          <p:cNvCxnSpPr/>
          <p:nvPr/>
        </p:nvCxnSpPr>
        <p:spPr>
          <a:xfrm>
            <a:off x="962025" y="3697735"/>
            <a:ext cx="7334250" cy="0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EEDB432-74C0-1923-296D-F36FC044C28F}"/>
              </a:ext>
            </a:extLst>
          </p:cNvPr>
          <p:cNvSpPr txBox="1"/>
          <p:nvPr/>
        </p:nvSpPr>
        <p:spPr>
          <a:xfrm>
            <a:off x="3862122" y="3289686"/>
            <a:ext cx="149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Total dataset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7A0B45-F577-A38E-B2B9-C018DD79D6F5}"/>
              </a:ext>
            </a:extLst>
          </p:cNvPr>
          <p:cNvSpPr txBox="1"/>
          <p:nvPr/>
        </p:nvSpPr>
        <p:spPr>
          <a:xfrm>
            <a:off x="2228850" y="4949102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모델을 학습 시킬 때 사용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AC973D-4DD2-2E14-2D30-BE1921440DCE}"/>
              </a:ext>
            </a:extLst>
          </p:cNvPr>
          <p:cNvSpPr txBox="1"/>
          <p:nvPr/>
        </p:nvSpPr>
        <p:spPr>
          <a:xfrm>
            <a:off x="6438900" y="4672103"/>
            <a:ext cx="1895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학습된 모델을 평가하기 위해 사용</a:t>
            </a:r>
          </a:p>
        </p:txBody>
      </p:sp>
      <p:pic>
        <p:nvPicPr>
          <p:cNvPr id="4098" name="Picture 2" descr="쓰다듬어도 될까? '고양이'에 대한 흔한 오해 5가지">
            <a:extLst>
              <a:ext uri="{FF2B5EF4-FFF2-40B4-BE49-F238E27FC236}">
                <a16:creationId xmlns:a16="http://schemas.microsoft.com/office/drawing/2014/main" id="{F47ECD88-6099-485D-E19D-925512477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64" y="807074"/>
            <a:ext cx="1604963" cy="102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고양이 - 나무위키">
            <a:extLst>
              <a:ext uri="{FF2B5EF4-FFF2-40B4-BE49-F238E27FC236}">
                <a16:creationId xmlns:a16="http://schemas.microsoft.com/office/drawing/2014/main" id="{9CB7A672-0FA7-376F-F827-094D1CB81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595" y="807074"/>
            <a:ext cx="1542135" cy="102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고양이 - 나무위키">
            <a:extLst>
              <a:ext uri="{FF2B5EF4-FFF2-40B4-BE49-F238E27FC236}">
                <a16:creationId xmlns:a16="http://schemas.microsoft.com/office/drawing/2014/main" id="{87D84513-0779-15D4-8810-13CB6936E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2059178"/>
            <a:ext cx="1536487" cy="1028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냥집사 주목! 실패 없는 고양이 사진을 찍기 위한 촬영 팁">
            <a:extLst>
              <a:ext uri="{FF2B5EF4-FFF2-40B4-BE49-F238E27FC236}">
                <a16:creationId xmlns:a16="http://schemas.microsoft.com/office/drawing/2014/main" id="{B3740FF9-B606-1FA5-13BD-BED86A438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454" y="2008630"/>
            <a:ext cx="1623951" cy="107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고양이 기르고 싶다고? 한 생명을 책임지는 일｜주간동아">
            <a:extLst>
              <a:ext uri="{FF2B5EF4-FFF2-40B4-BE49-F238E27FC236}">
                <a16:creationId xmlns:a16="http://schemas.microsoft.com/office/drawing/2014/main" id="{633C76B4-AD47-409D-4247-3C37A05CE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405" y="2203704"/>
            <a:ext cx="1325348" cy="88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아기 강아지 키우는 법 이렇게 하자">
            <a:extLst>
              <a:ext uri="{FF2B5EF4-FFF2-40B4-BE49-F238E27FC236}">
                <a16:creationId xmlns:a16="http://schemas.microsoft.com/office/drawing/2014/main" id="{7D08DDD6-9440-F666-C654-48D556DC2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826" y="807074"/>
            <a:ext cx="1045037" cy="104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애견 | 취미농업 | 기업경제/농업 | 의정부시 분야별정보 홈페이지">
            <a:extLst>
              <a:ext uri="{FF2B5EF4-FFF2-40B4-BE49-F238E27FC236}">
                <a16:creationId xmlns:a16="http://schemas.microsoft.com/office/drawing/2014/main" id="{DDF3C7DF-DA4C-D922-6E32-EA18B7DA8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835" y="2008630"/>
            <a:ext cx="1540913" cy="107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강아지 귀 뒤로 젖히는 이유 여섯 가지">
            <a:extLst>
              <a:ext uri="{FF2B5EF4-FFF2-40B4-BE49-F238E27FC236}">
                <a16:creationId xmlns:a16="http://schemas.microsoft.com/office/drawing/2014/main" id="{E4BB34D4-0AB9-E711-DE52-9E0FEA49B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030" y="807074"/>
            <a:ext cx="1285872" cy="93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강아지]강아지의 애교와 애교의 뜻">
            <a:extLst>
              <a:ext uri="{FF2B5EF4-FFF2-40B4-BE49-F238E27FC236}">
                <a16:creationId xmlns:a16="http://schemas.microsoft.com/office/drawing/2014/main" id="{E6DCE59B-D6E4-0338-908D-D2EBBF3ED1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60"/>
          <a:stretch/>
        </p:blipFill>
        <p:spPr bwMode="auto">
          <a:xfrm>
            <a:off x="4495898" y="807074"/>
            <a:ext cx="1103760" cy="109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전국] 24시 고양이분양 랭킹1위 가필드고양이 · 자체출산분양 · 전지역 무료배송 서비스 !">
            <a:extLst>
              <a:ext uri="{FF2B5EF4-FFF2-40B4-BE49-F238E27FC236}">
                <a16:creationId xmlns:a16="http://schemas.microsoft.com/office/drawing/2014/main" id="{CDDFC2A3-E79E-37FE-888F-8987B7134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426" y="2042232"/>
            <a:ext cx="882476" cy="104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583CD8-851E-F903-43A9-E899E0E85A8A}"/>
              </a:ext>
            </a:extLst>
          </p:cNvPr>
          <p:cNvSpPr txBox="1"/>
          <p:nvPr/>
        </p:nvSpPr>
        <p:spPr>
          <a:xfrm>
            <a:off x="2561917" y="5830025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모델의 일반화된 성능을 확인하기 위해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8433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3BD9057-C756-BB44-3116-39836949E728}"/>
              </a:ext>
            </a:extLst>
          </p:cNvPr>
          <p:cNvSpPr/>
          <p:nvPr/>
        </p:nvSpPr>
        <p:spPr>
          <a:xfrm>
            <a:off x="522514" y="993568"/>
            <a:ext cx="1770743" cy="546931"/>
          </a:xfrm>
          <a:prstGeom prst="rect">
            <a:avLst/>
          </a:prstGeom>
          <a:solidFill>
            <a:srgbClr val="00AD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City</a:t>
            </a:r>
            <a:endParaRPr lang="ko-KR" alt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3087E-7BB3-65CF-6AB0-26DDE22C9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One-hot encoding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844B8C-684E-84FF-FE73-D7527C221969}"/>
              </a:ext>
            </a:extLst>
          </p:cNvPr>
          <p:cNvSpPr/>
          <p:nvPr/>
        </p:nvSpPr>
        <p:spPr>
          <a:xfrm>
            <a:off x="522514" y="1987138"/>
            <a:ext cx="1770743" cy="546931"/>
          </a:xfrm>
          <a:prstGeom prst="rect">
            <a:avLst/>
          </a:prstGeom>
          <a:solidFill>
            <a:srgbClr val="AAD8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Daejeon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1A3CC9-D3F3-CB77-9EE9-547511617225}"/>
              </a:ext>
            </a:extLst>
          </p:cNvPr>
          <p:cNvSpPr/>
          <p:nvPr/>
        </p:nvSpPr>
        <p:spPr>
          <a:xfrm>
            <a:off x="522514" y="2753567"/>
            <a:ext cx="1770743" cy="546931"/>
          </a:xfrm>
          <a:prstGeom prst="rect">
            <a:avLst/>
          </a:prstGeom>
          <a:solidFill>
            <a:srgbClr val="AAD8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Seoul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ECF178-4487-96F3-F71E-7F389A60B0AA}"/>
              </a:ext>
            </a:extLst>
          </p:cNvPr>
          <p:cNvSpPr/>
          <p:nvPr/>
        </p:nvSpPr>
        <p:spPr>
          <a:xfrm>
            <a:off x="522514" y="3519996"/>
            <a:ext cx="1770743" cy="546931"/>
          </a:xfrm>
          <a:prstGeom prst="rect">
            <a:avLst/>
          </a:prstGeom>
          <a:solidFill>
            <a:srgbClr val="AAD8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Busan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B7C8AD-998E-31D8-2957-9E22CDE50DAC}"/>
              </a:ext>
            </a:extLst>
          </p:cNvPr>
          <p:cNvSpPr/>
          <p:nvPr/>
        </p:nvSpPr>
        <p:spPr>
          <a:xfrm>
            <a:off x="522514" y="4286425"/>
            <a:ext cx="1770743" cy="546931"/>
          </a:xfrm>
          <a:prstGeom prst="rect">
            <a:avLst/>
          </a:prstGeom>
          <a:solidFill>
            <a:srgbClr val="AAD8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</a:rPr>
              <a:t>Daejeon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041609-3781-53A8-11E0-3F56F7CE5283}"/>
              </a:ext>
            </a:extLst>
          </p:cNvPr>
          <p:cNvSpPr/>
          <p:nvPr/>
        </p:nvSpPr>
        <p:spPr>
          <a:xfrm>
            <a:off x="522514" y="5052854"/>
            <a:ext cx="1770743" cy="546931"/>
          </a:xfrm>
          <a:prstGeom prst="rect">
            <a:avLst/>
          </a:prstGeom>
          <a:solidFill>
            <a:srgbClr val="AAD8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Seoul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57945D-B3D2-4357-52AD-19F83F24015B}"/>
              </a:ext>
            </a:extLst>
          </p:cNvPr>
          <p:cNvSpPr/>
          <p:nvPr/>
        </p:nvSpPr>
        <p:spPr>
          <a:xfrm>
            <a:off x="3425375" y="993568"/>
            <a:ext cx="1770743" cy="546931"/>
          </a:xfrm>
          <a:prstGeom prst="rect">
            <a:avLst/>
          </a:prstGeom>
          <a:solidFill>
            <a:srgbClr val="00AD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Daejeon</a:t>
            </a:r>
            <a:endParaRPr lang="ko-KR" altLang="en-US" sz="1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934CDA-766F-9A9B-0298-07306D6E12F9}"/>
              </a:ext>
            </a:extLst>
          </p:cNvPr>
          <p:cNvSpPr/>
          <p:nvPr/>
        </p:nvSpPr>
        <p:spPr>
          <a:xfrm>
            <a:off x="5196118" y="993568"/>
            <a:ext cx="1770743" cy="546931"/>
          </a:xfrm>
          <a:prstGeom prst="rect">
            <a:avLst/>
          </a:prstGeom>
          <a:solidFill>
            <a:srgbClr val="00AD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Seoul</a:t>
            </a:r>
            <a:endParaRPr lang="ko-KR" altLang="en-US" sz="1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E00552-2A6E-1995-72A4-B01D8C54F1C6}"/>
              </a:ext>
            </a:extLst>
          </p:cNvPr>
          <p:cNvSpPr/>
          <p:nvPr/>
        </p:nvSpPr>
        <p:spPr>
          <a:xfrm>
            <a:off x="6966861" y="993568"/>
            <a:ext cx="1770743" cy="546931"/>
          </a:xfrm>
          <a:prstGeom prst="rect">
            <a:avLst/>
          </a:prstGeom>
          <a:solidFill>
            <a:srgbClr val="00AD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Busan</a:t>
            </a:r>
            <a:endParaRPr lang="ko-KR" altLang="en-US" sz="1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05CBEB-DB24-E785-C935-D93A9E511CA9}"/>
              </a:ext>
            </a:extLst>
          </p:cNvPr>
          <p:cNvSpPr/>
          <p:nvPr/>
        </p:nvSpPr>
        <p:spPr>
          <a:xfrm>
            <a:off x="522514" y="5819283"/>
            <a:ext cx="1770743" cy="546931"/>
          </a:xfrm>
          <a:prstGeom prst="rect">
            <a:avLst/>
          </a:prstGeom>
          <a:solidFill>
            <a:srgbClr val="AAD8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</a:rPr>
              <a:t>Daejeon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E93E2D6-00BF-E7C3-C4CE-B6B2037FC9EE}"/>
              </a:ext>
            </a:extLst>
          </p:cNvPr>
          <p:cNvGrpSpPr/>
          <p:nvPr/>
        </p:nvGrpSpPr>
        <p:grpSpPr>
          <a:xfrm>
            <a:off x="3425375" y="1987138"/>
            <a:ext cx="5312228" cy="546931"/>
            <a:chOff x="3425375" y="2103252"/>
            <a:chExt cx="5312228" cy="546931"/>
          </a:xfrm>
          <a:solidFill>
            <a:srgbClr val="AAD8D3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5B78E4E-E5A6-BC3A-FFF4-A0A0160344A1}"/>
                </a:ext>
              </a:extLst>
            </p:cNvPr>
            <p:cNvSpPr/>
            <p:nvPr/>
          </p:nvSpPr>
          <p:spPr>
            <a:xfrm>
              <a:off x="3425375" y="2103252"/>
              <a:ext cx="1770743" cy="54693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chemeClr val="tx1"/>
                  </a:solidFill>
                </a:rPr>
                <a:t>1</a:t>
              </a:r>
              <a:endParaRPr lang="ko-KR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4B00025-8683-92BF-54CF-4595976CA9A5}"/>
                </a:ext>
              </a:extLst>
            </p:cNvPr>
            <p:cNvSpPr/>
            <p:nvPr/>
          </p:nvSpPr>
          <p:spPr>
            <a:xfrm>
              <a:off x="5196117" y="2103252"/>
              <a:ext cx="1770743" cy="54693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chemeClr val="tx1"/>
                  </a:solidFill>
                </a:rPr>
                <a:t>0</a:t>
              </a:r>
              <a:endParaRPr lang="ko-KR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102FDE2-2922-DF6D-BBC4-4D3E04F27148}"/>
                </a:ext>
              </a:extLst>
            </p:cNvPr>
            <p:cNvSpPr/>
            <p:nvPr/>
          </p:nvSpPr>
          <p:spPr>
            <a:xfrm>
              <a:off x="6966860" y="2103252"/>
              <a:ext cx="1770743" cy="54693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chemeClr val="tx1"/>
                  </a:solidFill>
                </a:rPr>
                <a:t>0</a:t>
              </a:r>
              <a:endParaRPr lang="ko-KR" alt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28C528B-6DA3-3EC2-FE69-239CF25287C1}"/>
              </a:ext>
            </a:extLst>
          </p:cNvPr>
          <p:cNvGrpSpPr/>
          <p:nvPr/>
        </p:nvGrpSpPr>
        <p:grpSpPr>
          <a:xfrm>
            <a:off x="3425375" y="2753567"/>
            <a:ext cx="5312228" cy="546931"/>
            <a:chOff x="3425375" y="2103252"/>
            <a:chExt cx="5312228" cy="546931"/>
          </a:xfrm>
          <a:solidFill>
            <a:srgbClr val="AAD8D3"/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FA66C4C-2DCA-E432-4BAD-DFA0C7764345}"/>
                </a:ext>
              </a:extLst>
            </p:cNvPr>
            <p:cNvSpPr/>
            <p:nvPr/>
          </p:nvSpPr>
          <p:spPr>
            <a:xfrm>
              <a:off x="3425375" y="2103252"/>
              <a:ext cx="1770743" cy="54693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chemeClr val="tx1"/>
                  </a:solidFill>
                </a:rPr>
                <a:t>0</a:t>
              </a:r>
              <a:endParaRPr lang="ko-KR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34EA0CC-46F4-865B-E147-98AFABCCA7E4}"/>
                </a:ext>
              </a:extLst>
            </p:cNvPr>
            <p:cNvSpPr/>
            <p:nvPr/>
          </p:nvSpPr>
          <p:spPr>
            <a:xfrm>
              <a:off x="5196117" y="2103252"/>
              <a:ext cx="1770743" cy="54693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chemeClr val="tx1"/>
                  </a:solidFill>
                </a:rPr>
                <a:t>1</a:t>
              </a:r>
              <a:endParaRPr lang="ko-KR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4D445DB-E6B5-7AE1-C170-230BDDB22542}"/>
                </a:ext>
              </a:extLst>
            </p:cNvPr>
            <p:cNvSpPr/>
            <p:nvPr/>
          </p:nvSpPr>
          <p:spPr>
            <a:xfrm>
              <a:off x="6966860" y="2103252"/>
              <a:ext cx="1770743" cy="54693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chemeClr val="tx1"/>
                  </a:solidFill>
                </a:rPr>
                <a:t>0</a:t>
              </a:r>
              <a:endParaRPr lang="ko-KR" alt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6EC1825-AECC-E3E3-CE12-81D8D6BD8629}"/>
              </a:ext>
            </a:extLst>
          </p:cNvPr>
          <p:cNvGrpSpPr/>
          <p:nvPr/>
        </p:nvGrpSpPr>
        <p:grpSpPr>
          <a:xfrm>
            <a:off x="3425375" y="3519996"/>
            <a:ext cx="5312228" cy="546931"/>
            <a:chOff x="3425375" y="2103252"/>
            <a:chExt cx="5312228" cy="546931"/>
          </a:xfrm>
          <a:solidFill>
            <a:srgbClr val="AAD8D3"/>
          </a:solidFill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D3946FC-53E5-ED2F-9B22-679C9B433BE2}"/>
                </a:ext>
              </a:extLst>
            </p:cNvPr>
            <p:cNvSpPr/>
            <p:nvPr/>
          </p:nvSpPr>
          <p:spPr>
            <a:xfrm>
              <a:off x="3425375" y="2103252"/>
              <a:ext cx="1770743" cy="54693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chemeClr val="tx1"/>
                  </a:solidFill>
                </a:rPr>
                <a:t>0</a:t>
              </a:r>
              <a:endParaRPr lang="ko-KR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5A53FD9-255E-D9C3-2D94-1AED3D0ED123}"/>
                </a:ext>
              </a:extLst>
            </p:cNvPr>
            <p:cNvSpPr/>
            <p:nvPr/>
          </p:nvSpPr>
          <p:spPr>
            <a:xfrm>
              <a:off x="5196117" y="2103252"/>
              <a:ext cx="1770743" cy="54693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chemeClr val="tx1"/>
                  </a:solidFill>
                </a:rPr>
                <a:t>0</a:t>
              </a:r>
              <a:endParaRPr lang="ko-KR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957BE43-38A2-F914-48C4-2C854C28C131}"/>
                </a:ext>
              </a:extLst>
            </p:cNvPr>
            <p:cNvSpPr/>
            <p:nvPr/>
          </p:nvSpPr>
          <p:spPr>
            <a:xfrm>
              <a:off x="6966860" y="2103252"/>
              <a:ext cx="1770743" cy="54693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chemeClr val="tx1"/>
                  </a:solidFill>
                </a:rPr>
                <a:t>1</a:t>
              </a:r>
              <a:endParaRPr lang="ko-KR" alt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9AD2D39-64B5-769F-02D4-3A6C7AC9F673}"/>
              </a:ext>
            </a:extLst>
          </p:cNvPr>
          <p:cNvGrpSpPr/>
          <p:nvPr/>
        </p:nvGrpSpPr>
        <p:grpSpPr>
          <a:xfrm>
            <a:off x="3425375" y="4286425"/>
            <a:ext cx="5312228" cy="546931"/>
            <a:chOff x="3425375" y="2103252"/>
            <a:chExt cx="5312228" cy="546931"/>
          </a:xfrm>
          <a:solidFill>
            <a:srgbClr val="AAD8D3"/>
          </a:solidFill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053EBE4-9581-0DC8-85B2-25C99A217FD5}"/>
                </a:ext>
              </a:extLst>
            </p:cNvPr>
            <p:cNvSpPr/>
            <p:nvPr/>
          </p:nvSpPr>
          <p:spPr>
            <a:xfrm>
              <a:off x="3425375" y="2103252"/>
              <a:ext cx="1770743" cy="54693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chemeClr val="tx1"/>
                  </a:solidFill>
                </a:rPr>
                <a:t>1</a:t>
              </a:r>
              <a:endParaRPr lang="ko-KR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3A63370-1217-D762-0A96-0036719CDC18}"/>
                </a:ext>
              </a:extLst>
            </p:cNvPr>
            <p:cNvSpPr/>
            <p:nvPr/>
          </p:nvSpPr>
          <p:spPr>
            <a:xfrm>
              <a:off x="5196117" y="2103252"/>
              <a:ext cx="1770743" cy="54693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chemeClr val="tx1"/>
                  </a:solidFill>
                </a:rPr>
                <a:t>0</a:t>
              </a:r>
              <a:endParaRPr lang="ko-KR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9F6306D-9A59-7B5B-4D1A-26CB5FACB5AE}"/>
                </a:ext>
              </a:extLst>
            </p:cNvPr>
            <p:cNvSpPr/>
            <p:nvPr/>
          </p:nvSpPr>
          <p:spPr>
            <a:xfrm>
              <a:off x="6966860" y="2103252"/>
              <a:ext cx="1770743" cy="54693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chemeClr val="tx1"/>
                  </a:solidFill>
                </a:rPr>
                <a:t>0</a:t>
              </a:r>
              <a:endParaRPr lang="ko-KR" alt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409D14-49A5-69C8-AE4C-9ED6F12FFC0F}"/>
              </a:ext>
            </a:extLst>
          </p:cNvPr>
          <p:cNvGrpSpPr/>
          <p:nvPr/>
        </p:nvGrpSpPr>
        <p:grpSpPr>
          <a:xfrm>
            <a:off x="3425375" y="5052854"/>
            <a:ext cx="5312228" cy="546931"/>
            <a:chOff x="3425375" y="2103252"/>
            <a:chExt cx="5312228" cy="546931"/>
          </a:xfrm>
          <a:solidFill>
            <a:srgbClr val="AAD8D3"/>
          </a:solidFill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C7CACCC-CBFE-7CE5-8F7C-54AA2C0CE55B}"/>
                </a:ext>
              </a:extLst>
            </p:cNvPr>
            <p:cNvSpPr/>
            <p:nvPr/>
          </p:nvSpPr>
          <p:spPr>
            <a:xfrm>
              <a:off x="3425375" y="2103252"/>
              <a:ext cx="1770743" cy="54693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chemeClr val="tx1"/>
                  </a:solidFill>
                </a:rPr>
                <a:t>0</a:t>
              </a:r>
              <a:endParaRPr lang="ko-KR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BEEBC7D-7C33-41A6-B34B-3BA009100313}"/>
                </a:ext>
              </a:extLst>
            </p:cNvPr>
            <p:cNvSpPr/>
            <p:nvPr/>
          </p:nvSpPr>
          <p:spPr>
            <a:xfrm>
              <a:off x="5196117" y="2103252"/>
              <a:ext cx="1770743" cy="54693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chemeClr val="tx1"/>
                  </a:solidFill>
                </a:rPr>
                <a:t>1</a:t>
              </a:r>
              <a:endParaRPr lang="ko-KR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CB1AE3D-7902-7769-36DB-7D0484FFA3FE}"/>
                </a:ext>
              </a:extLst>
            </p:cNvPr>
            <p:cNvSpPr/>
            <p:nvPr/>
          </p:nvSpPr>
          <p:spPr>
            <a:xfrm>
              <a:off x="6966860" y="2103252"/>
              <a:ext cx="1770743" cy="54693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chemeClr val="tx1"/>
                  </a:solidFill>
                </a:rPr>
                <a:t>0</a:t>
              </a:r>
              <a:endParaRPr lang="ko-KR" alt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3919C3A-6128-CF42-F503-BC46DDD3D2B0}"/>
              </a:ext>
            </a:extLst>
          </p:cNvPr>
          <p:cNvGrpSpPr/>
          <p:nvPr/>
        </p:nvGrpSpPr>
        <p:grpSpPr>
          <a:xfrm>
            <a:off x="3425375" y="5819283"/>
            <a:ext cx="5312228" cy="546931"/>
            <a:chOff x="3425375" y="2103252"/>
            <a:chExt cx="5312228" cy="546931"/>
          </a:xfrm>
          <a:solidFill>
            <a:srgbClr val="AAD8D3"/>
          </a:solidFill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DC0BB93-FEAA-70F4-5227-07D4B91FE71E}"/>
                </a:ext>
              </a:extLst>
            </p:cNvPr>
            <p:cNvSpPr/>
            <p:nvPr/>
          </p:nvSpPr>
          <p:spPr>
            <a:xfrm>
              <a:off x="3425375" y="2103252"/>
              <a:ext cx="1770743" cy="54693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chemeClr val="tx1"/>
                  </a:solidFill>
                </a:rPr>
                <a:t>1</a:t>
              </a:r>
              <a:endParaRPr lang="ko-KR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04474E-9578-8140-D40B-8B6BC3544AC5}"/>
                </a:ext>
              </a:extLst>
            </p:cNvPr>
            <p:cNvSpPr/>
            <p:nvPr/>
          </p:nvSpPr>
          <p:spPr>
            <a:xfrm>
              <a:off x="5196117" y="2103252"/>
              <a:ext cx="1770743" cy="54693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chemeClr val="tx1"/>
                  </a:solidFill>
                </a:rPr>
                <a:t>0</a:t>
              </a:r>
              <a:endParaRPr lang="ko-KR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090BF9F-15B5-1656-1E9B-B2DB65272823}"/>
                </a:ext>
              </a:extLst>
            </p:cNvPr>
            <p:cNvSpPr/>
            <p:nvPr/>
          </p:nvSpPr>
          <p:spPr>
            <a:xfrm>
              <a:off x="6966860" y="2103252"/>
              <a:ext cx="1770743" cy="54693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chemeClr val="tx1"/>
                  </a:solidFill>
                </a:rPr>
                <a:t>0</a:t>
              </a:r>
              <a:endParaRPr lang="ko-KR" alt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B5E5C9B6-CB49-33D2-0B0B-C3921992DE24}"/>
              </a:ext>
            </a:extLst>
          </p:cNvPr>
          <p:cNvSpPr/>
          <p:nvPr/>
        </p:nvSpPr>
        <p:spPr>
          <a:xfrm>
            <a:off x="2572308" y="3213161"/>
            <a:ext cx="574016" cy="11606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360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1402C-3CC4-12D2-1FBC-2DFB8284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Confusion matrix</a:t>
            </a:r>
            <a:endParaRPr lang="ko-KR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B428D6-7D3F-1F34-3AA8-64B5D9AEE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717"/>
            <a:ext cx="8896228" cy="501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75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lgoDaily - Getting to Know Decision Trees - Introduction">
            <a:extLst>
              <a:ext uri="{FF2B5EF4-FFF2-40B4-BE49-F238E27FC236}">
                <a16:creationId xmlns:a16="http://schemas.microsoft.com/office/drawing/2014/main" id="{B0382804-C6A2-CA02-168C-55E6D740D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2000250"/>
            <a:ext cx="4819852" cy="261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nergies 13 06668 g002 550">
            <a:extLst>
              <a:ext uri="{FF2B5EF4-FFF2-40B4-BE49-F238E27FC236}">
                <a16:creationId xmlns:a16="http://schemas.microsoft.com/office/drawing/2014/main" id="{5FA32F78-D2F3-3269-0424-D0C35AE5C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742852"/>
            <a:ext cx="4003507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CA4082-9EAF-C941-2543-7D87D338E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C02DBF-B329-ECF3-BD9A-19976C2C8205}"/>
              </a:ext>
            </a:extLst>
          </p:cNvPr>
          <p:cNvSpPr txBox="1"/>
          <p:nvPr/>
        </p:nvSpPr>
        <p:spPr>
          <a:xfrm>
            <a:off x="30079" y="6445509"/>
            <a:ext cx="911392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Muzzammel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Raheel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Ali Raza. "A support vector machine learning-based protection technique for MT-HVDC systems." 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Energies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13.24 (2020): 6668.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8BC69E-E3C5-B354-A1A2-41CF8D244AF2}"/>
              </a:ext>
            </a:extLst>
          </p:cNvPr>
          <p:cNvSpPr txBox="1"/>
          <p:nvPr/>
        </p:nvSpPr>
        <p:spPr>
          <a:xfrm>
            <a:off x="30079" y="6642570"/>
            <a:ext cx="911392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https://algodaily.com/lessons/decision-trees-basics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EDA66E-17CD-2FE4-0884-9922BF730249}"/>
              </a:ext>
            </a:extLst>
          </p:cNvPr>
          <p:cNvSpPr txBox="1"/>
          <p:nvPr/>
        </p:nvSpPr>
        <p:spPr>
          <a:xfrm>
            <a:off x="1219200" y="1097393"/>
            <a:ext cx="264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Support Vector Machine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8F8D98-6166-1102-6F12-D5636F2EF783}"/>
              </a:ext>
            </a:extLst>
          </p:cNvPr>
          <p:cNvSpPr txBox="1"/>
          <p:nvPr/>
        </p:nvSpPr>
        <p:spPr>
          <a:xfrm>
            <a:off x="5841339" y="1097393"/>
            <a:ext cx="159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Decision Tree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3308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Arrow: Right 45">
            <a:extLst>
              <a:ext uri="{FF2B5EF4-FFF2-40B4-BE49-F238E27FC236}">
                <a16:creationId xmlns:a16="http://schemas.microsoft.com/office/drawing/2014/main" id="{9F3EB749-AB94-D746-C7C7-8B37F45D1081}"/>
              </a:ext>
            </a:extLst>
          </p:cNvPr>
          <p:cNvSpPr/>
          <p:nvPr/>
        </p:nvSpPr>
        <p:spPr>
          <a:xfrm>
            <a:off x="3262853" y="4461949"/>
            <a:ext cx="1927122" cy="1411497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6D2C3-5B14-3714-A01A-163E46B48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DNN-based classification; </a:t>
            </a:r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5A9B086-DEC4-5464-1CE5-6B89D4D1A11D}"/>
                  </a:ext>
                </a:extLst>
              </p:cNvPr>
              <p:cNvSpPr/>
              <p:nvPr/>
            </p:nvSpPr>
            <p:spPr>
              <a:xfrm>
                <a:off x="934877" y="3155534"/>
                <a:ext cx="1770743" cy="546931"/>
              </a:xfrm>
              <a:prstGeom prst="rect">
                <a:avLst/>
              </a:prstGeom>
              <a:solidFill>
                <a:srgbClr val="00ADB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Output,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5A9B086-DEC4-5464-1CE5-6B89D4D1A1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877" y="3155534"/>
                <a:ext cx="1770743" cy="5469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6CD30555-4767-2D71-C001-B29126A91EAB}"/>
              </a:ext>
            </a:extLst>
          </p:cNvPr>
          <p:cNvSpPr/>
          <p:nvPr/>
        </p:nvSpPr>
        <p:spPr>
          <a:xfrm>
            <a:off x="934877" y="4149104"/>
            <a:ext cx="1770743" cy="546931"/>
          </a:xfrm>
          <a:prstGeom prst="rect">
            <a:avLst/>
          </a:prstGeom>
          <a:solidFill>
            <a:srgbClr val="AAD8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1.2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8AA7A6-DCD9-E3D4-5BFA-F4E1DFEF1C06}"/>
              </a:ext>
            </a:extLst>
          </p:cNvPr>
          <p:cNvSpPr/>
          <p:nvPr/>
        </p:nvSpPr>
        <p:spPr>
          <a:xfrm>
            <a:off x="934877" y="4915533"/>
            <a:ext cx="1770743" cy="546931"/>
          </a:xfrm>
          <a:prstGeom prst="rect">
            <a:avLst/>
          </a:prstGeom>
          <a:solidFill>
            <a:srgbClr val="AAD8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2.3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C481B5-067B-8082-6953-C4861A7B5865}"/>
              </a:ext>
            </a:extLst>
          </p:cNvPr>
          <p:cNvSpPr/>
          <p:nvPr/>
        </p:nvSpPr>
        <p:spPr>
          <a:xfrm>
            <a:off x="934877" y="5681962"/>
            <a:ext cx="1770743" cy="546931"/>
          </a:xfrm>
          <a:prstGeom prst="rect">
            <a:avLst/>
          </a:prstGeom>
          <a:solidFill>
            <a:srgbClr val="AAD8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0.2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42086F6-400D-DB8E-02B6-7389CE654505}"/>
                  </a:ext>
                </a:extLst>
              </p:cNvPr>
              <p:cNvSpPr/>
              <p:nvPr/>
            </p:nvSpPr>
            <p:spPr>
              <a:xfrm>
                <a:off x="5650613" y="3155534"/>
                <a:ext cx="1770743" cy="546931"/>
              </a:xfrm>
              <a:prstGeom prst="rect">
                <a:avLst/>
              </a:prstGeom>
              <a:solidFill>
                <a:srgbClr val="00ADB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Probability,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42086F6-400D-DB8E-02B6-7389CE6545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613" y="3155534"/>
                <a:ext cx="1770743" cy="546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A7F72EEE-10E1-FA64-2EBA-BCC5AD616952}"/>
              </a:ext>
            </a:extLst>
          </p:cNvPr>
          <p:cNvSpPr/>
          <p:nvPr/>
        </p:nvSpPr>
        <p:spPr>
          <a:xfrm>
            <a:off x="5650613" y="4149104"/>
            <a:ext cx="1770743" cy="546931"/>
          </a:xfrm>
          <a:prstGeom prst="rect">
            <a:avLst/>
          </a:prstGeom>
          <a:solidFill>
            <a:srgbClr val="AAD8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0.2287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6AFA900-2B61-FD55-8354-DFF73F770673}"/>
              </a:ext>
            </a:extLst>
          </p:cNvPr>
          <p:cNvSpPr/>
          <p:nvPr/>
        </p:nvSpPr>
        <p:spPr>
          <a:xfrm>
            <a:off x="5650613" y="4915533"/>
            <a:ext cx="1770743" cy="546931"/>
          </a:xfrm>
          <a:prstGeom prst="rect">
            <a:avLst/>
          </a:prstGeom>
          <a:solidFill>
            <a:srgbClr val="AAD8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0.6871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23976B6-041B-0C49-F760-56BA83B1E3D2}"/>
              </a:ext>
            </a:extLst>
          </p:cNvPr>
          <p:cNvSpPr/>
          <p:nvPr/>
        </p:nvSpPr>
        <p:spPr>
          <a:xfrm>
            <a:off x="5650613" y="5681962"/>
            <a:ext cx="1770743" cy="546931"/>
          </a:xfrm>
          <a:prstGeom prst="rect">
            <a:avLst/>
          </a:prstGeom>
          <a:solidFill>
            <a:srgbClr val="AAD8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0.0841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7B85BEE-8EC3-8AE9-D1A7-2622EEAD5107}"/>
                  </a:ext>
                </a:extLst>
              </p:cNvPr>
              <p:cNvSpPr txBox="1"/>
              <p:nvPr/>
            </p:nvSpPr>
            <p:spPr>
              <a:xfrm>
                <a:off x="2844312" y="4766507"/>
                <a:ext cx="2557596" cy="702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7B85BEE-8EC3-8AE9-D1A7-2622EEAD5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312" y="4766507"/>
                <a:ext cx="2557596" cy="7028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D8B6A0C-DD85-6197-8D60-6133B59A07F1}"/>
                  </a:ext>
                </a:extLst>
              </p:cNvPr>
              <p:cNvSpPr txBox="1"/>
              <p:nvPr/>
            </p:nvSpPr>
            <p:spPr>
              <a:xfrm>
                <a:off x="7544742" y="4224556"/>
                <a:ext cx="1486946" cy="465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1.2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1.2</m:t>
                              </m:r>
                            </m:sup>
                          </m:s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2.3</m:t>
                              </m:r>
                            </m:sup>
                          </m:s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1200" b="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D8B6A0C-DD85-6197-8D60-6133B59A0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742" y="4224556"/>
                <a:ext cx="1486946" cy="465961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Sensors | Free Full-Text | Deep Learning in Diverse Intelligent Sensor  Based Systems">
            <a:extLst>
              <a:ext uri="{FF2B5EF4-FFF2-40B4-BE49-F238E27FC236}">
                <a16:creationId xmlns:a16="http://schemas.microsoft.com/office/drawing/2014/main" id="{483F2D5C-A762-B165-0939-8B64D4B27E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6" t="24234" r="26417" b="3701"/>
          <a:stretch/>
        </p:blipFill>
        <p:spPr bwMode="auto">
          <a:xfrm>
            <a:off x="652535" y="766428"/>
            <a:ext cx="4267200" cy="206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68634A1F-416E-BBB2-E4B0-AB60AA545057}"/>
              </a:ext>
            </a:extLst>
          </p:cNvPr>
          <p:cNvSpPr/>
          <p:nvPr/>
        </p:nvSpPr>
        <p:spPr>
          <a:xfrm>
            <a:off x="4444182" y="1333500"/>
            <a:ext cx="496118" cy="1193390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DF60CA4-7492-5A9B-9E6F-C18A6AB61502}"/>
              </a:ext>
            </a:extLst>
          </p:cNvPr>
          <p:cNvSpPr/>
          <p:nvPr/>
        </p:nvSpPr>
        <p:spPr>
          <a:xfrm>
            <a:off x="861876" y="4026550"/>
            <a:ext cx="1927122" cy="2359009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6993C3D-95E9-5972-37FE-5EEC38174503}"/>
              </a:ext>
            </a:extLst>
          </p:cNvPr>
          <p:cNvCxnSpPr>
            <a:stCxn id="49" idx="2"/>
            <a:endCxn id="50" idx="0"/>
          </p:cNvCxnSpPr>
          <p:nvPr/>
        </p:nvCxnSpPr>
        <p:spPr>
          <a:xfrm rot="5400000">
            <a:off x="2509009" y="1843318"/>
            <a:ext cx="1499660" cy="2866804"/>
          </a:xfrm>
          <a:prstGeom prst="bentConnector3">
            <a:avLst>
              <a:gd name="adj1" fmla="val 89379"/>
            </a:avLst>
          </a:prstGeom>
          <a:noFill/>
          <a:ln w="19050">
            <a:solidFill>
              <a:schemeClr val="accent4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73A3714-017F-61EA-C17E-19853EF67884}"/>
              </a:ext>
            </a:extLst>
          </p:cNvPr>
          <p:cNvSpPr txBox="1"/>
          <p:nvPr/>
        </p:nvSpPr>
        <p:spPr>
          <a:xfrm>
            <a:off x="3374816" y="4438204"/>
            <a:ext cx="1150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/>
              <a:t>Softmax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307EB54-B2AD-8385-903C-FB76C8ACAF71}"/>
                  </a:ext>
                </a:extLst>
              </p:cNvPr>
              <p:cNvSpPr txBox="1"/>
              <p:nvPr/>
            </p:nvSpPr>
            <p:spPr>
              <a:xfrm>
                <a:off x="7544742" y="4956017"/>
                <a:ext cx="1486946" cy="465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2.3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1.2</m:t>
                              </m:r>
                            </m:sup>
                          </m:s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2.3</m:t>
                              </m:r>
                            </m:sup>
                          </m:s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1200" b="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307EB54-B2AD-8385-903C-FB76C8ACA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742" y="4956017"/>
                <a:ext cx="1486946" cy="465961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08A5526-D793-C7C7-E650-5BDE326E73DE}"/>
                  </a:ext>
                </a:extLst>
              </p:cNvPr>
              <p:cNvSpPr txBox="1"/>
              <p:nvPr/>
            </p:nvSpPr>
            <p:spPr>
              <a:xfrm>
                <a:off x="7544742" y="5693740"/>
                <a:ext cx="1486946" cy="465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1.2</m:t>
                              </m:r>
                            </m:sup>
                          </m:s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2.3</m:t>
                              </m:r>
                            </m:sup>
                          </m:s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1200" b="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08A5526-D793-C7C7-E650-5BDE326E7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742" y="5693740"/>
                <a:ext cx="1486946" cy="465961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46F7B5E-1907-35E1-ED3F-33FB2C66A17D}"/>
                  </a:ext>
                </a:extLst>
              </p:cNvPr>
              <p:cNvSpPr txBox="1"/>
              <p:nvPr/>
            </p:nvSpPr>
            <p:spPr>
              <a:xfrm>
                <a:off x="5917673" y="6311069"/>
                <a:ext cx="1236621" cy="533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46F7B5E-1907-35E1-ED3F-33FB2C66A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673" y="6311069"/>
                <a:ext cx="1236621" cy="533288"/>
              </a:xfrm>
              <a:prstGeom prst="rect">
                <a:avLst/>
              </a:prstGeom>
              <a:blipFill>
                <a:blip r:embed="rId9"/>
                <a:stretch>
                  <a:fillRect l="-44828" t="-134091" r="-34975" b="-20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8916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F142B-C1A7-314E-992A-3E153D7D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Grid Search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458D18-0DC2-9EE8-595A-6A68DDE617B5}"/>
              </a:ext>
            </a:extLst>
          </p:cNvPr>
          <p:cNvSpPr/>
          <p:nvPr/>
        </p:nvSpPr>
        <p:spPr>
          <a:xfrm>
            <a:off x="-5548200" y="1600200"/>
            <a:ext cx="4086000" cy="40862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63C28A-E867-D061-EBEC-1F18D365CCCA}"/>
              </a:ext>
            </a:extLst>
          </p:cNvPr>
          <p:cNvSpPr/>
          <p:nvPr/>
        </p:nvSpPr>
        <p:spPr>
          <a:xfrm>
            <a:off x="-4965625" y="2860673"/>
            <a:ext cx="219075" cy="219075"/>
          </a:xfrm>
          <a:prstGeom prst="ellipse">
            <a:avLst/>
          </a:prstGeom>
          <a:solidFill>
            <a:srgbClr val="00AD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B243296-4E3D-AF89-BC34-37F457E73F95}"/>
              </a:ext>
            </a:extLst>
          </p:cNvPr>
          <p:cNvSpPr/>
          <p:nvPr/>
        </p:nvSpPr>
        <p:spPr>
          <a:xfrm>
            <a:off x="-4965625" y="3552823"/>
            <a:ext cx="219075" cy="219075"/>
          </a:xfrm>
          <a:prstGeom prst="ellipse">
            <a:avLst/>
          </a:prstGeom>
          <a:solidFill>
            <a:srgbClr val="00AD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88875E-7206-C942-A73F-3FE0BC56FB4F}"/>
              </a:ext>
            </a:extLst>
          </p:cNvPr>
          <p:cNvSpPr/>
          <p:nvPr/>
        </p:nvSpPr>
        <p:spPr>
          <a:xfrm>
            <a:off x="-4965625" y="4244973"/>
            <a:ext cx="219075" cy="219075"/>
          </a:xfrm>
          <a:prstGeom prst="ellipse">
            <a:avLst/>
          </a:prstGeom>
          <a:solidFill>
            <a:srgbClr val="00AD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57ACA28-2471-1860-B9E3-80669765EA90}"/>
              </a:ext>
            </a:extLst>
          </p:cNvPr>
          <p:cNvSpPr/>
          <p:nvPr/>
        </p:nvSpPr>
        <p:spPr>
          <a:xfrm>
            <a:off x="-4965625" y="4937123"/>
            <a:ext cx="219075" cy="219075"/>
          </a:xfrm>
          <a:prstGeom prst="ellipse">
            <a:avLst/>
          </a:prstGeom>
          <a:solidFill>
            <a:srgbClr val="00AD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BAFDB08-0DFE-E1EB-083D-F082BC98610D}"/>
              </a:ext>
            </a:extLst>
          </p:cNvPr>
          <p:cNvSpPr/>
          <p:nvPr/>
        </p:nvSpPr>
        <p:spPr>
          <a:xfrm>
            <a:off x="-4965625" y="2168523"/>
            <a:ext cx="219075" cy="219075"/>
          </a:xfrm>
          <a:prstGeom prst="ellipse">
            <a:avLst/>
          </a:prstGeom>
          <a:solidFill>
            <a:srgbClr val="00AD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2A90B4-D309-1CF6-7D34-2FA67A374173}"/>
              </a:ext>
            </a:extLst>
          </p:cNvPr>
          <p:cNvSpPr/>
          <p:nvPr/>
        </p:nvSpPr>
        <p:spPr>
          <a:xfrm>
            <a:off x="-4283037" y="4937123"/>
            <a:ext cx="219075" cy="219075"/>
          </a:xfrm>
          <a:prstGeom prst="ellipse">
            <a:avLst/>
          </a:prstGeom>
          <a:solidFill>
            <a:srgbClr val="00AD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F71891-E9C6-69A1-E8BA-5BCFB718DDCF}"/>
              </a:ext>
            </a:extLst>
          </p:cNvPr>
          <p:cNvSpPr/>
          <p:nvPr/>
        </p:nvSpPr>
        <p:spPr>
          <a:xfrm>
            <a:off x="-3600449" y="4937123"/>
            <a:ext cx="219075" cy="219075"/>
          </a:xfrm>
          <a:prstGeom prst="ellipse">
            <a:avLst/>
          </a:prstGeom>
          <a:solidFill>
            <a:srgbClr val="00AD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FE7CA49-51FF-579A-C454-046A4B56C670}"/>
              </a:ext>
            </a:extLst>
          </p:cNvPr>
          <p:cNvSpPr/>
          <p:nvPr/>
        </p:nvSpPr>
        <p:spPr>
          <a:xfrm>
            <a:off x="-2917861" y="4937123"/>
            <a:ext cx="219075" cy="219075"/>
          </a:xfrm>
          <a:prstGeom prst="ellipse">
            <a:avLst/>
          </a:prstGeom>
          <a:solidFill>
            <a:srgbClr val="00AD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B10F1E-2D86-3151-61D1-E3672746F218}"/>
              </a:ext>
            </a:extLst>
          </p:cNvPr>
          <p:cNvSpPr/>
          <p:nvPr/>
        </p:nvSpPr>
        <p:spPr>
          <a:xfrm>
            <a:off x="-2235273" y="4937123"/>
            <a:ext cx="219075" cy="219075"/>
          </a:xfrm>
          <a:prstGeom prst="ellipse">
            <a:avLst/>
          </a:prstGeom>
          <a:solidFill>
            <a:srgbClr val="00AD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B7264F-3C64-940A-3D5C-0E7C2A798CB4}"/>
              </a:ext>
            </a:extLst>
          </p:cNvPr>
          <p:cNvSpPr/>
          <p:nvPr/>
        </p:nvSpPr>
        <p:spPr>
          <a:xfrm>
            <a:off x="-4283039" y="2860673"/>
            <a:ext cx="219075" cy="219075"/>
          </a:xfrm>
          <a:prstGeom prst="ellipse">
            <a:avLst/>
          </a:prstGeom>
          <a:solidFill>
            <a:srgbClr val="00AD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1021293-ADFF-164B-7E3F-8106552A63A4}"/>
              </a:ext>
            </a:extLst>
          </p:cNvPr>
          <p:cNvSpPr/>
          <p:nvPr/>
        </p:nvSpPr>
        <p:spPr>
          <a:xfrm>
            <a:off x="-4283039" y="3552823"/>
            <a:ext cx="219075" cy="219075"/>
          </a:xfrm>
          <a:prstGeom prst="ellipse">
            <a:avLst/>
          </a:prstGeom>
          <a:solidFill>
            <a:srgbClr val="00AD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FC130B7-AF88-5DEB-9812-D0034DA3B86C}"/>
              </a:ext>
            </a:extLst>
          </p:cNvPr>
          <p:cNvSpPr/>
          <p:nvPr/>
        </p:nvSpPr>
        <p:spPr>
          <a:xfrm>
            <a:off x="-4283039" y="4244973"/>
            <a:ext cx="219075" cy="219075"/>
          </a:xfrm>
          <a:prstGeom prst="ellipse">
            <a:avLst/>
          </a:prstGeom>
          <a:solidFill>
            <a:srgbClr val="00AD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3B85871-55AE-8F92-530A-FE4CE1DDBD33}"/>
              </a:ext>
            </a:extLst>
          </p:cNvPr>
          <p:cNvSpPr/>
          <p:nvPr/>
        </p:nvSpPr>
        <p:spPr>
          <a:xfrm>
            <a:off x="-4283039" y="2168523"/>
            <a:ext cx="219075" cy="219075"/>
          </a:xfrm>
          <a:prstGeom prst="ellipse">
            <a:avLst/>
          </a:prstGeom>
          <a:solidFill>
            <a:srgbClr val="00AD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4AB428F-34B0-D94C-277C-EC9F422F955D}"/>
              </a:ext>
            </a:extLst>
          </p:cNvPr>
          <p:cNvSpPr/>
          <p:nvPr/>
        </p:nvSpPr>
        <p:spPr>
          <a:xfrm>
            <a:off x="-3600453" y="2860673"/>
            <a:ext cx="219075" cy="219075"/>
          </a:xfrm>
          <a:prstGeom prst="ellipse">
            <a:avLst/>
          </a:prstGeom>
          <a:solidFill>
            <a:srgbClr val="00AD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2F5D50B-7FE6-95EC-2420-97477A132F75}"/>
              </a:ext>
            </a:extLst>
          </p:cNvPr>
          <p:cNvSpPr/>
          <p:nvPr/>
        </p:nvSpPr>
        <p:spPr>
          <a:xfrm>
            <a:off x="-3600453" y="3552823"/>
            <a:ext cx="219075" cy="219075"/>
          </a:xfrm>
          <a:prstGeom prst="ellipse">
            <a:avLst/>
          </a:prstGeom>
          <a:solidFill>
            <a:srgbClr val="00AD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AF6778B-0B1B-743A-6846-FD58EAC7FCE8}"/>
              </a:ext>
            </a:extLst>
          </p:cNvPr>
          <p:cNvSpPr/>
          <p:nvPr/>
        </p:nvSpPr>
        <p:spPr>
          <a:xfrm>
            <a:off x="-3600453" y="4244973"/>
            <a:ext cx="219075" cy="219075"/>
          </a:xfrm>
          <a:prstGeom prst="ellipse">
            <a:avLst/>
          </a:prstGeom>
          <a:solidFill>
            <a:srgbClr val="00AD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2F3B683-1231-71D6-3B2B-B87CFDA4D841}"/>
              </a:ext>
            </a:extLst>
          </p:cNvPr>
          <p:cNvSpPr/>
          <p:nvPr/>
        </p:nvSpPr>
        <p:spPr>
          <a:xfrm>
            <a:off x="-3600453" y="2168523"/>
            <a:ext cx="219075" cy="219075"/>
          </a:xfrm>
          <a:prstGeom prst="ellipse">
            <a:avLst/>
          </a:prstGeom>
          <a:solidFill>
            <a:srgbClr val="00AD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A9779B7-6DC2-ADA1-69F2-6531822BEE70}"/>
              </a:ext>
            </a:extLst>
          </p:cNvPr>
          <p:cNvSpPr/>
          <p:nvPr/>
        </p:nvSpPr>
        <p:spPr>
          <a:xfrm>
            <a:off x="-2917867" y="2860673"/>
            <a:ext cx="219075" cy="219075"/>
          </a:xfrm>
          <a:prstGeom prst="ellipse">
            <a:avLst/>
          </a:prstGeom>
          <a:solidFill>
            <a:srgbClr val="00AD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8419939-9077-A371-FEE9-268EB6F074D6}"/>
              </a:ext>
            </a:extLst>
          </p:cNvPr>
          <p:cNvSpPr/>
          <p:nvPr/>
        </p:nvSpPr>
        <p:spPr>
          <a:xfrm>
            <a:off x="-2917867" y="3552823"/>
            <a:ext cx="219075" cy="219075"/>
          </a:xfrm>
          <a:prstGeom prst="ellipse">
            <a:avLst/>
          </a:prstGeom>
          <a:solidFill>
            <a:srgbClr val="00AD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3B091C6-CC12-0C3E-F645-8F1CCD0C7029}"/>
              </a:ext>
            </a:extLst>
          </p:cNvPr>
          <p:cNvSpPr/>
          <p:nvPr/>
        </p:nvSpPr>
        <p:spPr>
          <a:xfrm>
            <a:off x="-2917867" y="4244973"/>
            <a:ext cx="219075" cy="219075"/>
          </a:xfrm>
          <a:prstGeom prst="ellipse">
            <a:avLst/>
          </a:prstGeom>
          <a:solidFill>
            <a:srgbClr val="00AD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8A88709-9704-A961-2239-963CABF965A3}"/>
              </a:ext>
            </a:extLst>
          </p:cNvPr>
          <p:cNvSpPr/>
          <p:nvPr/>
        </p:nvSpPr>
        <p:spPr>
          <a:xfrm>
            <a:off x="-2917867" y="2168523"/>
            <a:ext cx="219075" cy="219075"/>
          </a:xfrm>
          <a:prstGeom prst="ellipse">
            <a:avLst/>
          </a:prstGeom>
          <a:solidFill>
            <a:srgbClr val="00AD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6435104-708C-4D36-003A-3828A741EB6A}"/>
              </a:ext>
            </a:extLst>
          </p:cNvPr>
          <p:cNvSpPr/>
          <p:nvPr/>
        </p:nvSpPr>
        <p:spPr>
          <a:xfrm>
            <a:off x="-2235281" y="2860673"/>
            <a:ext cx="219075" cy="219075"/>
          </a:xfrm>
          <a:prstGeom prst="ellipse">
            <a:avLst/>
          </a:prstGeom>
          <a:solidFill>
            <a:srgbClr val="00AD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A8AEDE4-1F1E-25CF-31D6-BF143C8B291D}"/>
              </a:ext>
            </a:extLst>
          </p:cNvPr>
          <p:cNvSpPr/>
          <p:nvPr/>
        </p:nvSpPr>
        <p:spPr>
          <a:xfrm>
            <a:off x="-2235281" y="3552823"/>
            <a:ext cx="219075" cy="219075"/>
          </a:xfrm>
          <a:prstGeom prst="ellipse">
            <a:avLst/>
          </a:prstGeom>
          <a:solidFill>
            <a:srgbClr val="00AD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4ABA45C-3C0F-CAA1-C895-7BF15F8ECAEA}"/>
              </a:ext>
            </a:extLst>
          </p:cNvPr>
          <p:cNvSpPr/>
          <p:nvPr/>
        </p:nvSpPr>
        <p:spPr>
          <a:xfrm>
            <a:off x="-2235281" y="4244973"/>
            <a:ext cx="219075" cy="219075"/>
          </a:xfrm>
          <a:prstGeom prst="ellipse">
            <a:avLst/>
          </a:prstGeom>
          <a:solidFill>
            <a:srgbClr val="00AD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653C90B-55CD-33C4-4867-23EB834A8ECE}"/>
              </a:ext>
            </a:extLst>
          </p:cNvPr>
          <p:cNvSpPr/>
          <p:nvPr/>
        </p:nvSpPr>
        <p:spPr>
          <a:xfrm>
            <a:off x="-2235281" y="2168523"/>
            <a:ext cx="219075" cy="219075"/>
          </a:xfrm>
          <a:prstGeom prst="ellipse">
            <a:avLst/>
          </a:prstGeom>
          <a:solidFill>
            <a:srgbClr val="00AD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22B796-F42C-2512-A163-A991BC34761B}"/>
              </a:ext>
            </a:extLst>
          </p:cNvPr>
          <p:cNvSpPr txBox="1"/>
          <p:nvPr/>
        </p:nvSpPr>
        <p:spPr>
          <a:xfrm>
            <a:off x="-4471526" y="5790168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hyperparameter 1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54D3DE-95EF-28E8-03F4-4720C1333CDC}"/>
              </a:ext>
            </a:extLst>
          </p:cNvPr>
          <p:cNvSpPr txBox="1"/>
          <p:nvPr/>
        </p:nvSpPr>
        <p:spPr>
          <a:xfrm rot="16200000">
            <a:off x="-2113929" y="3368156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hyperparameter2</a:t>
            </a:r>
            <a:endParaRPr lang="ko-KR" alt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FDBE4C4-3DEC-AAF3-8B5E-7726782EB580}"/>
              </a:ext>
            </a:extLst>
          </p:cNvPr>
          <p:cNvSpPr/>
          <p:nvPr/>
        </p:nvSpPr>
        <p:spPr>
          <a:xfrm>
            <a:off x="-5553075" y="834431"/>
            <a:ext cx="4095750" cy="784819"/>
          </a:xfrm>
          <a:custGeom>
            <a:avLst/>
            <a:gdLst>
              <a:gd name="connsiteX0" fmla="*/ 0 w 4095750"/>
              <a:gd name="connsiteY0" fmla="*/ 765769 h 784819"/>
              <a:gd name="connsiteX1" fmla="*/ 866775 w 4095750"/>
              <a:gd name="connsiteY1" fmla="*/ 3769 h 784819"/>
              <a:gd name="connsiteX2" fmla="*/ 2085975 w 4095750"/>
              <a:gd name="connsiteY2" fmla="*/ 470494 h 784819"/>
              <a:gd name="connsiteX3" fmla="*/ 3162300 w 4095750"/>
              <a:gd name="connsiteY3" fmla="*/ 413344 h 784819"/>
              <a:gd name="connsiteX4" fmla="*/ 3714750 w 4095750"/>
              <a:gd name="connsiteY4" fmla="*/ 251419 h 784819"/>
              <a:gd name="connsiteX5" fmla="*/ 4095750 w 4095750"/>
              <a:gd name="connsiteY5" fmla="*/ 784819 h 78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95750" h="784819">
                <a:moveTo>
                  <a:pt x="0" y="765769"/>
                </a:moveTo>
                <a:cubicBezTo>
                  <a:pt x="259556" y="409375"/>
                  <a:pt x="519113" y="52981"/>
                  <a:pt x="866775" y="3769"/>
                </a:cubicBezTo>
                <a:cubicBezTo>
                  <a:pt x="1214437" y="-45443"/>
                  <a:pt x="1703388" y="402232"/>
                  <a:pt x="2085975" y="470494"/>
                </a:cubicBezTo>
                <a:cubicBezTo>
                  <a:pt x="2468562" y="538756"/>
                  <a:pt x="2890838" y="449856"/>
                  <a:pt x="3162300" y="413344"/>
                </a:cubicBezTo>
                <a:cubicBezTo>
                  <a:pt x="3433762" y="376832"/>
                  <a:pt x="3559175" y="189506"/>
                  <a:pt x="3714750" y="251419"/>
                </a:cubicBezTo>
                <a:cubicBezTo>
                  <a:pt x="3870325" y="313332"/>
                  <a:pt x="3983037" y="549075"/>
                  <a:pt x="4095750" y="784819"/>
                </a:cubicBezTo>
              </a:path>
            </a:pathLst>
          </a:custGeom>
          <a:solidFill>
            <a:srgbClr val="AAD8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EBCB2237-B2E7-FE8C-C54B-125E0923E74B}"/>
              </a:ext>
            </a:extLst>
          </p:cNvPr>
          <p:cNvSpPr/>
          <p:nvPr/>
        </p:nvSpPr>
        <p:spPr>
          <a:xfrm>
            <a:off x="-6291560" y="1609725"/>
            <a:ext cx="757535" cy="4057650"/>
          </a:xfrm>
          <a:custGeom>
            <a:avLst/>
            <a:gdLst>
              <a:gd name="connsiteX0" fmla="*/ 748010 w 757535"/>
              <a:gd name="connsiteY0" fmla="*/ 4057650 h 4057650"/>
              <a:gd name="connsiteX1" fmla="*/ 538460 w 757535"/>
              <a:gd name="connsiteY1" fmla="*/ 3152775 h 4057650"/>
              <a:gd name="connsiteX2" fmla="*/ 71735 w 757535"/>
              <a:gd name="connsiteY2" fmla="*/ 2524125 h 4057650"/>
              <a:gd name="connsiteX3" fmla="*/ 52685 w 757535"/>
              <a:gd name="connsiteY3" fmla="*/ 1666875 h 4057650"/>
              <a:gd name="connsiteX4" fmla="*/ 567035 w 757535"/>
              <a:gd name="connsiteY4" fmla="*/ 1257300 h 4057650"/>
              <a:gd name="connsiteX5" fmla="*/ 386060 w 757535"/>
              <a:gd name="connsiteY5" fmla="*/ 304800 h 4057650"/>
              <a:gd name="connsiteX6" fmla="*/ 757535 w 757535"/>
              <a:gd name="connsiteY6" fmla="*/ 0 h 405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535" h="4057650">
                <a:moveTo>
                  <a:pt x="748010" y="4057650"/>
                </a:moveTo>
                <a:cubicBezTo>
                  <a:pt x="699591" y="3733006"/>
                  <a:pt x="651173" y="3408363"/>
                  <a:pt x="538460" y="3152775"/>
                </a:cubicBezTo>
                <a:cubicBezTo>
                  <a:pt x="425747" y="2897187"/>
                  <a:pt x="152697" y="2771775"/>
                  <a:pt x="71735" y="2524125"/>
                </a:cubicBezTo>
                <a:cubicBezTo>
                  <a:pt x="-9227" y="2276475"/>
                  <a:pt x="-29865" y="1878012"/>
                  <a:pt x="52685" y="1666875"/>
                </a:cubicBezTo>
                <a:cubicBezTo>
                  <a:pt x="135235" y="1455738"/>
                  <a:pt x="511473" y="1484312"/>
                  <a:pt x="567035" y="1257300"/>
                </a:cubicBezTo>
                <a:cubicBezTo>
                  <a:pt x="622597" y="1030288"/>
                  <a:pt x="354310" y="514350"/>
                  <a:pt x="386060" y="304800"/>
                </a:cubicBezTo>
                <a:cubicBezTo>
                  <a:pt x="417810" y="95250"/>
                  <a:pt x="695623" y="49212"/>
                  <a:pt x="757535" y="0"/>
                </a:cubicBezTo>
              </a:path>
            </a:pathLst>
          </a:custGeom>
          <a:solidFill>
            <a:srgbClr val="AAD8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58551E2-B482-FB72-D3FD-986E6082AA33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-5553075" y="3648075"/>
            <a:ext cx="1270036" cy="1428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61605AF-155C-5B2C-1FA3-573E57C20F00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-4173501" y="1606947"/>
            <a:ext cx="0" cy="194587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7AFECE4F-FEB8-3B65-46CA-8BEAD13C1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486" y="2031976"/>
            <a:ext cx="4385529" cy="326077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33A850F-BB92-FFC5-F30A-B58A667B8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79" y="1718178"/>
            <a:ext cx="3987036" cy="3982577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D524872-D5E6-5EE5-F75F-1E2736F9002A}"/>
              </a:ext>
            </a:extLst>
          </p:cNvPr>
          <p:cNvSpPr txBox="1"/>
          <p:nvPr/>
        </p:nvSpPr>
        <p:spPr>
          <a:xfrm>
            <a:off x="1" y="6254572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Rufo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Derara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Duba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"Diagnosis of diabetes mellitus using gradient boosting machine (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LightGBM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)."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Diagnostics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11.9 (2021): 1714.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178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39FF4-F083-8406-B71C-7EF791486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Cross validation</a:t>
            </a:r>
            <a:endParaRPr lang="ko-KR" alt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058AFD-5EAE-5BF9-9856-8FEE4A73F4DA}"/>
              </a:ext>
            </a:extLst>
          </p:cNvPr>
          <p:cNvCxnSpPr/>
          <p:nvPr/>
        </p:nvCxnSpPr>
        <p:spPr>
          <a:xfrm>
            <a:off x="962025" y="1239671"/>
            <a:ext cx="7334250" cy="0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CCA3A45-84A3-328B-6C0E-F5890655F220}"/>
              </a:ext>
            </a:extLst>
          </p:cNvPr>
          <p:cNvSpPr txBox="1"/>
          <p:nvPr/>
        </p:nvSpPr>
        <p:spPr>
          <a:xfrm>
            <a:off x="3862122" y="831622"/>
            <a:ext cx="149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Total dataset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A7C2C4-7868-CF0A-E20A-554DD60312D1}"/>
              </a:ext>
            </a:extLst>
          </p:cNvPr>
          <p:cNvSpPr/>
          <p:nvPr/>
        </p:nvSpPr>
        <p:spPr>
          <a:xfrm>
            <a:off x="962025" y="1685838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F1CEB7-6F3D-3579-77E5-700EC694252A}"/>
              </a:ext>
            </a:extLst>
          </p:cNvPr>
          <p:cNvSpPr/>
          <p:nvPr/>
        </p:nvSpPr>
        <p:spPr>
          <a:xfrm>
            <a:off x="1130710" y="1685838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9580A9-7406-F9BB-1EFB-90DF12FE2E9A}"/>
              </a:ext>
            </a:extLst>
          </p:cNvPr>
          <p:cNvSpPr/>
          <p:nvPr/>
        </p:nvSpPr>
        <p:spPr>
          <a:xfrm>
            <a:off x="1299395" y="1685838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250804-5BFB-D6C4-A391-2189F1DD587A}"/>
              </a:ext>
            </a:extLst>
          </p:cNvPr>
          <p:cNvSpPr/>
          <p:nvPr/>
        </p:nvSpPr>
        <p:spPr>
          <a:xfrm>
            <a:off x="1468080" y="1685838"/>
            <a:ext cx="168685" cy="49314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6B6294-6074-C707-D564-BDD85663763E}"/>
              </a:ext>
            </a:extLst>
          </p:cNvPr>
          <p:cNvSpPr/>
          <p:nvPr/>
        </p:nvSpPr>
        <p:spPr>
          <a:xfrm>
            <a:off x="1636765" y="1685838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A5ABD9B-CE0A-BE57-02CB-80ADEA87D907}"/>
              </a:ext>
            </a:extLst>
          </p:cNvPr>
          <p:cNvSpPr/>
          <p:nvPr/>
        </p:nvSpPr>
        <p:spPr>
          <a:xfrm>
            <a:off x="1805450" y="1685838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43DC0B-AC09-6B6D-E2E0-87F3BDB637B0}"/>
              </a:ext>
            </a:extLst>
          </p:cNvPr>
          <p:cNvSpPr/>
          <p:nvPr/>
        </p:nvSpPr>
        <p:spPr>
          <a:xfrm>
            <a:off x="1974135" y="1685838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949FD7E-8E70-7D14-7673-D8DAF556998C}"/>
              </a:ext>
            </a:extLst>
          </p:cNvPr>
          <p:cNvSpPr/>
          <p:nvPr/>
        </p:nvSpPr>
        <p:spPr>
          <a:xfrm>
            <a:off x="2142820" y="1685838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5D4E7D-AA80-D66E-A79D-175F8DD835A3}"/>
              </a:ext>
            </a:extLst>
          </p:cNvPr>
          <p:cNvSpPr/>
          <p:nvPr/>
        </p:nvSpPr>
        <p:spPr>
          <a:xfrm>
            <a:off x="2311505" y="1685838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03270D4-7E5D-8E49-ADCE-772940BF4D19}"/>
              </a:ext>
            </a:extLst>
          </p:cNvPr>
          <p:cNvSpPr/>
          <p:nvPr/>
        </p:nvSpPr>
        <p:spPr>
          <a:xfrm>
            <a:off x="2480190" y="1685838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7694A60-8494-FA05-1D5F-CFEBAEA1A143}"/>
              </a:ext>
            </a:extLst>
          </p:cNvPr>
          <p:cNvSpPr/>
          <p:nvPr/>
        </p:nvSpPr>
        <p:spPr>
          <a:xfrm>
            <a:off x="2648875" y="1685838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8A4417-662C-DA0C-8FFC-CD7ABC44D287}"/>
              </a:ext>
            </a:extLst>
          </p:cNvPr>
          <p:cNvSpPr/>
          <p:nvPr/>
        </p:nvSpPr>
        <p:spPr>
          <a:xfrm>
            <a:off x="2817560" y="1685838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4F751FF-4683-030D-0D75-DFE02EF6F5DD}"/>
              </a:ext>
            </a:extLst>
          </p:cNvPr>
          <p:cNvSpPr/>
          <p:nvPr/>
        </p:nvSpPr>
        <p:spPr>
          <a:xfrm>
            <a:off x="2986245" y="1685838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85FC3-C6E7-510C-1008-C7687B128DFE}"/>
              </a:ext>
            </a:extLst>
          </p:cNvPr>
          <p:cNvSpPr/>
          <p:nvPr/>
        </p:nvSpPr>
        <p:spPr>
          <a:xfrm>
            <a:off x="3154930" y="1685838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73A1F5A-39AF-DAFA-CCB9-C4DBDCD5E63F}"/>
              </a:ext>
            </a:extLst>
          </p:cNvPr>
          <p:cNvSpPr/>
          <p:nvPr/>
        </p:nvSpPr>
        <p:spPr>
          <a:xfrm>
            <a:off x="3323615" y="1685838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C47D3AD-A080-B095-7C65-5113F5C24766}"/>
              </a:ext>
            </a:extLst>
          </p:cNvPr>
          <p:cNvSpPr/>
          <p:nvPr/>
        </p:nvSpPr>
        <p:spPr>
          <a:xfrm>
            <a:off x="3492300" y="1685838"/>
            <a:ext cx="168685" cy="49314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4325685-AB70-1075-6127-3E40E86EF922}"/>
              </a:ext>
            </a:extLst>
          </p:cNvPr>
          <p:cNvSpPr/>
          <p:nvPr/>
        </p:nvSpPr>
        <p:spPr>
          <a:xfrm>
            <a:off x="3660985" y="1685838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9CD41C-A322-E0F2-425F-C52C8A394180}"/>
              </a:ext>
            </a:extLst>
          </p:cNvPr>
          <p:cNvSpPr/>
          <p:nvPr/>
        </p:nvSpPr>
        <p:spPr>
          <a:xfrm>
            <a:off x="3829670" y="1685838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F96C947-65C8-DCE5-B030-5D07BD233DB3}"/>
              </a:ext>
            </a:extLst>
          </p:cNvPr>
          <p:cNvSpPr/>
          <p:nvPr/>
        </p:nvSpPr>
        <p:spPr>
          <a:xfrm>
            <a:off x="3998355" y="1685838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2C026B-7B47-2BDA-1F0E-3AB36D0832B4}"/>
              </a:ext>
            </a:extLst>
          </p:cNvPr>
          <p:cNvSpPr/>
          <p:nvPr/>
        </p:nvSpPr>
        <p:spPr>
          <a:xfrm>
            <a:off x="4167040" y="1685838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2A29F8D-4E91-59B5-D0C4-DE24A74226E4}"/>
              </a:ext>
            </a:extLst>
          </p:cNvPr>
          <p:cNvSpPr/>
          <p:nvPr/>
        </p:nvSpPr>
        <p:spPr>
          <a:xfrm>
            <a:off x="4335725" y="1685838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F8656C-7781-C862-E53F-001D88DD2803}"/>
              </a:ext>
            </a:extLst>
          </p:cNvPr>
          <p:cNvSpPr/>
          <p:nvPr/>
        </p:nvSpPr>
        <p:spPr>
          <a:xfrm>
            <a:off x="4504410" y="1685838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06F544D-3B88-74AA-FF3F-E41F8C2ED897}"/>
              </a:ext>
            </a:extLst>
          </p:cNvPr>
          <p:cNvSpPr/>
          <p:nvPr/>
        </p:nvSpPr>
        <p:spPr>
          <a:xfrm>
            <a:off x="4673095" y="1685838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498ADE-0C16-7254-A14A-8F9BDFFC2AED}"/>
              </a:ext>
            </a:extLst>
          </p:cNvPr>
          <p:cNvSpPr/>
          <p:nvPr/>
        </p:nvSpPr>
        <p:spPr>
          <a:xfrm>
            <a:off x="4841780" y="1685838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6B7A56-E399-9FB5-F4C6-91DF7BBA0124}"/>
              </a:ext>
            </a:extLst>
          </p:cNvPr>
          <p:cNvSpPr/>
          <p:nvPr/>
        </p:nvSpPr>
        <p:spPr>
          <a:xfrm>
            <a:off x="5010465" y="1685838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71C476C-4389-B915-2C37-5E9ABFFCFFE5}"/>
              </a:ext>
            </a:extLst>
          </p:cNvPr>
          <p:cNvSpPr/>
          <p:nvPr/>
        </p:nvSpPr>
        <p:spPr>
          <a:xfrm>
            <a:off x="5179150" y="1685838"/>
            <a:ext cx="168685" cy="49314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2BD3AF8-A848-E3B4-CD75-F2B4D0C1A92B}"/>
              </a:ext>
            </a:extLst>
          </p:cNvPr>
          <p:cNvSpPr/>
          <p:nvPr/>
        </p:nvSpPr>
        <p:spPr>
          <a:xfrm>
            <a:off x="5347835" y="1685838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00AC9AB-3B6F-51D1-DF33-9F8AA287BAEB}"/>
              </a:ext>
            </a:extLst>
          </p:cNvPr>
          <p:cNvSpPr/>
          <p:nvPr/>
        </p:nvSpPr>
        <p:spPr>
          <a:xfrm>
            <a:off x="5516520" y="1685838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F2C35FC-C15F-A791-6A85-61436B5445F1}"/>
              </a:ext>
            </a:extLst>
          </p:cNvPr>
          <p:cNvSpPr/>
          <p:nvPr/>
        </p:nvSpPr>
        <p:spPr>
          <a:xfrm>
            <a:off x="5685205" y="1685838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9512EB3-89E8-AD99-62AE-D8F02CF7119D}"/>
              </a:ext>
            </a:extLst>
          </p:cNvPr>
          <p:cNvSpPr/>
          <p:nvPr/>
        </p:nvSpPr>
        <p:spPr>
          <a:xfrm>
            <a:off x="5853890" y="1685838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EDEBF03-80B1-DAA4-463D-8AAB26D3B8C3}"/>
              </a:ext>
            </a:extLst>
          </p:cNvPr>
          <p:cNvSpPr/>
          <p:nvPr/>
        </p:nvSpPr>
        <p:spPr>
          <a:xfrm>
            <a:off x="6022575" y="1685838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4A4C3F-9BC5-A8B9-7FFC-87BE503AA549}"/>
              </a:ext>
            </a:extLst>
          </p:cNvPr>
          <p:cNvSpPr/>
          <p:nvPr/>
        </p:nvSpPr>
        <p:spPr>
          <a:xfrm>
            <a:off x="6191260" y="1685838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97063C6-E4CF-CCBD-9105-6D94A2798EB5}"/>
              </a:ext>
            </a:extLst>
          </p:cNvPr>
          <p:cNvSpPr/>
          <p:nvPr/>
        </p:nvSpPr>
        <p:spPr>
          <a:xfrm>
            <a:off x="6359945" y="1685838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A020475-8BAC-6026-8633-B37D8CCF55D1}"/>
              </a:ext>
            </a:extLst>
          </p:cNvPr>
          <p:cNvSpPr/>
          <p:nvPr/>
        </p:nvSpPr>
        <p:spPr>
          <a:xfrm>
            <a:off x="6528630" y="1685838"/>
            <a:ext cx="168685" cy="49314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243318-08F9-4B86-7813-679572A28875}"/>
              </a:ext>
            </a:extLst>
          </p:cNvPr>
          <p:cNvSpPr/>
          <p:nvPr/>
        </p:nvSpPr>
        <p:spPr>
          <a:xfrm>
            <a:off x="6697315" y="1685838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FD02015-A547-C7BF-D00A-2F0DF67F1465}"/>
              </a:ext>
            </a:extLst>
          </p:cNvPr>
          <p:cNvSpPr/>
          <p:nvPr/>
        </p:nvSpPr>
        <p:spPr>
          <a:xfrm>
            <a:off x="6866000" y="1685838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EAD7B75-A21E-F57D-915D-FEF02520E0FF}"/>
              </a:ext>
            </a:extLst>
          </p:cNvPr>
          <p:cNvSpPr/>
          <p:nvPr/>
        </p:nvSpPr>
        <p:spPr>
          <a:xfrm>
            <a:off x="7034685" y="1685838"/>
            <a:ext cx="168685" cy="49314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8EC3CE2-DD25-5897-1F28-BA690220C785}"/>
              </a:ext>
            </a:extLst>
          </p:cNvPr>
          <p:cNvSpPr/>
          <p:nvPr/>
        </p:nvSpPr>
        <p:spPr>
          <a:xfrm>
            <a:off x="7203370" y="1685838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34E386F-7E54-D39A-8132-CA6A76F47D94}"/>
              </a:ext>
            </a:extLst>
          </p:cNvPr>
          <p:cNvSpPr/>
          <p:nvPr/>
        </p:nvSpPr>
        <p:spPr>
          <a:xfrm>
            <a:off x="7372055" y="1685838"/>
            <a:ext cx="168685" cy="49314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487B215-84D2-0C25-1E3E-4050BFD91D8C}"/>
              </a:ext>
            </a:extLst>
          </p:cNvPr>
          <p:cNvSpPr/>
          <p:nvPr/>
        </p:nvSpPr>
        <p:spPr>
          <a:xfrm>
            <a:off x="7540740" y="1685838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A7C36D9-B748-A546-1F3D-834018CA2845}"/>
              </a:ext>
            </a:extLst>
          </p:cNvPr>
          <p:cNvSpPr/>
          <p:nvPr/>
        </p:nvSpPr>
        <p:spPr>
          <a:xfrm>
            <a:off x="7709425" y="1685838"/>
            <a:ext cx="168685" cy="49314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400711D-E1D4-0F8A-ECAA-C6EAC6CCC250}"/>
              </a:ext>
            </a:extLst>
          </p:cNvPr>
          <p:cNvSpPr/>
          <p:nvPr/>
        </p:nvSpPr>
        <p:spPr>
          <a:xfrm>
            <a:off x="7878110" y="1685838"/>
            <a:ext cx="168685" cy="49314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193AC13-DF60-8AE8-FD12-87631419ABEC}"/>
              </a:ext>
            </a:extLst>
          </p:cNvPr>
          <p:cNvSpPr/>
          <p:nvPr/>
        </p:nvSpPr>
        <p:spPr>
          <a:xfrm>
            <a:off x="8046795" y="1685838"/>
            <a:ext cx="168685" cy="49314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7AB1EC9-A6FD-68D4-B5C4-FC4129F25A5A}"/>
              </a:ext>
            </a:extLst>
          </p:cNvPr>
          <p:cNvSpPr/>
          <p:nvPr/>
        </p:nvSpPr>
        <p:spPr>
          <a:xfrm>
            <a:off x="8215480" y="1685838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50AA40-0D9B-ACBE-5505-008C81DDA788}"/>
              </a:ext>
            </a:extLst>
          </p:cNvPr>
          <p:cNvSpPr txBox="1"/>
          <p:nvPr/>
        </p:nvSpPr>
        <p:spPr>
          <a:xfrm>
            <a:off x="5779742" y="264852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정확하지 않은 </a:t>
            </a:r>
            <a:r>
              <a:rPr lang="ko-KR" altLang="en-US" dirty="0"/>
              <a:t>데이터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70AB84-D36C-38BD-836E-4E6EE48DECE4}"/>
              </a:ext>
            </a:extLst>
          </p:cNvPr>
          <p:cNvSpPr txBox="1"/>
          <p:nvPr/>
        </p:nvSpPr>
        <p:spPr>
          <a:xfrm>
            <a:off x="5793805" y="2341573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정확한 데이터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21D2A30-F055-E04A-737F-A0808D20F2CD}"/>
              </a:ext>
            </a:extLst>
          </p:cNvPr>
          <p:cNvSpPr/>
          <p:nvPr/>
        </p:nvSpPr>
        <p:spPr>
          <a:xfrm>
            <a:off x="5605220" y="2420211"/>
            <a:ext cx="168685" cy="153980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332AA38-881E-01D5-17BF-186E34C4954E}"/>
              </a:ext>
            </a:extLst>
          </p:cNvPr>
          <p:cNvSpPr/>
          <p:nvPr/>
        </p:nvSpPr>
        <p:spPr>
          <a:xfrm>
            <a:off x="5618487" y="2753361"/>
            <a:ext cx="168685" cy="153980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26103BE-E359-0B95-6C74-C7903A88FED1}"/>
              </a:ext>
            </a:extLst>
          </p:cNvPr>
          <p:cNvSpPr/>
          <p:nvPr/>
        </p:nvSpPr>
        <p:spPr>
          <a:xfrm>
            <a:off x="962025" y="3592227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18008EF5-2EC1-30B2-4405-D9A4E9BD2F7D}"/>
              </a:ext>
            </a:extLst>
          </p:cNvPr>
          <p:cNvSpPr/>
          <p:nvPr/>
        </p:nvSpPr>
        <p:spPr>
          <a:xfrm>
            <a:off x="1130710" y="3592227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4F66C6CE-034A-8526-3815-4CFFDD7EE7BF}"/>
              </a:ext>
            </a:extLst>
          </p:cNvPr>
          <p:cNvSpPr/>
          <p:nvPr/>
        </p:nvSpPr>
        <p:spPr>
          <a:xfrm>
            <a:off x="1299395" y="3592227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8D9C835-E11E-C8DA-F953-FF34BC8DD100}"/>
              </a:ext>
            </a:extLst>
          </p:cNvPr>
          <p:cNvSpPr/>
          <p:nvPr/>
        </p:nvSpPr>
        <p:spPr>
          <a:xfrm>
            <a:off x="1468080" y="3592227"/>
            <a:ext cx="168685" cy="49314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828E891-1A4E-C60E-22F7-50621190773A}"/>
              </a:ext>
            </a:extLst>
          </p:cNvPr>
          <p:cNvSpPr/>
          <p:nvPr/>
        </p:nvSpPr>
        <p:spPr>
          <a:xfrm>
            <a:off x="1636765" y="3592227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CA6C5EC0-6854-15ED-C049-0D200E4F474C}"/>
              </a:ext>
            </a:extLst>
          </p:cNvPr>
          <p:cNvSpPr/>
          <p:nvPr/>
        </p:nvSpPr>
        <p:spPr>
          <a:xfrm>
            <a:off x="1805450" y="3592227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A0053C4-0A10-AE4F-9A61-2E6CCEB5213C}"/>
              </a:ext>
            </a:extLst>
          </p:cNvPr>
          <p:cNvSpPr/>
          <p:nvPr/>
        </p:nvSpPr>
        <p:spPr>
          <a:xfrm>
            <a:off x="1974135" y="3592227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89DE64AE-ED80-F544-99BE-8D5AA207390B}"/>
              </a:ext>
            </a:extLst>
          </p:cNvPr>
          <p:cNvSpPr/>
          <p:nvPr/>
        </p:nvSpPr>
        <p:spPr>
          <a:xfrm>
            <a:off x="2142820" y="3592227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5E473B35-B164-5E4A-06E4-2D98F7337112}"/>
              </a:ext>
            </a:extLst>
          </p:cNvPr>
          <p:cNvSpPr/>
          <p:nvPr/>
        </p:nvSpPr>
        <p:spPr>
          <a:xfrm>
            <a:off x="2311505" y="3592227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38E4DCE-53E1-F97E-C98E-9458DBB47B7C}"/>
              </a:ext>
            </a:extLst>
          </p:cNvPr>
          <p:cNvSpPr/>
          <p:nvPr/>
        </p:nvSpPr>
        <p:spPr>
          <a:xfrm>
            <a:off x="2480190" y="3592227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6214737-C31A-9F54-D652-1C678CF20167}"/>
              </a:ext>
            </a:extLst>
          </p:cNvPr>
          <p:cNvSpPr/>
          <p:nvPr/>
        </p:nvSpPr>
        <p:spPr>
          <a:xfrm>
            <a:off x="2648875" y="3592227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4CFBBFED-E4E3-FC58-3884-912A0F0194C0}"/>
              </a:ext>
            </a:extLst>
          </p:cNvPr>
          <p:cNvSpPr/>
          <p:nvPr/>
        </p:nvSpPr>
        <p:spPr>
          <a:xfrm>
            <a:off x="2817560" y="3592227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6BE2D68-62C6-9C07-6FDF-2572B58C2F7A}"/>
              </a:ext>
            </a:extLst>
          </p:cNvPr>
          <p:cNvSpPr/>
          <p:nvPr/>
        </p:nvSpPr>
        <p:spPr>
          <a:xfrm>
            <a:off x="2986245" y="3592227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39148B8-D4ED-45CC-69E8-44B89AC418FD}"/>
              </a:ext>
            </a:extLst>
          </p:cNvPr>
          <p:cNvSpPr/>
          <p:nvPr/>
        </p:nvSpPr>
        <p:spPr>
          <a:xfrm>
            <a:off x="3154930" y="3592227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F633EC7-94AF-2358-567D-3E195F746F08}"/>
              </a:ext>
            </a:extLst>
          </p:cNvPr>
          <p:cNvSpPr/>
          <p:nvPr/>
        </p:nvSpPr>
        <p:spPr>
          <a:xfrm>
            <a:off x="3323615" y="3592227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43BAC99-2891-120A-1E14-3E14DA4DEA45}"/>
              </a:ext>
            </a:extLst>
          </p:cNvPr>
          <p:cNvSpPr/>
          <p:nvPr/>
        </p:nvSpPr>
        <p:spPr>
          <a:xfrm>
            <a:off x="3492300" y="3592227"/>
            <a:ext cx="168685" cy="49314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64C2AA0-4C3C-E4FF-ABE5-040E5FA71463}"/>
              </a:ext>
            </a:extLst>
          </p:cNvPr>
          <p:cNvSpPr/>
          <p:nvPr/>
        </p:nvSpPr>
        <p:spPr>
          <a:xfrm>
            <a:off x="3660985" y="3592227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2FC4F4F8-9B76-4DC6-EE98-00BC0356B699}"/>
              </a:ext>
            </a:extLst>
          </p:cNvPr>
          <p:cNvSpPr/>
          <p:nvPr/>
        </p:nvSpPr>
        <p:spPr>
          <a:xfrm>
            <a:off x="3829670" y="3592227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21637077-9E8D-EC0F-90ED-F0AD423E1675}"/>
              </a:ext>
            </a:extLst>
          </p:cNvPr>
          <p:cNvSpPr/>
          <p:nvPr/>
        </p:nvSpPr>
        <p:spPr>
          <a:xfrm>
            <a:off x="3998355" y="3592227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A0F31E60-886B-7395-8757-BF564F4F4F7F}"/>
              </a:ext>
            </a:extLst>
          </p:cNvPr>
          <p:cNvSpPr/>
          <p:nvPr/>
        </p:nvSpPr>
        <p:spPr>
          <a:xfrm>
            <a:off x="4167040" y="3592227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E858256A-2F40-EC5B-3EC8-11E09EBFFEE4}"/>
              </a:ext>
            </a:extLst>
          </p:cNvPr>
          <p:cNvSpPr/>
          <p:nvPr/>
        </p:nvSpPr>
        <p:spPr>
          <a:xfrm>
            <a:off x="4335725" y="3592227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4237F6B7-5056-2D8C-7625-395AD9E56607}"/>
              </a:ext>
            </a:extLst>
          </p:cNvPr>
          <p:cNvSpPr/>
          <p:nvPr/>
        </p:nvSpPr>
        <p:spPr>
          <a:xfrm>
            <a:off x="4504410" y="3592227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F3DEBE79-4794-74A2-1FFD-1DEF8E455F8B}"/>
              </a:ext>
            </a:extLst>
          </p:cNvPr>
          <p:cNvSpPr/>
          <p:nvPr/>
        </p:nvSpPr>
        <p:spPr>
          <a:xfrm>
            <a:off x="4673095" y="3592227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BD60034-4E73-81A1-3E60-549B31F6D3EE}"/>
              </a:ext>
            </a:extLst>
          </p:cNvPr>
          <p:cNvSpPr/>
          <p:nvPr/>
        </p:nvSpPr>
        <p:spPr>
          <a:xfrm>
            <a:off x="4841780" y="3592227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6C43AA2-8FFA-760B-9F1E-CF94A063E8C4}"/>
              </a:ext>
            </a:extLst>
          </p:cNvPr>
          <p:cNvSpPr/>
          <p:nvPr/>
        </p:nvSpPr>
        <p:spPr>
          <a:xfrm>
            <a:off x="5010465" y="3592227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2C6F8CA4-B6A3-9C48-07C8-D7E84F3C5F4D}"/>
              </a:ext>
            </a:extLst>
          </p:cNvPr>
          <p:cNvSpPr/>
          <p:nvPr/>
        </p:nvSpPr>
        <p:spPr>
          <a:xfrm>
            <a:off x="5179150" y="3592227"/>
            <a:ext cx="168685" cy="49314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8FA771D-364B-9BDA-4276-F15E4013212B}"/>
              </a:ext>
            </a:extLst>
          </p:cNvPr>
          <p:cNvSpPr/>
          <p:nvPr/>
        </p:nvSpPr>
        <p:spPr>
          <a:xfrm>
            <a:off x="5347835" y="3592227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5000E7D9-1C0B-C7DE-A7CE-FA0016811887}"/>
              </a:ext>
            </a:extLst>
          </p:cNvPr>
          <p:cNvSpPr/>
          <p:nvPr/>
        </p:nvSpPr>
        <p:spPr>
          <a:xfrm>
            <a:off x="5516520" y="3592227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D3EE5A35-BEBA-35BC-CFA4-042B9EAA44C1}"/>
              </a:ext>
            </a:extLst>
          </p:cNvPr>
          <p:cNvSpPr/>
          <p:nvPr/>
        </p:nvSpPr>
        <p:spPr>
          <a:xfrm>
            <a:off x="5685205" y="3592227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65C6EA-C5D6-5F7F-EC01-37AA2A589CBB}"/>
              </a:ext>
            </a:extLst>
          </p:cNvPr>
          <p:cNvSpPr/>
          <p:nvPr/>
        </p:nvSpPr>
        <p:spPr>
          <a:xfrm>
            <a:off x="5853890" y="3592227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0B192574-D1BF-2222-0C2A-FFB163601D17}"/>
              </a:ext>
            </a:extLst>
          </p:cNvPr>
          <p:cNvSpPr/>
          <p:nvPr/>
        </p:nvSpPr>
        <p:spPr>
          <a:xfrm>
            <a:off x="6022575" y="3592227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02EA98E-C704-5D2E-BE1D-784B8B7459A1}"/>
              </a:ext>
            </a:extLst>
          </p:cNvPr>
          <p:cNvSpPr/>
          <p:nvPr/>
        </p:nvSpPr>
        <p:spPr>
          <a:xfrm>
            <a:off x="6191260" y="3592227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B1B5D4AF-3514-0983-B9B2-45C9D0B4CFA0}"/>
              </a:ext>
            </a:extLst>
          </p:cNvPr>
          <p:cNvSpPr/>
          <p:nvPr/>
        </p:nvSpPr>
        <p:spPr>
          <a:xfrm>
            <a:off x="6359945" y="3592227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603A1CCB-D8DF-566E-DE59-59C82E638CAB}"/>
              </a:ext>
            </a:extLst>
          </p:cNvPr>
          <p:cNvSpPr/>
          <p:nvPr/>
        </p:nvSpPr>
        <p:spPr>
          <a:xfrm>
            <a:off x="6528630" y="3592227"/>
            <a:ext cx="168685" cy="49314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DB741588-E217-148C-C56C-01768D2A9E88}"/>
              </a:ext>
            </a:extLst>
          </p:cNvPr>
          <p:cNvSpPr/>
          <p:nvPr/>
        </p:nvSpPr>
        <p:spPr>
          <a:xfrm>
            <a:off x="6697315" y="3592227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3412211-C097-CF5D-BF7B-FF4E52CA1F7C}"/>
              </a:ext>
            </a:extLst>
          </p:cNvPr>
          <p:cNvSpPr/>
          <p:nvPr/>
        </p:nvSpPr>
        <p:spPr>
          <a:xfrm>
            <a:off x="6866000" y="3592227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ECA80B5B-E4F0-0D27-3E4B-CF39000D84AB}"/>
              </a:ext>
            </a:extLst>
          </p:cNvPr>
          <p:cNvSpPr/>
          <p:nvPr/>
        </p:nvSpPr>
        <p:spPr>
          <a:xfrm>
            <a:off x="7034685" y="3592227"/>
            <a:ext cx="168685" cy="49314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7BC3784B-DB0A-C154-1428-D0FE578CFD52}"/>
              </a:ext>
            </a:extLst>
          </p:cNvPr>
          <p:cNvSpPr/>
          <p:nvPr/>
        </p:nvSpPr>
        <p:spPr>
          <a:xfrm>
            <a:off x="7203370" y="3592227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7216A516-A849-6111-AA0E-DE99822A49E2}"/>
              </a:ext>
            </a:extLst>
          </p:cNvPr>
          <p:cNvSpPr/>
          <p:nvPr/>
        </p:nvSpPr>
        <p:spPr>
          <a:xfrm>
            <a:off x="7372055" y="3592227"/>
            <a:ext cx="168685" cy="49314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D18B1BEB-5B48-AEB3-7DEA-09D1B18378A8}"/>
              </a:ext>
            </a:extLst>
          </p:cNvPr>
          <p:cNvSpPr/>
          <p:nvPr/>
        </p:nvSpPr>
        <p:spPr>
          <a:xfrm>
            <a:off x="7540740" y="3592227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809FFAA5-C62B-5056-F6BA-1732BD520C9B}"/>
              </a:ext>
            </a:extLst>
          </p:cNvPr>
          <p:cNvSpPr/>
          <p:nvPr/>
        </p:nvSpPr>
        <p:spPr>
          <a:xfrm>
            <a:off x="7709425" y="3592227"/>
            <a:ext cx="168685" cy="49314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A23729A-E02C-C904-373E-AF8A50BAF6C7}"/>
              </a:ext>
            </a:extLst>
          </p:cNvPr>
          <p:cNvSpPr/>
          <p:nvPr/>
        </p:nvSpPr>
        <p:spPr>
          <a:xfrm>
            <a:off x="7878110" y="3592227"/>
            <a:ext cx="168685" cy="49314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E44D8CE3-5E38-5D69-6973-1978A88D7631}"/>
              </a:ext>
            </a:extLst>
          </p:cNvPr>
          <p:cNvSpPr/>
          <p:nvPr/>
        </p:nvSpPr>
        <p:spPr>
          <a:xfrm>
            <a:off x="8046795" y="3592227"/>
            <a:ext cx="168685" cy="49314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9C883F7-D529-1044-7C9C-0D5A4524682C}"/>
              </a:ext>
            </a:extLst>
          </p:cNvPr>
          <p:cNvSpPr/>
          <p:nvPr/>
        </p:nvSpPr>
        <p:spPr>
          <a:xfrm>
            <a:off x="8215480" y="3592227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11E9F787-66A5-0CC4-DFF6-66421057E6C1}"/>
              </a:ext>
            </a:extLst>
          </p:cNvPr>
          <p:cNvSpPr/>
          <p:nvPr/>
        </p:nvSpPr>
        <p:spPr>
          <a:xfrm>
            <a:off x="962025" y="5440940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35AC0836-EB6D-66AE-811A-D20D7340D73F}"/>
              </a:ext>
            </a:extLst>
          </p:cNvPr>
          <p:cNvSpPr/>
          <p:nvPr/>
        </p:nvSpPr>
        <p:spPr>
          <a:xfrm>
            <a:off x="1130710" y="5440940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8AF8E004-3427-8994-53EB-B5E5D6166BC6}"/>
              </a:ext>
            </a:extLst>
          </p:cNvPr>
          <p:cNvSpPr/>
          <p:nvPr/>
        </p:nvSpPr>
        <p:spPr>
          <a:xfrm>
            <a:off x="1299395" y="5440940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5B5797B2-42A0-F514-DC89-72264D0F11AB}"/>
              </a:ext>
            </a:extLst>
          </p:cNvPr>
          <p:cNvSpPr/>
          <p:nvPr/>
        </p:nvSpPr>
        <p:spPr>
          <a:xfrm>
            <a:off x="1468080" y="5440940"/>
            <a:ext cx="168685" cy="49314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80D0B97F-6CDC-1442-A3B2-8BB02F1FA9ED}"/>
              </a:ext>
            </a:extLst>
          </p:cNvPr>
          <p:cNvSpPr/>
          <p:nvPr/>
        </p:nvSpPr>
        <p:spPr>
          <a:xfrm>
            <a:off x="1636765" y="5440940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144EC02A-D0EE-9BD4-2DFB-3F472CFABF25}"/>
              </a:ext>
            </a:extLst>
          </p:cNvPr>
          <p:cNvSpPr/>
          <p:nvPr/>
        </p:nvSpPr>
        <p:spPr>
          <a:xfrm>
            <a:off x="1805450" y="5440940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BD882191-128B-F19F-17AA-B9A47AFB3641}"/>
              </a:ext>
            </a:extLst>
          </p:cNvPr>
          <p:cNvSpPr/>
          <p:nvPr/>
        </p:nvSpPr>
        <p:spPr>
          <a:xfrm>
            <a:off x="1974135" y="5440940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6639121E-28F4-B0F2-17A6-8DCBC9DDD3A8}"/>
              </a:ext>
            </a:extLst>
          </p:cNvPr>
          <p:cNvSpPr/>
          <p:nvPr/>
        </p:nvSpPr>
        <p:spPr>
          <a:xfrm>
            <a:off x="2142820" y="5440940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D2049B5A-29DF-6F4E-9857-304399F70216}"/>
              </a:ext>
            </a:extLst>
          </p:cNvPr>
          <p:cNvSpPr/>
          <p:nvPr/>
        </p:nvSpPr>
        <p:spPr>
          <a:xfrm>
            <a:off x="2311505" y="5440940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F193950C-E645-D39A-EFF0-8F7648D6674C}"/>
              </a:ext>
            </a:extLst>
          </p:cNvPr>
          <p:cNvSpPr/>
          <p:nvPr/>
        </p:nvSpPr>
        <p:spPr>
          <a:xfrm>
            <a:off x="2480190" y="5440940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5A03CCFA-7435-B9B5-53BC-073516414DDC}"/>
              </a:ext>
            </a:extLst>
          </p:cNvPr>
          <p:cNvSpPr/>
          <p:nvPr/>
        </p:nvSpPr>
        <p:spPr>
          <a:xfrm>
            <a:off x="2648875" y="5440940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427A624B-4CE9-E112-71A2-969C7E5587A3}"/>
              </a:ext>
            </a:extLst>
          </p:cNvPr>
          <p:cNvSpPr/>
          <p:nvPr/>
        </p:nvSpPr>
        <p:spPr>
          <a:xfrm>
            <a:off x="2817560" y="5440940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58745582-6A18-521A-1EF1-C79935BF49F4}"/>
              </a:ext>
            </a:extLst>
          </p:cNvPr>
          <p:cNvSpPr/>
          <p:nvPr/>
        </p:nvSpPr>
        <p:spPr>
          <a:xfrm>
            <a:off x="2986245" y="5440940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CF9858ED-EA9D-6223-001B-999B4064B71B}"/>
              </a:ext>
            </a:extLst>
          </p:cNvPr>
          <p:cNvSpPr/>
          <p:nvPr/>
        </p:nvSpPr>
        <p:spPr>
          <a:xfrm>
            <a:off x="3154930" y="5440940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ED308E66-8651-7CC5-A7AD-BFAC6C60848A}"/>
              </a:ext>
            </a:extLst>
          </p:cNvPr>
          <p:cNvSpPr/>
          <p:nvPr/>
        </p:nvSpPr>
        <p:spPr>
          <a:xfrm>
            <a:off x="3323615" y="5440940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5D14CFA7-5BA8-456F-E773-D4F3B65D570F}"/>
              </a:ext>
            </a:extLst>
          </p:cNvPr>
          <p:cNvSpPr/>
          <p:nvPr/>
        </p:nvSpPr>
        <p:spPr>
          <a:xfrm>
            <a:off x="3492300" y="5440940"/>
            <a:ext cx="168685" cy="49314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8AEBCF80-8CF3-CDD1-C779-8E0A4162020F}"/>
              </a:ext>
            </a:extLst>
          </p:cNvPr>
          <p:cNvSpPr/>
          <p:nvPr/>
        </p:nvSpPr>
        <p:spPr>
          <a:xfrm>
            <a:off x="3660985" y="5440940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4D2492FA-4409-EF5E-2D0D-0E07AE00864A}"/>
              </a:ext>
            </a:extLst>
          </p:cNvPr>
          <p:cNvSpPr/>
          <p:nvPr/>
        </p:nvSpPr>
        <p:spPr>
          <a:xfrm>
            <a:off x="3829670" y="5440940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542977B-1C0A-EF5F-9E29-CF34FBBBBA78}"/>
              </a:ext>
            </a:extLst>
          </p:cNvPr>
          <p:cNvSpPr/>
          <p:nvPr/>
        </p:nvSpPr>
        <p:spPr>
          <a:xfrm>
            <a:off x="3998355" y="5440940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01256145-831F-5029-A50C-632EDF4D5469}"/>
              </a:ext>
            </a:extLst>
          </p:cNvPr>
          <p:cNvSpPr/>
          <p:nvPr/>
        </p:nvSpPr>
        <p:spPr>
          <a:xfrm>
            <a:off x="4167040" y="5440940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531AB09F-50C7-3039-B203-62F2011D5B19}"/>
              </a:ext>
            </a:extLst>
          </p:cNvPr>
          <p:cNvSpPr/>
          <p:nvPr/>
        </p:nvSpPr>
        <p:spPr>
          <a:xfrm>
            <a:off x="4335725" y="5440940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13B7443-2CDD-B8D6-3602-B80193526B2B}"/>
              </a:ext>
            </a:extLst>
          </p:cNvPr>
          <p:cNvSpPr/>
          <p:nvPr/>
        </p:nvSpPr>
        <p:spPr>
          <a:xfrm>
            <a:off x="4504410" y="5440940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CE579EFC-725C-0F5F-B622-C74EFDF0AAB9}"/>
              </a:ext>
            </a:extLst>
          </p:cNvPr>
          <p:cNvSpPr/>
          <p:nvPr/>
        </p:nvSpPr>
        <p:spPr>
          <a:xfrm>
            <a:off x="4673095" y="5440940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3423D0CE-13C8-8F80-4899-B218B11A8FC1}"/>
              </a:ext>
            </a:extLst>
          </p:cNvPr>
          <p:cNvSpPr/>
          <p:nvPr/>
        </p:nvSpPr>
        <p:spPr>
          <a:xfrm>
            <a:off x="4841780" y="5440940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D6A8245D-088C-3466-33B2-6B9191C65119}"/>
              </a:ext>
            </a:extLst>
          </p:cNvPr>
          <p:cNvSpPr/>
          <p:nvPr/>
        </p:nvSpPr>
        <p:spPr>
          <a:xfrm>
            <a:off x="5010465" y="5440940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3076648-DE98-A513-A2B5-0586D285D23D}"/>
              </a:ext>
            </a:extLst>
          </p:cNvPr>
          <p:cNvSpPr/>
          <p:nvPr/>
        </p:nvSpPr>
        <p:spPr>
          <a:xfrm>
            <a:off x="5179150" y="5440940"/>
            <a:ext cx="168685" cy="49314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967E1AD4-718F-1C24-87EF-FD39E9B056FB}"/>
              </a:ext>
            </a:extLst>
          </p:cNvPr>
          <p:cNvSpPr/>
          <p:nvPr/>
        </p:nvSpPr>
        <p:spPr>
          <a:xfrm>
            <a:off x="5347835" y="5440940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AEBB71C6-ACB3-66B0-3BA9-554C2B313851}"/>
              </a:ext>
            </a:extLst>
          </p:cNvPr>
          <p:cNvSpPr/>
          <p:nvPr/>
        </p:nvSpPr>
        <p:spPr>
          <a:xfrm>
            <a:off x="5516520" y="5440940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B6E79333-5928-BDD8-93B6-7C3BF1F2263B}"/>
              </a:ext>
            </a:extLst>
          </p:cNvPr>
          <p:cNvSpPr/>
          <p:nvPr/>
        </p:nvSpPr>
        <p:spPr>
          <a:xfrm>
            <a:off x="5685205" y="5440940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4D83F250-D448-62C4-D04D-5C88F3CCD24D}"/>
              </a:ext>
            </a:extLst>
          </p:cNvPr>
          <p:cNvSpPr/>
          <p:nvPr/>
        </p:nvSpPr>
        <p:spPr>
          <a:xfrm>
            <a:off x="5853890" y="5440940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05A2CCD-0D5D-65E3-53A6-17FA3F4BBF67}"/>
              </a:ext>
            </a:extLst>
          </p:cNvPr>
          <p:cNvSpPr/>
          <p:nvPr/>
        </p:nvSpPr>
        <p:spPr>
          <a:xfrm>
            <a:off x="6022575" y="5440940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916BD440-0D5D-C76B-CA3F-3E1065DB079E}"/>
              </a:ext>
            </a:extLst>
          </p:cNvPr>
          <p:cNvSpPr/>
          <p:nvPr/>
        </p:nvSpPr>
        <p:spPr>
          <a:xfrm>
            <a:off x="6191260" y="5440940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F01890A6-1554-21D0-D6A2-0997A4938606}"/>
              </a:ext>
            </a:extLst>
          </p:cNvPr>
          <p:cNvSpPr/>
          <p:nvPr/>
        </p:nvSpPr>
        <p:spPr>
          <a:xfrm>
            <a:off x="6359945" y="5440940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30D63C89-F40D-824D-1B92-2CF788E07CF7}"/>
              </a:ext>
            </a:extLst>
          </p:cNvPr>
          <p:cNvSpPr/>
          <p:nvPr/>
        </p:nvSpPr>
        <p:spPr>
          <a:xfrm>
            <a:off x="6528630" y="5440940"/>
            <a:ext cx="168685" cy="49314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066F379A-5FDF-5D34-E5D5-627742257410}"/>
              </a:ext>
            </a:extLst>
          </p:cNvPr>
          <p:cNvSpPr/>
          <p:nvPr/>
        </p:nvSpPr>
        <p:spPr>
          <a:xfrm>
            <a:off x="6697315" y="5440940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8BE0730E-8BA9-50E6-17CA-CAE54ECF5D17}"/>
              </a:ext>
            </a:extLst>
          </p:cNvPr>
          <p:cNvSpPr/>
          <p:nvPr/>
        </p:nvSpPr>
        <p:spPr>
          <a:xfrm>
            <a:off x="6866000" y="5440940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B42FA2E2-26C6-C601-5999-CF84F040A64C}"/>
              </a:ext>
            </a:extLst>
          </p:cNvPr>
          <p:cNvSpPr/>
          <p:nvPr/>
        </p:nvSpPr>
        <p:spPr>
          <a:xfrm>
            <a:off x="7034685" y="5440940"/>
            <a:ext cx="168685" cy="49314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CB60DD7D-EC49-022F-49D1-F3BA533663CE}"/>
              </a:ext>
            </a:extLst>
          </p:cNvPr>
          <p:cNvSpPr/>
          <p:nvPr/>
        </p:nvSpPr>
        <p:spPr>
          <a:xfrm>
            <a:off x="7203370" y="5440940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CB0F00F7-C04A-318C-0570-463AAA573B12}"/>
              </a:ext>
            </a:extLst>
          </p:cNvPr>
          <p:cNvSpPr/>
          <p:nvPr/>
        </p:nvSpPr>
        <p:spPr>
          <a:xfrm>
            <a:off x="7372055" y="5440940"/>
            <a:ext cx="168685" cy="49314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73B64278-C3BE-6B8A-0259-C1B33A85A1C2}"/>
              </a:ext>
            </a:extLst>
          </p:cNvPr>
          <p:cNvSpPr/>
          <p:nvPr/>
        </p:nvSpPr>
        <p:spPr>
          <a:xfrm>
            <a:off x="7540740" y="5440940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55EED528-5AAD-36BB-73FA-3391060F64E7}"/>
              </a:ext>
            </a:extLst>
          </p:cNvPr>
          <p:cNvSpPr/>
          <p:nvPr/>
        </p:nvSpPr>
        <p:spPr>
          <a:xfrm>
            <a:off x="7709425" y="5440940"/>
            <a:ext cx="168685" cy="49314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5D34F241-DC99-0044-C402-0932163DF604}"/>
              </a:ext>
            </a:extLst>
          </p:cNvPr>
          <p:cNvSpPr/>
          <p:nvPr/>
        </p:nvSpPr>
        <p:spPr>
          <a:xfrm>
            <a:off x="7878110" y="5440940"/>
            <a:ext cx="168685" cy="49314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E4BD2472-9A38-1CE8-3C19-C9E3A085CE02}"/>
              </a:ext>
            </a:extLst>
          </p:cNvPr>
          <p:cNvSpPr/>
          <p:nvPr/>
        </p:nvSpPr>
        <p:spPr>
          <a:xfrm>
            <a:off x="8046795" y="5440940"/>
            <a:ext cx="168685" cy="49314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08577969-97FC-A655-08ED-F72BF9010EE3}"/>
              </a:ext>
            </a:extLst>
          </p:cNvPr>
          <p:cNvSpPr/>
          <p:nvPr/>
        </p:nvSpPr>
        <p:spPr>
          <a:xfrm>
            <a:off x="8215480" y="5440940"/>
            <a:ext cx="168685" cy="493149"/>
          </a:xfrm>
          <a:prstGeom prst="rect">
            <a:avLst/>
          </a:prstGeom>
          <a:solidFill>
            <a:srgbClr val="AAD8D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8" name="Right Bracket 257">
            <a:extLst>
              <a:ext uri="{FF2B5EF4-FFF2-40B4-BE49-F238E27FC236}">
                <a16:creationId xmlns:a16="http://schemas.microsoft.com/office/drawing/2014/main" id="{C328F6C8-2939-DEA9-B59A-AF1C2D0528FD}"/>
              </a:ext>
            </a:extLst>
          </p:cNvPr>
          <p:cNvSpPr/>
          <p:nvPr/>
        </p:nvSpPr>
        <p:spPr>
          <a:xfrm rot="16200000">
            <a:off x="3837022" y="473067"/>
            <a:ext cx="153982" cy="5903975"/>
          </a:xfrm>
          <a:prstGeom prst="rightBracket">
            <a:avLst/>
          </a:prstGeom>
          <a:ln w="28575">
            <a:solidFill>
              <a:srgbClr val="00ADB5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Right Bracket 258">
            <a:extLst>
              <a:ext uri="{FF2B5EF4-FFF2-40B4-BE49-F238E27FC236}">
                <a16:creationId xmlns:a16="http://schemas.microsoft.com/office/drawing/2014/main" id="{02872779-ED98-6506-CE0A-1E92930434F5}"/>
              </a:ext>
            </a:extLst>
          </p:cNvPr>
          <p:cNvSpPr/>
          <p:nvPr/>
        </p:nvSpPr>
        <p:spPr>
          <a:xfrm rot="16200000">
            <a:off x="7548094" y="2665973"/>
            <a:ext cx="153982" cy="1518166"/>
          </a:xfrm>
          <a:prstGeom prst="rightBracke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D383D08C-AF9C-3666-2EFB-A27C069B6EE8}"/>
              </a:ext>
            </a:extLst>
          </p:cNvPr>
          <p:cNvSpPr txBox="1"/>
          <p:nvPr/>
        </p:nvSpPr>
        <p:spPr>
          <a:xfrm>
            <a:off x="3437333" y="2952859"/>
            <a:ext cx="1381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Training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endParaRPr lang="ko-KR" altLang="en-US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CF4E9556-2BEB-244D-99F2-DD398EDE9789}"/>
              </a:ext>
            </a:extLst>
          </p:cNvPr>
          <p:cNvSpPr txBox="1"/>
          <p:nvPr/>
        </p:nvSpPr>
        <p:spPr>
          <a:xfrm>
            <a:off x="7164922" y="2952859"/>
            <a:ext cx="97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endParaRPr lang="ko-KR" altLang="en-US" dirty="0"/>
          </a:p>
        </p:txBody>
      </p:sp>
      <p:sp>
        <p:nvSpPr>
          <p:cNvPr id="262" name="Right Bracket 261">
            <a:extLst>
              <a:ext uri="{FF2B5EF4-FFF2-40B4-BE49-F238E27FC236}">
                <a16:creationId xmlns:a16="http://schemas.microsoft.com/office/drawing/2014/main" id="{91C9D0A4-8915-B420-A6E2-DABC4537B981}"/>
              </a:ext>
            </a:extLst>
          </p:cNvPr>
          <p:cNvSpPr/>
          <p:nvPr/>
        </p:nvSpPr>
        <p:spPr>
          <a:xfrm rot="16200000">
            <a:off x="5355187" y="2296910"/>
            <a:ext cx="153982" cy="5903975"/>
          </a:xfrm>
          <a:prstGeom prst="rightBracket">
            <a:avLst/>
          </a:prstGeom>
          <a:ln w="28575">
            <a:solidFill>
              <a:srgbClr val="00ADB5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Right Bracket 262">
            <a:extLst>
              <a:ext uri="{FF2B5EF4-FFF2-40B4-BE49-F238E27FC236}">
                <a16:creationId xmlns:a16="http://schemas.microsoft.com/office/drawing/2014/main" id="{B8EE7EDF-E629-5006-D581-96C8D41ACCFE}"/>
              </a:ext>
            </a:extLst>
          </p:cNvPr>
          <p:cNvSpPr/>
          <p:nvPr/>
        </p:nvSpPr>
        <p:spPr>
          <a:xfrm rot="16200000">
            <a:off x="1618197" y="4489816"/>
            <a:ext cx="153982" cy="1518166"/>
          </a:xfrm>
          <a:prstGeom prst="rightBracke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E45DBD0D-6900-AD02-591B-2DAD3CD26F6E}"/>
              </a:ext>
            </a:extLst>
          </p:cNvPr>
          <p:cNvSpPr txBox="1"/>
          <p:nvPr/>
        </p:nvSpPr>
        <p:spPr>
          <a:xfrm>
            <a:off x="4955498" y="4776702"/>
            <a:ext cx="1381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Training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endParaRPr lang="ko-KR" altLang="en-US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B2BE3AC8-A165-5398-5654-AF2253ACEC0B}"/>
              </a:ext>
            </a:extLst>
          </p:cNvPr>
          <p:cNvSpPr txBox="1"/>
          <p:nvPr/>
        </p:nvSpPr>
        <p:spPr>
          <a:xfrm>
            <a:off x="1205278" y="4776702"/>
            <a:ext cx="97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endParaRPr lang="ko-KR" altLang="en-US" dirty="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7232A822-A5AC-F193-DBF0-40C077AFDF00}"/>
              </a:ext>
            </a:extLst>
          </p:cNvPr>
          <p:cNvSpPr txBox="1"/>
          <p:nvPr/>
        </p:nvSpPr>
        <p:spPr>
          <a:xfrm>
            <a:off x="2598988" y="4339340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→ </a:t>
            </a:r>
            <a:r>
              <a:rPr lang="ko-KR" altLang="en-US" dirty="0"/>
              <a:t>잘 학습된 모델</a:t>
            </a:r>
            <a:r>
              <a:rPr lang="en-US" altLang="ko-KR" dirty="0"/>
              <a:t>, but</a:t>
            </a:r>
            <a:r>
              <a:rPr lang="ko-KR" altLang="en-US" dirty="0"/>
              <a:t> 낮은 예측 성능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17D6C5AF-684B-CA08-CD9D-4AFCA95F25C9}"/>
              </a:ext>
            </a:extLst>
          </p:cNvPr>
          <p:cNvSpPr txBox="1"/>
          <p:nvPr/>
        </p:nvSpPr>
        <p:spPr>
          <a:xfrm>
            <a:off x="3070587" y="6227753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→ </a:t>
            </a:r>
            <a:r>
              <a:rPr lang="ko-KR" altLang="en-US" dirty="0"/>
              <a:t>비교적 잘 못 학습된 모델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C0617CA8-244E-31D5-4A13-1918F3C69E4A}"/>
              </a:ext>
            </a:extLst>
          </p:cNvPr>
          <p:cNvSpPr txBox="1"/>
          <p:nvPr/>
        </p:nvSpPr>
        <p:spPr>
          <a:xfrm>
            <a:off x="573500" y="281362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CF8C2C1C-6D77-334B-51E4-95F351ACB1A5}"/>
              </a:ext>
            </a:extLst>
          </p:cNvPr>
          <p:cNvSpPr txBox="1"/>
          <p:nvPr/>
        </p:nvSpPr>
        <p:spPr>
          <a:xfrm>
            <a:off x="573500" y="438149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II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970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Right Bracket 705">
            <a:extLst>
              <a:ext uri="{FF2B5EF4-FFF2-40B4-BE49-F238E27FC236}">
                <a16:creationId xmlns:a16="http://schemas.microsoft.com/office/drawing/2014/main" id="{4E2C601B-37E2-161B-ADAE-337323955CF5}"/>
              </a:ext>
            </a:extLst>
          </p:cNvPr>
          <p:cNvSpPr/>
          <p:nvPr/>
        </p:nvSpPr>
        <p:spPr>
          <a:xfrm rot="16200000">
            <a:off x="4822240" y="2090688"/>
            <a:ext cx="153982" cy="2860172"/>
          </a:xfrm>
          <a:prstGeom prst="rightBracket">
            <a:avLst/>
          </a:prstGeom>
          <a:ln w="28575">
            <a:solidFill>
              <a:srgbClr val="00ADB5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Right Bracket 92">
            <a:extLst>
              <a:ext uri="{FF2B5EF4-FFF2-40B4-BE49-F238E27FC236}">
                <a16:creationId xmlns:a16="http://schemas.microsoft.com/office/drawing/2014/main" id="{D7F1E585-719F-4CEB-3488-3988FA7627CD}"/>
              </a:ext>
            </a:extLst>
          </p:cNvPr>
          <p:cNvSpPr/>
          <p:nvPr/>
        </p:nvSpPr>
        <p:spPr>
          <a:xfrm rot="16200000">
            <a:off x="2686224" y="-758760"/>
            <a:ext cx="153982" cy="4265043"/>
          </a:xfrm>
          <a:prstGeom prst="rightBracket">
            <a:avLst/>
          </a:prstGeom>
          <a:ln w="28575">
            <a:solidFill>
              <a:srgbClr val="00ADB5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059C9C2-A163-455A-01FD-6306E30A1135}"/>
              </a:ext>
            </a:extLst>
          </p:cNvPr>
          <p:cNvSpPr txBox="1"/>
          <p:nvPr/>
        </p:nvSpPr>
        <p:spPr>
          <a:xfrm>
            <a:off x="2072448" y="1161070"/>
            <a:ext cx="1381532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Training</a:t>
            </a:r>
            <a:r>
              <a:rPr lang="ko-KR" altLang="en-US" sz="1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set</a:t>
            </a:r>
            <a:endParaRPr lang="ko-KR" altLang="en-US" sz="1400" dirty="0"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pic>
        <p:nvPicPr>
          <p:cNvPr id="686" name="Picture 685">
            <a:extLst>
              <a:ext uri="{FF2B5EF4-FFF2-40B4-BE49-F238E27FC236}">
                <a16:creationId xmlns:a16="http://schemas.microsoft.com/office/drawing/2014/main" id="{0519422A-BFA4-E01A-CC3E-A54281C9B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55" y="1485900"/>
            <a:ext cx="5794921" cy="468466"/>
          </a:xfrm>
          <a:prstGeom prst="rect">
            <a:avLst/>
          </a:prstGeom>
        </p:spPr>
      </p:pic>
      <p:sp>
        <p:nvSpPr>
          <p:cNvPr id="689" name="Right Bracket 688">
            <a:extLst>
              <a:ext uri="{FF2B5EF4-FFF2-40B4-BE49-F238E27FC236}">
                <a16:creationId xmlns:a16="http://schemas.microsoft.com/office/drawing/2014/main" id="{796634CB-19F6-08DF-4007-F45279995292}"/>
              </a:ext>
            </a:extLst>
          </p:cNvPr>
          <p:cNvSpPr/>
          <p:nvPr/>
        </p:nvSpPr>
        <p:spPr>
          <a:xfrm rot="16200000">
            <a:off x="5535533" y="656971"/>
            <a:ext cx="153982" cy="1433580"/>
          </a:xfrm>
          <a:prstGeom prst="rightBracke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2999A2C-8F26-82AC-1414-D536A89D2126}"/>
              </a:ext>
            </a:extLst>
          </p:cNvPr>
          <p:cNvSpPr txBox="1"/>
          <p:nvPr/>
        </p:nvSpPr>
        <p:spPr>
          <a:xfrm>
            <a:off x="5122614" y="1161070"/>
            <a:ext cx="979820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Test</a:t>
            </a:r>
            <a:r>
              <a:rPr lang="ko-KR" altLang="en-US" sz="1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set</a:t>
            </a:r>
            <a:endParaRPr lang="ko-KR" altLang="en-US" sz="1400" dirty="0"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690" name="Right Bracket 689">
            <a:extLst>
              <a:ext uri="{FF2B5EF4-FFF2-40B4-BE49-F238E27FC236}">
                <a16:creationId xmlns:a16="http://schemas.microsoft.com/office/drawing/2014/main" id="{BE76D0FA-00AD-208D-0AE3-3C9F97704411}"/>
              </a:ext>
            </a:extLst>
          </p:cNvPr>
          <p:cNvSpPr/>
          <p:nvPr/>
        </p:nvSpPr>
        <p:spPr>
          <a:xfrm rot="16200000">
            <a:off x="1983790" y="1017538"/>
            <a:ext cx="153982" cy="2860172"/>
          </a:xfrm>
          <a:prstGeom prst="rightBracket">
            <a:avLst/>
          </a:prstGeom>
          <a:ln w="28575">
            <a:solidFill>
              <a:srgbClr val="00ADB5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1" name="TextBox 690">
            <a:extLst>
              <a:ext uri="{FF2B5EF4-FFF2-40B4-BE49-F238E27FC236}">
                <a16:creationId xmlns:a16="http://schemas.microsoft.com/office/drawing/2014/main" id="{DA2CB6E6-D94B-EC1C-A01D-7BBA9678B8DF}"/>
              </a:ext>
            </a:extLst>
          </p:cNvPr>
          <p:cNvSpPr txBox="1"/>
          <p:nvPr/>
        </p:nvSpPr>
        <p:spPr>
          <a:xfrm>
            <a:off x="1655950" y="2234932"/>
            <a:ext cx="1418416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Training</a:t>
            </a:r>
            <a:r>
              <a:rPr lang="ko-KR" altLang="en-US" sz="1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set</a:t>
            </a:r>
            <a:endParaRPr lang="ko-KR" altLang="en-US" sz="1400" dirty="0"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pic>
        <p:nvPicPr>
          <p:cNvPr id="692" name="Picture 691">
            <a:extLst>
              <a:ext uri="{FF2B5EF4-FFF2-40B4-BE49-F238E27FC236}">
                <a16:creationId xmlns:a16="http://schemas.microsoft.com/office/drawing/2014/main" id="{92B0CB6A-B054-DE09-5877-B15A09D02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55" y="2559762"/>
            <a:ext cx="5794921" cy="468466"/>
          </a:xfrm>
          <a:prstGeom prst="rect">
            <a:avLst/>
          </a:prstGeom>
        </p:spPr>
      </p:pic>
      <p:sp>
        <p:nvSpPr>
          <p:cNvPr id="695" name="Right Bracket 694">
            <a:extLst>
              <a:ext uri="{FF2B5EF4-FFF2-40B4-BE49-F238E27FC236}">
                <a16:creationId xmlns:a16="http://schemas.microsoft.com/office/drawing/2014/main" id="{E1C4C231-A303-0B8F-ECC8-196E362DD12A}"/>
              </a:ext>
            </a:extLst>
          </p:cNvPr>
          <p:cNvSpPr/>
          <p:nvPr/>
        </p:nvSpPr>
        <p:spPr>
          <a:xfrm rot="16200000">
            <a:off x="1269415" y="2805775"/>
            <a:ext cx="153982" cy="1431422"/>
          </a:xfrm>
          <a:prstGeom prst="rightBracket">
            <a:avLst/>
          </a:prstGeom>
          <a:ln w="28575">
            <a:solidFill>
              <a:srgbClr val="00ADB5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6" name="TextBox 695">
            <a:extLst>
              <a:ext uri="{FF2B5EF4-FFF2-40B4-BE49-F238E27FC236}">
                <a16:creationId xmlns:a16="http://schemas.microsoft.com/office/drawing/2014/main" id="{5F1E7A6B-426D-C356-00DE-BD5B330EFB38}"/>
              </a:ext>
            </a:extLst>
          </p:cNvPr>
          <p:cNvSpPr txBox="1"/>
          <p:nvPr/>
        </p:nvSpPr>
        <p:spPr>
          <a:xfrm>
            <a:off x="754342" y="3308794"/>
            <a:ext cx="1381532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Training</a:t>
            </a:r>
            <a:r>
              <a:rPr lang="ko-KR" altLang="en-US" sz="1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set</a:t>
            </a:r>
            <a:endParaRPr lang="ko-KR" altLang="en-US" sz="1400" dirty="0"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pic>
        <p:nvPicPr>
          <p:cNvPr id="697" name="Picture 696">
            <a:extLst>
              <a:ext uri="{FF2B5EF4-FFF2-40B4-BE49-F238E27FC236}">
                <a16:creationId xmlns:a16="http://schemas.microsoft.com/office/drawing/2014/main" id="{3A256F74-B71A-D6A1-9BB4-061F63433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55" y="3633624"/>
            <a:ext cx="5794921" cy="468466"/>
          </a:xfrm>
          <a:prstGeom prst="rect">
            <a:avLst/>
          </a:prstGeom>
        </p:spPr>
      </p:pic>
      <p:sp>
        <p:nvSpPr>
          <p:cNvPr id="698" name="Right Bracket 697">
            <a:extLst>
              <a:ext uri="{FF2B5EF4-FFF2-40B4-BE49-F238E27FC236}">
                <a16:creationId xmlns:a16="http://schemas.microsoft.com/office/drawing/2014/main" id="{CCCB65BA-8F55-996B-9653-2B77DF750B5F}"/>
              </a:ext>
            </a:extLst>
          </p:cNvPr>
          <p:cNvSpPr/>
          <p:nvPr/>
        </p:nvSpPr>
        <p:spPr>
          <a:xfrm rot="16200000">
            <a:off x="2689974" y="2816636"/>
            <a:ext cx="153982" cy="1409697"/>
          </a:xfrm>
          <a:prstGeom prst="rightBracke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9" name="TextBox 698">
            <a:extLst>
              <a:ext uri="{FF2B5EF4-FFF2-40B4-BE49-F238E27FC236}">
                <a16:creationId xmlns:a16="http://schemas.microsoft.com/office/drawing/2014/main" id="{40DCA585-ED50-B7F8-61DF-97C9A25DC22D}"/>
              </a:ext>
            </a:extLst>
          </p:cNvPr>
          <p:cNvSpPr txBox="1"/>
          <p:nvPr/>
        </p:nvSpPr>
        <p:spPr>
          <a:xfrm>
            <a:off x="2265114" y="3308794"/>
            <a:ext cx="979820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Test</a:t>
            </a:r>
            <a:r>
              <a:rPr lang="ko-KR" altLang="en-US" sz="1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set</a:t>
            </a:r>
            <a:endParaRPr lang="ko-KR" altLang="en-US" sz="1400" dirty="0"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700" name="Right Bracket 699">
            <a:extLst>
              <a:ext uri="{FF2B5EF4-FFF2-40B4-BE49-F238E27FC236}">
                <a16:creationId xmlns:a16="http://schemas.microsoft.com/office/drawing/2014/main" id="{EC775706-07AC-31D0-8336-4A2B1A12CA7D}"/>
              </a:ext>
            </a:extLst>
          </p:cNvPr>
          <p:cNvSpPr/>
          <p:nvPr/>
        </p:nvSpPr>
        <p:spPr>
          <a:xfrm rot="16200000">
            <a:off x="4117647" y="2462826"/>
            <a:ext cx="153982" cy="4265043"/>
          </a:xfrm>
          <a:prstGeom prst="rightBracket">
            <a:avLst/>
          </a:prstGeom>
          <a:ln w="28575">
            <a:solidFill>
              <a:srgbClr val="00ADB5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1" name="TextBox 700">
            <a:extLst>
              <a:ext uri="{FF2B5EF4-FFF2-40B4-BE49-F238E27FC236}">
                <a16:creationId xmlns:a16="http://schemas.microsoft.com/office/drawing/2014/main" id="{64C02BAE-54C4-16CA-9957-A3E5F3C22EDE}"/>
              </a:ext>
            </a:extLst>
          </p:cNvPr>
          <p:cNvSpPr txBox="1"/>
          <p:nvPr/>
        </p:nvSpPr>
        <p:spPr>
          <a:xfrm>
            <a:off x="3503871" y="4382656"/>
            <a:ext cx="1381532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Training</a:t>
            </a:r>
            <a:r>
              <a:rPr lang="ko-KR" altLang="en-US" sz="1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set</a:t>
            </a:r>
            <a:endParaRPr lang="ko-KR" altLang="en-US" sz="1400" dirty="0"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pic>
        <p:nvPicPr>
          <p:cNvPr id="702" name="Picture 701">
            <a:extLst>
              <a:ext uri="{FF2B5EF4-FFF2-40B4-BE49-F238E27FC236}">
                <a16:creationId xmlns:a16="http://schemas.microsoft.com/office/drawing/2014/main" id="{001B0620-6E6A-7768-63C3-7A4A8546B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55" y="4707486"/>
            <a:ext cx="5794921" cy="468466"/>
          </a:xfrm>
          <a:prstGeom prst="rect">
            <a:avLst/>
          </a:prstGeom>
        </p:spPr>
      </p:pic>
      <p:sp>
        <p:nvSpPr>
          <p:cNvPr id="703" name="Right Bracket 702">
            <a:extLst>
              <a:ext uri="{FF2B5EF4-FFF2-40B4-BE49-F238E27FC236}">
                <a16:creationId xmlns:a16="http://schemas.microsoft.com/office/drawing/2014/main" id="{4E72417E-3A71-A2F9-EE0B-7E41FE05DC00}"/>
              </a:ext>
            </a:extLst>
          </p:cNvPr>
          <p:cNvSpPr/>
          <p:nvPr/>
        </p:nvSpPr>
        <p:spPr>
          <a:xfrm rot="16200000">
            <a:off x="1260158" y="3878557"/>
            <a:ext cx="153982" cy="1433580"/>
          </a:xfrm>
          <a:prstGeom prst="rightBracke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4" name="TextBox 703">
            <a:extLst>
              <a:ext uri="{FF2B5EF4-FFF2-40B4-BE49-F238E27FC236}">
                <a16:creationId xmlns:a16="http://schemas.microsoft.com/office/drawing/2014/main" id="{737F6C3E-94FC-8D8A-7E1D-25D6F225533C}"/>
              </a:ext>
            </a:extLst>
          </p:cNvPr>
          <p:cNvSpPr txBox="1"/>
          <p:nvPr/>
        </p:nvSpPr>
        <p:spPr>
          <a:xfrm>
            <a:off x="847239" y="4382656"/>
            <a:ext cx="979820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Test</a:t>
            </a:r>
            <a:r>
              <a:rPr lang="ko-KR" altLang="en-US" sz="1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set</a:t>
            </a:r>
            <a:endParaRPr lang="ko-KR" altLang="en-US" sz="1400" dirty="0"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705" name="Right Bracket 704">
            <a:extLst>
              <a:ext uri="{FF2B5EF4-FFF2-40B4-BE49-F238E27FC236}">
                <a16:creationId xmlns:a16="http://schemas.microsoft.com/office/drawing/2014/main" id="{D3751049-B4D7-FB2B-D66C-DF321CCEB680}"/>
              </a:ext>
            </a:extLst>
          </p:cNvPr>
          <p:cNvSpPr/>
          <p:nvPr/>
        </p:nvSpPr>
        <p:spPr>
          <a:xfrm rot="16200000">
            <a:off x="5536614" y="1725564"/>
            <a:ext cx="153982" cy="1444119"/>
          </a:xfrm>
          <a:prstGeom prst="rightBracket">
            <a:avLst/>
          </a:prstGeom>
          <a:ln w="28575">
            <a:solidFill>
              <a:srgbClr val="00ADB5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3" name="Right Bracket 692">
            <a:extLst>
              <a:ext uri="{FF2B5EF4-FFF2-40B4-BE49-F238E27FC236}">
                <a16:creationId xmlns:a16="http://schemas.microsoft.com/office/drawing/2014/main" id="{24C2EC87-B271-B89C-365E-2013CD5C83B5}"/>
              </a:ext>
            </a:extLst>
          </p:cNvPr>
          <p:cNvSpPr/>
          <p:nvPr/>
        </p:nvSpPr>
        <p:spPr>
          <a:xfrm rot="16200000">
            <a:off x="4112222" y="1749276"/>
            <a:ext cx="153982" cy="1396693"/>
          </a:xfrm>
          <a:prstGeom prst="rightBracke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4" name="TextBox 693">
            <a:extLst>
              <a:ext uri="{FF2B5EF4-FFF2-40B4-BE49-F238E27FC236}">
                <a16:creationId xmlns:a16="http://schemas.microsoft.com/office/drawing/2014/main" id="{DBB2A180-F631-AB94-1836-42BBABB096D8}"/>
              </a:ext>
            </a:extLst>
          </p:cNvPr>
          <p:cNvSpPr txBox="1"/>
          <p:nvPr/>
        </p:nvSpPr>
        <p:spPr>
          <a:xfrm>
            <a:off x="3680860" y="2234932"/>
            <a:ext cx="979820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Test</a:t>
            </a:r>
            <a:r>
              <a:rPr lang="ko-KR" altLang="en-US" sz="1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set</a:t>
            </a:r>
            <a:endParaRPr lang="ko-KR" altLang="en-US" sz="1400" dirty="0"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710" name="Arrow: Right 709">
            <a:extLst>
              <a:ext uri="{FF2B5EF4-FFF2-40B4-BE49-F238E27FC236}">
                <a16:creationId xmlns:a16="http://schemas.microsoft.com/office/drawing/2014/main" id="{6A61FF62-9027-1AAA-80C8-828D0D794A86}"/>
              </a:ext>
            </a:extLst>
          </p:cNvPr>
          <p:cNvSpPr/>
          <p:nvPr/>
        </p:nvSpPr>
        <p:spPr>
          <a:xfrm>
            <a:off x="6686550" y="1634408"/>
            <a:ext cx="323850" cy="17145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1" name="Arrow: Right 710">
            <a:extLst>
              <a:ext uri="{FF2B5EF4-FFF2-40B4-BE49-F238E27FC236}">
                <a16:creationId xmlns:a16="http://schemas.microsoft.com/office/drawing/2014/main" id="{022167CC-736F-89AA-03B7-A65C42942021}"/>
              </a:ext>
            </a:extLst>
          </p:cNvPr>
          <p:cNvSpPr/>
          <p:nvPr/>
        </p:nvSpPr>
        <p:spPr>
          <a:xfrm>
            <a:off x="6686550" y="2708270"/>
            <a:ext cx="323850" cy="17145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2" name="Arrow: Right 711">
            <a:extLst>
              <a:ext uri="{FF2B5EF4-FFF2-40B4-BE49-F238E27FC236}">
                <a16:creationId xmlns:a16="http://schemas.microsoft.com/office/drawing/2014/main" id="{A2214590-B6F2-15E4-5408-F41B15D3D74D}"/>
              </a:ext>
            </a:extLst>
          </p:cNvPr>
          <p:cNvSpPr/>
          <p:nvPr/>
        </p:nvSpPr>
        <p:spPr>
          <a:xfrm>
            <a:off x="6686550" y="3782132"/>
            <a:ext cx="323850" cy="17145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3" name="Arrow: Right 712">
            <a:extLst>
              <a:ext uri="{FF2B5EF4-FFF2-40B4-BE49-F238E27FC236}">
                <a16:creationId xmlns:a16="http://schemas.microsoft.com/office/drawing/2014/main" id="{10283D7D-B4A8-BEB7-35E9-A95B4B6363B5}"/>
              </a:ext>
            </a:extLst>
          </p:cNvPr>
          <p:cNvSpPr/>
          <p:nvPr/>
        </p:nvSpPr>
        <p:spPr>
          <a:xfrm>
            <a:off x="6686550" y="4855994"/>
            <a:ext cx="323850" cy="17145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4" name="TextBox 713">
            <a:extLst>
              <a:ext uri="{FF2B5EF4-FFF2-40B4-BE49-F238E27FC236}">
                <a16:creationId xmlns:a16="http://schemas.microsoft.com/office/drawing/2014/main" id="{AE6598B4-DB1E-21B5-388F-FEB7733B88D7}"/>
              </a:ext>
            </a:extLst>
          </p:cNvPr>
          <p:cNvSpPr txBox="1"/>
          <p:nvPr/>
        </p:nvSpPr>
        <p:spPr>
          <a:xfrm>
            <a:off x="7626928" y="1561094"/>
            <a:ext cx="979820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Error 1</a:t>
            </a:r>
            <a:endParaRPr lang="ko-KR" altLang="en-US" sz="1400" dirty="0"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715" name="TextBox 714">
            <a:extLst>
              <a:ext uri="{FF2B5EF4-FFF2-40B4-BE49-F238E27FC236}">
                <a16:creationId xmlns:a16="http://schemas.microsoft.com/office/drawing/2014/main" id="{DF9BF46E-29E9-25B4-A767-549E200C6678}"/>
              </a:ext>
            </a:extLst>
          </p:cNvPr>
          <p:cNvSpPr txBox="1"/>
          <p:nvPr/>
        </p:nvSpPr>
        <p:spPr>
          <a:xfrm>
            <a:off x="7626928" y="2635027"/>
            <a:ext cx="979820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Error 2</a:t>
            </a:r>
            <a:endParaRPr lang="ko-KR" altLang="en-US" sz="1400" dirty="0"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716" name="TextBox 715">
            <a:extLst>
              <a:ext uri="{FF2B5EF4-FFF2-40B4-BE49-F238E27FC236}">
                <a16:creationId xmlns:a16="http://schemas.microsoft.com/office/drawing/2014/main" id="{B24F0589-A29A-2D42-F9E9-D2F969CC3FC9}"/>
              </a:ext>
            </a:extLst>
          </p:cNvPr>
          <p:cNvSpPr txBox="1"/>
          <p:nvPr/>
        </p:nvSpPr>
        <p:spPr>
          <a:xfrm>
            <a:off x="7626928" y="3708960"/>
            <a:ext cx="979820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Error 3</a:t>
            </a:r>
            <a:endParaRPr lang="ko-KR" altLang="en-US" sz="1400" dirty="0"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717" name="TextBox 716">
            <a:extLst>
              <a:ext uri="{FF2B5EF4-FFF2-40B4-BE49-F238E27FC236}">
                <a16:creationId xmlns:a16="http://schemas.microsoft.com/office/drawing/2014/main" id="{DE654985-2AEF-B2ED-98EC-98332F0815C7}"/>
              </a:ext>
            </a:extLst>
          </p:cNvPr>
          <p:cNvSpPr txBox="1"/>
          <p:nvPr/>
        </p:nvSpPr>
        <p:spPr>
          <a:xfrm>
            <a:off x="7626928" y="4831739"/>
            <a:ext cx="979820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Error 4</a:t>
            </a:r>
            <a:endParaRPr lang="ko-KR" altLang="en-US" sz="1400" dirty="0"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8" name="TextBox 717">
                <a:extLst>
                  <a:ext uri="{FF2B5EF4-FFF2-40B4-BE49-F238E27FC236}">
                    <a16:creationId xmlns:a16="http://schemas.microsoft.com/office/drawing/2014/main" id="{8FDBE56C-F578-5547-9750-8200B85FB96B}"/>
                  </a:ext>
                </a:extLst>
              </p:cNvPr>
              <p:cNvSpPr txBox="1"/>
              <p:nvPr/>
            </p:nvSpPr>
            <p:spPr>
              <a:xfrm>
                <a:off x="2870628" y="5660708"/>
                <a:ext cx="3758772" cy="39651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effectLst>
                      <a:outerShdw blurRad="50800" dist="38100" dir="2700000" algn="tl" rotWithShape="0">
                        <a:schemeClr val="bg1">
                          <a:alpha val="40000"/>
                        </a:schemeClr>
                      </a:outerShdw>
                    </a:effectLst>
                  </a:rPr>
                  <a:t>Error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b="0" i="1" smtClean="0">
                            <a:effectLst>
                              <a:outerShdw blurRad="50800" dist="38100" dir="2700000" algn="tl" rotWithShape="0">
                                <a:schemeClr val="bg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effectLst>
                              <a:outerShdw blurRad="50800" dist="38100" dir="2700000" algn="tl" rotWithShape="0">
                                <a:schemeClr val="bg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b="0" i="1" smtClean="0">
                            <a:effectLst>
                              <a:outerShdw blurRad="50800" dist="38100" dir="2700000" algn="tl" rotWithShape="0">
                                <a:schemeClr val="bg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ko-KR" sz="1400" dirty="0">
                    <a:effectLst>
                      <a:outerShdw blurRad="50800" dist="38100" dir="2700000" algn="tl" rotWithShape="0">
                        <a:schemeClr val="bg1">
                          <a:alpha val="40000"/>
                        </a:schemeClr>
                      </a:outerShdw>
                    </a:effectLst>
                  </a:rPr>
                  <a:t>(Error1 + Error2 + Error3 + Error4 )</a:t>
                </a:r>
                <a:endParaRPr lang="ko-KR" altLang="en-US" sz="1400" dirty="0">
                  <a:effectLst>
                    <a:outerShdw blurRad="50800" dist="38100" dir="2700000" algn="tl" rotWithShape="0">
                      <a:schemeClr val="bg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18" name="TextBox 717">
                <a:extLst>
                  <a:ext uri="{FF2B5EF4-FFF2-40B4-BE49-F238E27FC236}">
                    <a16:creationId xmlns:a16="http://schemas.microsoft.com/office/drawing/2014/main" id="{8FDBE56C-F578-5547-9750-8200B85FB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628" y="5660708"/>
                <a:ext cx="3758772" cy="3965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9" name="Title 1">
            <a:extLst>
              <a:ext uri="{FF2B5EF4-FFF2-40B4-BE49-F238E27FC236}">
                <a16:creationId xmlns:a16="http://schemas.microsoft.com/office/drawing/2014/main" id="{605C7BD2-07CB-31FE-0573-19EC9137A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546931"/>
          </a:xfrm>
        </p:spPr>
        <p:txBody>
          <a:bodyPr/>
          <a:lstStyle/>
          <a:p>
            <a:r>
              <a:rPr lang="en-US" altLang="ko-KR" dirty="0"/>
              <a:t>Cross validation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4943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3E7E1-D54F-0B98-AED1-9572864A7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인공 지능 모델 환경 준비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FFE8D-59A4-07ED-6D04-30F4F9CB8484}"/>
              </a:ext>
            </a:extLst>
          </p:cNvPr>
          <p:cNvSpPr txBox="1"/>
          <p:nvPr/>
        </p:nvSpPr>
        <p:spPr>
          <a:xfrm>
            <a:off x="1083074" y="1194995"/>
            <a:ext cx="2886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ex) python, MATLAB, R …</a:t>
            </a:r>
            <a:endParaRPr lang="ko-KR" altLang="en-US" dirty="0"/>
          </a:p>
        </p:txBody>
      </p:sp>
      <p:pic>
        <p:nvPicPr>
          <p:cNvPr id="1026" name="Picture 2" descr="R vs MATLAB in 2023: Comparison, Features &amp; Applications">
            <a:extLst>
              <a:ext uri="{FF2B5EF4-FFF2-40B4-BE49-F238E27FC236}">
                <a16:creationId xmlns:a16="http://schemas.microsoft.com/office/drawing/2014/main" id="{A2D7AAF6-2EB2-271F-C388-77FCCF4335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D9D9D9"/>
              </a:clrFrom>
              <a:clrTo>
                <a:srgbClr val="D9D9D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3" t="26068" r="61068" b="15679"/>
          <a:stretch/>
        </p:blipFill>
        <p:spPr bwMode="auto">
          <a:xfrm>
            <a:off x="4941021" y="1631121"/>
            <a:ext cx="676371" cy="54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 vs MATLAB in 2023: Comparison, Features &amp; Applications">
            <a:extLst>
              <a:ext uri="{FF2B5EF4-FFF2-40B4-BE49-F238E27FC236}">
                <a16:creationId xmlns:a16="http://schemas.microsoft.com/office/drawing/2014/main" id="{2945E9CB-40C4-1BA3-C428-7E7966DE28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D9D9D9"/>
              </a:clrFrom>
              <a:clrTo>
                <a:srgbClr val="D9D9D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62" t="26068" r="6319" b="15679"/>
          <a:stretch/>
        </p:blipFill>
        <p:spPr bwMode="auto">
          <a:xfrm>
            <a:off x="3510076" y="1564327"/>
            <a:ext cx="869616" cy="70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6E1029D-ADC1-D9F7-9917-DC1352E78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312" y="1684766"/>
            <a:ext cx="1846612" cy="54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F16E0D-2A41-3804-33A4-6C32250EF090}"/>
              </a:ext>
            </a:extLst>
          </p:cNvPr>
          <p:cNvSpPr txBox="1"/>
          <p:nvPr/>
        </p:nvSpPr>
        <p:spPr>
          <a:xfrm>
            <a:off x="323485" y="86113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Program language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D6E10C-BFA6-5613-F076-B71E928B891D}"/>
              </a:ext>
            </a:extLst>
          </p:cNvPr>
          <p:cNvSpPr txBox="1"/>
          <p:nvPr/>
        </p:nvSpPr>
        <p:spPr>
          <a:xfrm>
            <a:off x="323485" y="2386056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IDE (</a:t>
            </a:r>
            <a:r>
              <a:rPr lang="ko-KR" altLang="en-US" b="1" dirty="0"/>
              <a:t>통합개발환경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D8C9B0-99E8-38E4-034A-A6544FFD0556}"/>
              </a:ext>
            </a:extLst>
          </p:cNvPr>
          <p:cNvSpPr txBox="1"/>
          <p:nvPr/>
        </p:nvSpPr>
        <p:spPr>
          <a:xfrm>
            <a:off x="1083074" y="2791778"/>
            <a:ext cx="70266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소프트웨어 코드를 효율적으로 개발하도록 돕는 소프트웨어 애플리케이션</a:t>
            </a:r>
          </a:p>
        </p:txBody>
      </p:sp>
      <p:pic>
        <p:nvPicPr>
          <p:cNvPr id="1030" name="Picture 6" descr="과학 및 데이터 과학 도구 - 기능 | PyCharm">
            <a:extLst>
              <a:ext uri="{FF2B5EF4-FFF2-40B4-BE49-F238E27FC236}">
                <a16:creationId xmlns:a16="http://schemas.microsoft.com/office/drawing/2014/main" id="{0C179FD6-FAAA-D1A4-B5B4-CE52A10D0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66" y="3450154"/>
            <a:ext cx="5900852" cy="2626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132E27A-98F2-4527-5A0C-B814622CB717}"/>
              </a:ext>
            </a:extLst>
          </p:cNvPr>
          <p:cNvSpPr txBox="1"/>
          <p:nvPr/>
        </p:nvSpPr>
        <p:spPr>
          <a:xfrm>
            <a:off x="1083074" y="3062657"/>
            <a:ext cx="3147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ex) </a:t>
            </a:r>
            <a:r>
              <a:rPr lang="en-US" altLang="ko-KR" dirty="0" err="1"/>
              <a:t>pycharm</a:t>
            </a:r>
            <a:r>
              <a:rPr lang="en-US" altLang="ko-KR" dirty="0"/>
              <a:t>, </a:t>
            </a:r>
            <a:r>
              <a:rPr lang="en-US" altLang="ko-KR" dirty="0" err="1"/>
              <a:t>spyder</a:t>
            </a:r>
            <a:r>
              <a:rPr lang="en-US" altLang="ko-KR" dirty="0"/>
              <a:t>, </a:t>
            </a:r>
            <a:r>
              <a:rPr lang="en-US" altLang="ko-KR" dirty="0" err="1"/>
              <a:t>jupyter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EBF88C05-F1A3-2A05-BDD2-BE50A7423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69" y="3368214"/>
            <a:ext cx="1283333" cy="128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72B5F54-BF9B-D131-0979-B4B9B22AB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633" y="4421408"/>
            <a:ext cx="758960" cy="88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upload.wikimedia.org/wikipedia/commons/thumb/7/7e/...">
            <a:extLst>
              <a:ext uri="{FF2B5EF4-FFF2-40B4-BE49-F238E27FC236}">
                <a16:creationId xmlns:a16="http://schemas.microsoft.com/office/drawing/2014/main" id="{3DAA7D36-85D9-34BF-AF48-D69142E6C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22" y="5304561"/>
            <a:ext cx="1766306" cy="88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14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07BC-26A4-6F1F-46FC-1B795BD33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ANACONDA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47C70E2-2BCF-7A6F-159E-469378EB3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68" y="992681"/>
            <a:ext cx="113347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2DB536-4CF6-A775-BAF2-B16507D96ED7}"/>
              </a:ext>
            </a:extLst>
          </p:cNvPr>
          <p:cNvSpPr txBox="1"/>
          <p:nvPr/>
        </p:nvSpPr>
        <p:spPr>
          <a:xfrm>
            <a:off x="2143956" y="784657"/>
            <a:ext cx="65827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아나콘다는 패키지 관리와 </a:t>
            </a:r>
            <a:r>
              <a:rPr lang="ko-KR" altLang="en-US" dirty="0" err="1"/>
              <a:t>디플로이를</a:t>
            </a:r>
            <a:r>
              <a:rPr lang="ko-KR" altLang="en-US" dirty="0"/>
              <a:t> 단순케 할 목적으로 과학 계산을 위한 </a:t>
            </a:r>
            <a:r>
              <a:rPr lang="ko-KR" altLang="en-US" dirty="0" err="1"/>
              <a:t>파이썬과</a:t>
            </a:r>
            <a:r>
              <a:rPr lang="ko-KR" altLang="en-US" dirty="0"/>
              <a:t> </a:t>
            </a:r>
            <a:r>
              <a:rPr lang="en-US" altLang="ko-KR" dirty="0"/>
              <a:t>R </a:t>
            </a:r>
            <a:r>
              <a:rPr lang="ko-KR" altLang="en-US" dirty="0"/>
              <a:t>프로그래밍 언어의 자유</a:t>
            </a:r>
            <a:r>
              <a:rPr lang="en-US" altLang="ko-KR" dirty="0"/>
              <a:t>-</a:t>
            </a:r>
            <a:r>
              <a:rPr lang="ko-KR" altLang="en-US" dirty="0"/>
              <a:t>오픈 소스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E6AF53-4C9F-FC40-DD8D-A1680CC10A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916"/>
          <a:stretch/>
        </p:blipFill>
        <p:spPr>
          <a:xfrm>
            <a:off x="974324" y="1782920"/>
            <a:ext cx="7195351" cy="1470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A93884-0293-30C9-3B08-97BFB2F123B8}"/>
              </a:ext>
            </a:extLst>
          </p:cNvPr>
          <p:cNvSpPr txBox="1"/>
          <p:nvPr/>
        </p:nvSpPr>
        <p:spPr>
          <a:xfrm>
            <a:off x="974324" y="3397554"/>
            <a:ext cx="565618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u="sng" dirty="0">
                <a:effectLst/>
              </a:rPr>
              <a:t>환경 생성</a:t>
            </a:r>
            <a:endParaRPr lang="en-US" altLang="ko-KR" u="sng" dirty="0">
              <a:effectLst/>
            </a:endParaRPr>
          </a:p>
          <a:p>
            <a:pPr lvl="1"/>
            <a:r>
              <a:rPr lang="en-US" altLang="ko-KR" dirty="0">
                <a:effectLst/>
              </a:rPr>
              <a:t>&gt; create -n &lt;</a:t>
            </a:r>
            <a:r>
              <a:rPr lang="en-US" altLang="ko-KR" dirty="0"/>
              <a:t>env</a:t>
            </a:r>
            <a:r>
              <a:rPr lang="ko-KR" altLang="en-US" dirty="0"/>
              <a:t> </a:t>
            </a:r>
            <a:r>
              <a:rPr lang="en-US" altLang="ko-KR" dirty="0"/>
              <a:t>name</a:t>
            </a:r>
            <a:r>
              <a:rPr lang="en-US" altLang="ko-KR" dirty="0">
                <a:effectLst/>
              </a:rPr>
              <a:t>&gt; python=&lt;</a:t>
            </a:r>
            <a:r>
              <a:rPr lang="en-US" altLang="ko-KR" dirty="0"/>
              <a:t>version</a:t>
            </a:r>
            <a:r>
              <a:rPr lang="en-US" altLang="ko-KR" dirty="0">
                <a:effectLst/>
              </a:rPr>
              <a:t>&gt;</a:t>
            </a:r>
          </a:p>
          <a:p>
            <a:pPr lvl="1"/>
            <a:r>
              <a:rPr lang="en-US" altLang="ko-KR" dirty="0"/>
              <a:t>&gt; activate </a:t>
            </a:r>
            <a:r>
              <a:rPr lang="en-US" altLang="ko-KR" dirty="0">
                <a:effectLst/>
              </a:rPr>
              <a:t>&lt;</a:t>
            </a:r>
            <a:r>
              <a:rPr lang="en-US" altLang="ko-KR" dirty="0"/>
              <a:t>env</a:t>
            </a:r>
            <a:r>
              <a:rPr lang="ko-KR" altLang="en-US" dirty="0"/>
              <a:t> </a:t>
            </a:r>
            <a:r>
              <a:rPr lang="en-US" altLang="ko-KR" dirty="0"/>
              <a:t>name</a:t>
            </a:r>
            <a:r>
              <a:rPr lang="en-US" altLang="ko-KR" dirty="0">
                <a:effectLst/>
              </a:rPr>
              <a:t>&gt;</a:t>
            </a:r>
          </a:p>
          <a:p>
            <a:pPr lvl="1"/>
            <a:endParaRPr lang="en-US" altLang="ko-KR" dirty="0">
              <a:effectLst/>
            </a:endParaRPr>
          </a:p>
          <a:p>
            <a:pPr marL="0" lvl="1"/>
            <a:r>
              <a:rPr lang="ko-KR" altLang="en-US" u="sng" dirty="0"/>
              <a:t>라이브러리</a:t>
            </a:r>
            <a:r>
              <a:rPr lang="en-US" altLang="ko-KR" u="sng" dirty="0"/>
              <a:t>, </a:t>
            </a:r>
            <a:r>
              <a:rPr lang="ko-KR" altLang="en-US" u="sng" dirty="0"/>
              <a:t>패키지 설치</a:t>
            </a:r>
            <a:endParaRPr lang="en-US" altLang="ko-KR" u="sng" dirty="0">
              <a:effectLst/>
            </a:endParaRPr>
          </a:p>
          <a:p>
            <a:pPr lvl="1"/>
            <a:r>
              <a:rPr lang="en-US" altLang="ko-KR" dirty="0"/>
              <a:t>&gt; pip install </a:t>
            </a:r>
            <a:r>
              <a:rPr lang="en-US" altLang="ko-KR" dirty="0" err="1"/>
              <a:t>jupyter</a:t>
            </a:r>
            <a:endParaRPr lang="en-US" altLang="ko-KR" dirty="0"/>
          </a:p>
          <a:p>
            <a:pPr lvl="1"/>
            <a:r>
              <a:rPr lang="en-US" altLang="ko-KR" dirty="0"/>
              <a:t>&gt; pip</a:t>
            </a:r>
            <a:r>
              <a:rPr lang="ko-KR" altLang="en-US" dirty="0"/>
              <a:t> </a:t>
            </a:r>
            <a:r>
              <a:rPr lang="en-US" altLang="ko-KR" dirty="0"/>
              <a:t>install</a:t>
            </a:r>
            <a:r>
              <a:rPr lang="ko-KR" altLang="en-US" dirty="0"/>
              <a:t> </a:t>
            </a:r>
            <a:r>
              <a:rPr lang="en-US" altLang="ko-KR" dirty="0" err="1"/>
              <a:t>tensorflow</a:t>
            </a:r>
            <a:endParaRPr lang="en-US" altLang="ko-KR" dirty="0"/>
          </a:p>
          <a:p>
            <a:pPr lvl="1"/>
            <a:r>
              <a:rPr lang="en-US" altLang="ko-KR" dirty="0"/>
              <a:t>&gt; …</a:t>
            </a:r>
          </a:p>
          <a:p>
            <a:pPr lvl="1"/>
            <a:endParaRPr lang="en-US" altLang="ko-KR" dirty="0"/>
          </a:p>
          <a:p>
            <a:pPr marL="0" lvl="1"/>
            <a:r>
              <a:rPr lang="en-US" altLang="ko-KR" u="sng" dirty="0"/>
              <a:t>IDE </a:t>
            </a:r>
            <a:r>
              <a:rPr lang="ko-KR" altLang="en-US" u="sng" dirty="0"/>
              <a:t>실행</a:t>
            </a:r>
            <a:endParaRPr lang="en-US" altLang="ko-KR" u="sng" dirty="0"/>
          </a:p>
          <a:p>
            <a:pPr marL="0" lvl="1"/>
            <a:r>
              <a:rPr lang="en-US" altLang="ko-KR" dirty="0"/>
              <a:t>	&gt; </a:t>
            </a:r>
            <a:r>
              <a:rPr lang="en-US" altLang="ko-KR" dirty="0" err="1"/>
              <a:t>jupyter</a:t>
            </a:r>
            <a:r>
              <a:rPr lang="ko-KR" altLang="en-US" dirty="0"/>
              <a:t> </a:t>
            </a:r>
            <a:r>
              <a:rPr lang="en-US" altLang="ko-KR" dirty="0"/>
              <a:t>notebook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8F7BFB-3A1C-CC50-61C8-E4D2C6514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181" y="4263918"/>
            <a:ext cx="4385569" cy="24168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52262E2-E8EB-69C4-7739-0F4E97DC4B5B}"/>
              </a:ext>
            </a:extLst>
          </p:cNvPr>
          <p:cNvSpPr txBox="1"/>
          <p:nvPr/>
        </p:nvSpPr>
        <p:spPr>
          <a:xfrm>
            <a:off x="2143956" y="1326867"/>
            <a:ext cx="4678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https://www.anaconda.com/</a:t>
            </a:r>
          </a:p>
        </p:txBody>
      </p:sp>
    </p:spTree>
    <p:extLst>
      <p:ext uri="{BB962C8B-B14F-4D97-AF65-F5344CB8AC3E}">
        <p14:creationId xmlns:p14="http://schemas.microsoft.com/office/powerpoint/2010/main" val="2182842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3A4D7-85F2-88C9-83A9-01554031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colab</a:t>
            </a:r>
            <a:r>
              <a:rPr lang="en-US" altLang="ko-KR" dirty="0"/>
              <a:t> by Google</a:t>
            </a:r>
            <a:endParaRPr lang="ko-KR" altLang="en-US" dirty="0"/>
          </a:p>
        </p:txBody>
      </p:sp>
      <p:pic>
        <p:nvPicPr>
          <p:cNvPr id="3074" name="Picture 2" descr="Python] 구글 코랩 (Colab) 설치 : 네이버 블로그">
            <a:extLst>
              <a:ext uri="{FF2B5EF4-FFF2-40B4-BE49-F238E27FC236}">
                <a16:creationId xmlns:a16="http://schemas.microsoft.com/office/drawing/2014/main" id="{24EA8003-F269-B3F8-1776-526095D290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8" t="30674" r="25208" b="30674"/>
          <a:stretch/>
        </p:blipFill>
        <p:spPr bwMode="auto">
          <a:xfrm>
            <a:off x="621438" y="790113"/>
            <a:ext cx="1402672" cy="62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03B949-B90D-0031-5565-16D3F48C173C}"/>
              </a:ext>
            </a:extLst>
          </p:cNvPr>
          <p:cNvSpPr txBox="1"/>
          <p:nvPr/>
        </p:nvSpPr>
        <p:spPr>
          <a:xfrm>
            <a:off x="1065320" y="1489870"/>
            <a:ext cx="2390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구성이 필요하지 않음</a:t>
            </a:r>
          </a:p>
          <a:p>
            <a:r>
              <a:rPr lang="ko-KR" altLang="en-US" dirty="0"/>
              <a:t>무료로 </a:t>
            </a:r>
            <a:r>
              <a:rPr lang="en-US" altLang="ko-KR" dirty="0"/>
              <a:t>GPU </a:t>
            </a:r>
            <a:r>
              <a:rPr lang="ko-KR" altLang="en-US" dirty="0"/>
              <a:t>사용</a:t>
            </a:r>
          </a:p>
          <a:p>
            <a:r>
              <a:rPr lang="ko-KR" altLang="en-US" dirty="0"/>
              <a:t>간편한 공유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9089DEB-A273-7CCB-B3A4-7D78BCEC6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893" y="845573"/>
            <a:ext cx="502291" cy="51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20A12A-26EB-D57D-7281-92C45E39E1FE}"/>
              </a:ext>
            </a:extLst>
          </p:cNvPr>
          <p:cNvSpPr txBox="1"/>
          <p:nvPr/>
        </p:nvSpPr>
        <p:spPr>
          <a:xfrm>
            <a:off x="2046358" y="93881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by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117CF9-943C-0022-E891-5961D5DFD85A}"/>
              </a:ext>
            </a:extLst>
          </p:cNvPr>
          <p:cNvSpPr txBox="1"/>
          <p:nvPr/>
        </p:nvSpPr>
        <p:spPr>
          <a:xfrm>
            <a:off x="719091" y="2490158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0) google</a:t>
            </a:r>
            <a:r>
              <a:rPr lang="ko-KR" altLang="en-US" dirty="0"/>
              <a:t> </a:t>
            </a:r>
            <a:r>
              <a:rPr lang="en-US" altLang="ko-KR" dirty="0"/>
              <a:t>drive</a:t>
            </a:r>
            <a:r>
              <a:rPr lang="ko-KR" altLang="en-US" dirty="0"/>
              <a:t> 접속 </a:t>
            </a:r>
            <a:r>
              <a:rPr lang="en-US" altLang="ko-KR" dirty="0"/>
              <a:t>(</a:t>
            </a:r>
            <a:r>
              <a:rPr lang="ko-KR" altLang="en-US" dirty="0"/>
              <a:t>로그인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1C84DD-9AE8-6426-25A9-9B096873D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01453"/>
            <a:ext cx="9144000" cy="3802529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90C6A3-4864-672B-E151-55F43D38A1FD}"/>
              </a:ext>
            </a:extLst>
          </p:cNvPr>
          <p:cNvSpPr/>
          <p:nvPr/>
        </p:nvSpPr>
        <p:spPr>
          <a:xfrm>
            <a:off x="2087414" y="4676086"/>
            <a:ext cx="2120602" cy="1121032"/>
          </a:xfrm>
          <a:prstGeom prst="round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8221BAA-7F25-30C8-6F19-C10A61D6F1A6}"/>
              </a:ext>
            </a:extLst>
          </p:cNvPr>
          <p:cNvSpPr/>
          <p:nvPr/>
        </p:nvSpPr>
        <p:spPr>
          <a:xfrm>
            <a:off x="4448875" y="4676086"/>
            <a:ext cx="2120602" cy="1121032"/>
          </a:xfrm>
          <a:prstGeom prst="round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FB5DB47-64FC-2568-9ECD-9B10F225825B}"/>
              </a:ext>
            </a:extLst>
          </p:cNvPr>
          <p:cNvSpPr/>
          <p:nvPr/>
        </p:nvSpPr>
        <p:spPr>
          <a:xfrm>
            <a:off x="6810336" y="4676086"/>
            <a:ext cx="2120602" cy="1121032"/>
          </a:xfrm>
          <a:prstGeom prst="round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67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D30CC-8D34-822A-625B-D1F44B55F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colab</a:t>
            </a:r>
            <a:r>
              <a:rPr lang="en-US" altLang="ko-KR" dirty="0"/>
              <a:t> by Google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C6A812-9BBE-DC6C-9B59-49563BD2F17D}"/>
              </a:ext>
            </a:extLst>
          </p:cNvPr>
          <p:cNvSpPr txBox="1"/>
          <p:nvPr/>
        </p:nvSpPr>
        <p:spPr>
          <a:xfrm>
            <a:off x="719091" y="92768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1) </a:t>
            </a:r>
            <a:r>
              <a:rPr lang="en-US" altLang="ko-KR" dirty="0" err="1"/>
              <a:t>colab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D9D7B9-7515-D299-3714-64C74A87E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8984"/>
            <a:ext cx="9144000" cy="380252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F37B67-DE1A-848F-AF83-F688CAB76306}"/>
              </a:ext>
            </a:extLst>
          </p:cNvPr>
          <p:cNvSpPr/>
          <p:nvPr/>
        </p:nvSpPr>
        <p:spPr>
          <a:xfrm>
            <a:off x="2087414" y="3113617"/>
            <a:ext cx="2120602" cy="1121032"/>
          </a:xfrm>
          <a:prstGeom prst="round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C012CB-499B-B686-DFA4-D53B77D488EC}"/>
              </a:ext>
            </a:extLst>
          </p:cNvPr>
          <p:cNvSpPr/>
          <p:nvPr/>
        </p:nvSpPr>
        <p:spPr>
          <a:xfrm>
            <a:off x="4448875" y="3113617"/>
            <a:ext cx="2120602" cy="1121032"/>
          </a:xfrm>
          <a:prstGeom prst="round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2B4E1E2-7673-25D0-8D79-5CD69039E920}"/>
              </a:ext>
            </a:extLst>
          </p:cNvPr>
          <p:cNvSpPr/>
          <p:nvPr/>
        </p:nvSpPr>
        <p:spPr>
          <a:xfrm>
            <a:off x="6810336" y="3113617"/>
            <a:ext cx="2120602" cy="1121032"/>
          </a:xfrm>
          <a:prstGeom prst="round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A667F5-F311-64EF-0337-43F568FC076A}"/>
              </a:ext>
            </a:extLst>
          </p:cNvPr>
          <p:cNvSpPr/>
          <p:nvPr/>
        </p:nvSpPr>
        <p:spPr>
          <a:xfrm>
            <a:off x="71021" y="1819922"/>
            <a:ext cx="1118587" cy="4438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86E88F-3230-835F-3506-8A3673A43A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076" b="36803"/>
          <a:stretch/>
        </p:blipFill>
        <p:spPr>
          <a:xfrm>
            <a:off x="780735" y="2358371"/>
            <a:ext cx="1969681" cy="187627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31DBFA-9E2E-B160-587D-2EDEF4E181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29" t="52155"/>
          <a:stretch/>
        </p:blipFill>
        <p:spPr>
          <a:xfrm>
            <a:off x="2821886" y="3960086"/>
            <a:ext cx="1986985" cy="14204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D626E89-BFE8-8BDF-2B38-3D43373DD07D}"/>
              </a:ext>
            </a:extLst>
          </p:cNvPr>
          <p:cNvSpPr/>
          <p:nvPr/>
        </p:nvSpPr>
        <p:spPr>
          <a:xfrm>
            <a:off x="815639" y="3960086"/>
            <a:ext cx="1856540" cy="2247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5450AD-7EDB-69C3-AD4D-B15C032DB5C3}"/>
              </a:ext>
            </a:extLst>
          </p:cNvPr>
          <p:cNvSpPr/>
          <p:nvPr/>
        </p:nvSpPr>
        <p:spPr>
          <a:xfrm>
            <a:off x="2887108" y="5090641"/>
            <a:ext cx="1856540" cy="2247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A3FFDE-1BBA-0708-CAA2-6305806F5F33}"/>
              </a:ext>
            </a:extLst>
          </p:cNvPr>
          <p:cNvSpPr txBox="1"/>
          <p:nvPr/>
        </p:nvSpPr>
        <p:spPr>
          <a:xfrm>
            <a:off x="9209222" y="519590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Colaboratory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9425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891C-1C56-AA33-4BA5-65AB13779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colab</a:t>
            </a:r>
            <a:r>
              <a:rPr lang="en-US" altLang="ko-KR" dirty="0"/>
              <a:t> by Google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9CB0C9-3DD8-AC5C-279F-61DFEEB9F6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0" t="5534" r="1262"/>
          <a:stretch/>
        </p:blipFill>
        <p:spPr>
          <a:xfrm>
            <a:off x="790112" y="1297021"/>
            <a:ext cx="7599286" cy="25548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E02797-A111-A1CE-B7A6-A1C340BE6249}"/>
              </a:ext>
            </a:extLst>
          </p:cNvPr>
          <p:cNvSpPr txBox="1"/>
          <p:nvPr/>
        </p:nvSpPr>
        <p:spPr>
          <a:xfrm>
            <a:off x="719091" y="92768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2) </a:t>
            </a:r>
            <a:r>
              <a:rPr lang="en-US" altLang="ko-KR" dirty="0" err="1"/>
              <a:t>colab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E48BD5-BF88-2F87-072A-FEF057706BE7}"/>
              </a:ext>
            </a:extLst>
          </p:cNvPr>
          <p:cNvSpPr/>
          <p:nvPr/>
        </p:nvSpPr>
        <p:spPr>
          <a:xfrm>
            <a:off x="4058960" y="1450795"/>
            <a:ext cx="2661436" cy="3513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526A2F-FAC3-A0B2-5746-3DB7FFB6C415}"/>
              </a:ext>
            </a:extLst>
          </p:cNvPr>
          <p:cNvSpPr txBox="1"/>
          <p:nvPr/>
        </p:nvSpPr>
        <p:spPr>
          <a:xfrm>
            <a:off x="4760092" y="144181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Colaboratory</a:t>
            </a:r>
            <a:r>
              <a:rPr lang="en-US" altLang="ko-KR" dirty="0"/>
              <a:t> </a:t>
            </a:r>
            <a:r>
              <a:rPr lang="ko-KR" altLang="en-US" dirty="0"/>
              <a:t>검색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DE87B6-E97E-D6CC-1128-D60250A0F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12" y="4221197"/>
            <a:ext cx="7191375" cy="19907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DBB8F1-5D87-1655-71F2-CD8B1377F807}"/>
              </a:ext>
            </a:extLst>
          </p:cNvPr>
          <p:cNvSpPr/>
          <p:nvPr/>
        </p:nvSpPr>
        <p:spPr>
          <a:xfrm>
            <a:off x="6447053" y="4517602"/>
            <a:ext cx="1631627" cy="431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84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5C9EF-94E3-0622-998B-2DF41231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colab</a:t>
            </a:r>
            <a:r>
              <a:rPr lang="en-US" altLang="ko-KR" dirty="0"/>
              <a:t> by Google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20CA2E-D8DD-B551-5836-7788C036AF91}"/>
              </a:ext>
            </a:extLst>
          </p:cNvPr>
          <p:cNvSpPr txBox="1"/>
          <p:nvPr/>
        </p:nvSpPr>
        <p:spPr>
          <a:xfrm>
            <a:off x="719091" y="92768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3) </a:t>
            </a:r>
            <a:r>
              <a:rPr lang="en-US" altLang="ko-KR" dirty="0" err="1"/>
              <a:t>colab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679B06-4308-74DF-AD00-2391093B7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5915"/>
            <a:ext cx="9144000" cy="3802529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8F9C3F4-65C9-EB38-2DF4-89E5470006A4}"/>
              </a:ext>
            </a:extLst>
          </p:cNvPr>
          <p:cNvSpPr/>
          <p:nvPr/>
        </p:nvSpPr>
        <p:spPr>
          <a:xfrm>
            <a:off x="2087414" y="3660548"/>
            <a:ext cx="2120602" cy="1121032"/>
          </a:xfrm>
          <a:prstGeom prst="round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A9B3BA3-96FC-5CCC-1362-7392AD63F022}"/>
              </a:ext>
            </a:extLst>
          </p:cNvPr>
          <p:cNvSpPr/>
          <p:nvPr/>
        </p:nvSpPr>
        <p:spPr>
          <a:xfrm>
            <a:off x="4448875" y="3660548"/>
            <a:ext cx="2120602" cy="1121032"/>
          </a:xfrm>
          <a:prstGeom prst="round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C160A9D-CFD0-EA84-2F90-2EDB28BC7F84}"/>
              </a:ext>
            </a:extLst>
          </p:cNvPr>
          <p:cNvSpPr/>
          <p:nvPr/>
        </p:nvSpPr>
        <p:spPr>
          <a:xfrm>
            <a:off x="6810336" y="3660548"/>
            <a:ext cx="2120602" cy="1121032"/>
          </a:xfrm>
          <a:prstGeom prst="round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983874-F396-0524-894A-E383F60A8671}"/>
              </a:ext>
            </a:extLst>
          </p:cNvPr>
          <p:cNvSpPr/>
          <p:nvPr/>
        </p:nvSpPr>
        <p:spPr>
          <a:xfrm>
            <a:off x="71021" y="2366853"/>
            <a:ext cx="1118587" cy="4438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4CE5AF-9FD8-9D4F-C0D2-CAF7A937AB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6" t="602" r="49654" b="41315"/>
          <a:stretch/>
        </p:blipFill>
        <p:spPr>
          <a:xfrm>
            <a:off x="639254" y="2852700"/>
            <a:ext cx="2042918" cy="19556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5468CC2-FA74-23BF-43EF-76F8BA951EDF}"/>
              </a:ext>
            </a:extLst>
          </p:cNvPr>
          <p:cNvSpPr/>
          <p:nvPr/>
        </p:nvSpPr>
        <p:spPr>
          <a:xfrm>
            <a:off x="731914" y="4496171"/>
            <a:ext cx="1856540" cy="2247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7C5B6F-23A3-EE06-F5CB-E1655C98D0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314" t="49542" r="1296" b="1048"/>
          <a:stretch/>
        </p:blipFill>
        <p:spPr>
          <a:xfrm>
            <a:off x="2703336" y="4478247"/>
            <a:ext cx="2042918" cy="166362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9A5617E-334D-AC7A-9DF2-5553185C3CA2}"/>
              </a:ext>
            </a:extLst>
          </p:cNvPr>
          <p:cNvSpPr/>
          <p:nvPr/>
        </p:nvSpPr>
        <p:spPr>
          <a:xfrm>
            <a:off x="2744232" y="5351822"/>
            <a:ext cx="2002021" cy="2218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39CD7F-41A7-94BD-2877-AF34585709BC}"/>
              </a:ext>
            </a:extLst>
          </p:cNvPr>
          <p:cNvSpPr txBox="1"/>
          <p:nvPr/>
        </p:nvSpPr>
        <p:spPr>
          <a:xfrm>
            <a:off x="1071751" y="1308448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작업을 하고자 하는 폴더 생성</a:t>
            </a:r>
            <a:r>
              <a:rPr lang="en-US" altLang="ko-KR" dirty="0"/>
              <a:t>/</a:t>
            </a:r>
            <a:r>
              <a:rPr lang="ko-KR" altLang="en-US" dirty="0"/>
              <a:t>선택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72613E-DFF8-7C22-9C28-3CA576EF9EFF}"/>
              </a:ext>
            </a:extLst>
          </p:cNvPr>
          <p:cNvSpPr/>
          <p:nvPr/>
        </p:nvSpPr>
        <p:spPr>
          <a:xfrm>
            <a:off x="719091" y="2916818"/>
            <a:ext cx="1909761" cy="1734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06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3623B-A433-0300-49DC-E23BBCF9B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colab</a:t>
            </a:r>
            <a:r>
              <a:rPr lang="en-US" altLang="ko-KR" dirty="0"/>
              <a:t> by Google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79A9B9-7C83-BA48-72F7-825756254CFC}"/>
              </a:ext>
            </a:extLst>
          </p:cNvPr>
          <p:cNvSpPr txBox="1"/>
          <p:nvPr/>
        </p:nvSpPr>
        <p:spPr>
          <a:xfrm>
            <a:off x="719091" y="927689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4) GPU</a:t>
            </a:r>
            <a:r>
              <a:rPr lang="ko-KR" altLang="en-US" dirty="0"/>
              <a:t>사용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5C855-7DFE-2492-5947-89D85796280E}"/>
              </a:ext>
            </a:extLst>
          </p:cNvPr>
          <p:cNvSpPr txBox="1"/>
          <p:nvPr/>
        </p:nvSpPr>
        <p:spPr>
          <a:xfrm>
            <a:off x="1319166" y="1403939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런타임 </a:t>
            </a:r>
            <a:r>
              <a:rPr lang="en-US" altLang="ko-KR" dirty="0"/>
              <a:t>→ </a:t>
            </a:r>
            <a:r>
              <a:rPr lang="ko-KR" altLang="en-US" dirty="0"/>
              <a:t>런타임 유형 변경 </a:t>
            </a:r>
            <a:r>
              <a:rPr lang="en-US" altLang="ko-KR" dirty="0"/>
              <a:t>→ </a:t>
            </a:r>
            <a:endParaRPr lang="ko-KR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8DE0BF-87A8-8926-B568-5E3022E0E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0" y="2019300"/>
            <a:ext cx="6134100" cy="2819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81D12B-8A6A-29C1-F751-EBC1B972D09A}"/>
              </a:ext>
            </a:extLst>
          </p:cNvPr>
          <p:cNvSpPr/>
          <p:nvPr/>
        </p:nvSpPr>
        <p:spPr>
          <a:xfrm>
            <a:off x="1782208" y="3675422"/>
            <a:ext cx="1008618" cy="2218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374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FA1EAFD-293D-1FEF-D26F-D76B8AA2CB23}"/>
              </a:ext>
            </a:extLst>
          </p:cNvPr>
          <p:cNvSpPr/>
          <p:nvPr/>
        </p:nvSpPr>
        <p:spPr>
          <a:xfrm>
            <a:off x="413310" y="4750423"/>
            <a:ext cx="4757777" cy="648254"/>
          </a:xfrm>
          <a:prstGeom prst="rect">
            <a:avLst/>
          </a:prstGeom>
          <a:solidFill>
            <a:srgbClr val="AAD8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27EA06-FBCC-1D95-5C2D-13C1794E86A0}"/>
              </a:ext>
            </a:extLst>
          </p:cNvPr>
          <p:cNvSpPr/>
          <p:nvPr/>
        </p:nvSpPr>
        <p:spPr>
          <a:xfrm>
            <a:off x="413310" y="2686143"/>
            <a:ext cx="4757777" cy="1037445"/>
          </a:xfrm>
          <a:prstGeom prst="rect">
            <a:avLst/>
          </a:prstGeom>
          <a:solidFill>
            <a:srgbClr val="AAD8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A7546A-9289-3B09-D4C0-3A71B9C0DAC8}"/>
              </a:ext>
            </a:extLst>
          </p:cNvPr>
          <p:cNvSpPr/>
          <p:nvPr/>
        </p:nvSpPr>
        <p:spPr>
          <a:xfrm>
            <a:off x="413310" y="846367"/>
            <a:ext cx="4757777" cy="859885"/>
          </a:xfrm>
          <a:prstGeom prst="rect">
            <a:avLst/>
          </a:prstGeom>
          <a:solidFill>
            <a:srgbClr val="AAD8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3FE961E-147F-5717-168F-2AD9B14E7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Machine Learning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6D3AD5-59A1-E73B-20EC-F8C2A8B2634D}"/>
                  </a:ext>
                </a:extLst>
              </p:cNvPr>
              <p:cNvSpPr txBox="1"/>
              <p:nvPr/>
            </p:nvSpPr>
            <p:spPr>
              <a:xfrm>
                <a:off x="413310" y="846367"/>
                <a:ext cx="4757777" cy="4524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/>
                  <a:t>STEP 1) </a:t>
                </a:r>
                <a:r>
                  <a:rPr lang="ko-KR" altLang="en-US" sz="2400" dirty="0"/>
                  <a:t>데이터 </a:t>
                </a:r>
                <a:r>
                  <a:rPr lang="ko-KR" altLang="en-US" sz="2400" dirty="0" err="1"/>
                  <a:t>전처리</a:t>
                </a:r>
                <a:endParaRPr lang="en-US" altLang="ko-KR" sz="2400" dirty="0"/>
              </a:p>
              <a:p>
                <a:r>
                  <a:rPr lang="en-US" altLang="ko-KR" sz="2400" dirty="0"/>
                  <a:t>	</a:t>
                </a:r>
                <a:r>
                  <a:rPr lang="en-US" altLang="ko-KR" dirty="0"/>
                  <a:t>input </a:t>
                </a:r>
                <a:r>
                  <a:rPr lang="ko-KR" altLang="en-US" dirty="0"/>
                  <a:t>데이터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output </a:t>
                </a:r>
                <a:r>
                  <a:rPr lang="ko-KR" altLang="en-US" dirty="0"/>
                  <a:t>데이터</a:t>
                </a:r>
                <a:r>
                  <a:rPr lang="en-US" altLang="ko-KR" dirty="0"/>
                  <a:t> 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 처리</a:t>
                </a:r>
                <a:endParaRPr lang="en-US" altLang="ko-KR" dirty="0"/>
              </a:p>
              <a:p>
                <a:endParaRPr lang="en-US" altLang="ko-KR" sz="2400" dirty="0"/>
              </a:p>
              <a:p>
                <a:endParaRPr lang="en-US" altLang="ko-KR" sz="2400" dirty="0"/>
              </a:p>
              <a:p>
                <a:endParaRPr lang="en-US" altLang="ko-KR" sz="2400" dirty="0"/>
              </a:p>
              <a:p>
                <a:r>
                  <a:rPr lang="en-US" altLang="ko-KR" sz="2400" dirty="0"/>
                  <a:t>STEP 2) </a:t>
                </a:r>
                <a:r>
                  <a:rPr lang="ko-KR" altLang="en-US" sz="2400" dirty="0"/>
                  <a:t>모델 학습 및 평가</a:t>
                </a:r>
                <a:endParaRPr lang="en-US" altLang="ko-KR" sz="2400" dirty="0"/>
              </a:p>
              <a:p>
                <a:r>
                  <a:rPr lang="en-US" altLang="ko-KR" sz="2400" dirty="0"/>
                  <a:t>	</a:t>
                </a:r>
                <a:r>
                  <a:rPr lang="ko-KR" altLang="en-US" dirty="0"/>
                  <a:t>모델 생성 및 학습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	</a:t>
                </a:r>
                <a:r>
                  <a:rPr lang="ko-KR" altLang="en-US" dirty="0"/>
                  <a:t>모델 성능 평가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sz="2400" dirty="0"/>
              </a:p>
              <a:p>
                <a:r>
                  <a:rPr lang="en-US" altLang="ko-KR" sz="2400" dirty="0"/>
                  <a:t>STEP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3)</a:t>
                </a:r>
                <a:r>
                  <a:rPr lang="ko-KR" altLang="en-US" sz="2400" dirty="0"/>
                  <a:t> 시각화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6D3AD5-59A1-E73B-20EC-F8C2A8B26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10" y="846367"/>
                <a:ext cx="4757777" cy="4524315"/>
              </a:xfrm>
              <a:prstGeom prst="rect">
                <a:avLst/>
              </a:prstGeom>
              <a:blipFill>
                <a:blip r:embed="rId2"/>
                <a:stretch>
                  <a:fillRect l="-2051" t="-1078" r="-256" b="-22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3F7A6F-478C-03BA-E7BD-D563BB729979}"/>
                  </a:ext>
                </a:extLst>
              </p:cNvPr>
              <p:cNvSpPr txBox="1"/>
              <p:nvPr/>
            </p:nvSpPr>
            <p:spPr>
              <a:xfrm>
                <a:off x="2451940" y="3894024"/>
                <a:ext cx="6619697" cy="648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기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초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대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사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량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남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66.47+</m:t>
                    </m:r>
                    <m:d>
                      <m:d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13.75×</m:t>
                        </m:r>
                        <m:r>
                          <a:rPr lang="ko-KR" altLang="en-US" sz="1600" b="0" i="1">
                            <a:latin typeface="Cambria Math" panose="02040503050406030204" pitchFamily="18" charset="0"/>
                          </a:rPr>
                          <m:t>체</m:t>
                        </m:r>
                        <m:r>
                          <a:rPr lang="ko-KR" altLang="en-US" sz="1600" b="0" i="1" smtClean="0">
                            <a:latin typeface="Cambria Math" panose="02040503050406030204" pitchFamily="18" charset="0"/>
                          </a:rPr>
                          <m:t>중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5×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키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6.76×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나</m:t>
                        </m:r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이</m:t>
                        </m:r>
                      </m:e>
                    </m:d>
                  </m:oMath>
                </a14:m>
                <a:r>
                  <a:rPr lang="en-US" altLang="ko-KR" sz="1600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기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초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대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사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량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여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)= 6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55.1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9.56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체</m:t>
                        </m:r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중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1.85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키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4.68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나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이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dirty="0"/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3F7A6F-478C-03BA-E7BD-D563BB729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940" y="3894024"/>
                <a:ext cx="6619697" cy="648254"/>
              </a:xfrm>
              <a:prstGeom prst="rect">
                <a:avLst/>
              </a:prstGeom>
              <a:blipFill>
                <a:blip r:embed="rId3"/>
                <a:stretch>
                  <a:fillRect l="-92" b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2E72A6-594C-061B-CF39-4A4EC4C6FBA7}"/>
                  </a:ext>
                </a:extLst>
              </p:cNvPr>
              <p:cNvSpPr txBox="1"/>
              <p:nvPr/>
            </p:nvSpPr>
            <p:spPr>
              <a:xfrm>
                <a:off x="2446741" y="1826258"/>
                <a:ext cx="467569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/>
                  <a:t>input </a:t>
                </a:r>
                <a:r>
                  <a:rPr lang="ko-KR" altLang="en-US" sz="1600" dirty="0"/>
                  <a:t>데이터</a:t>
                </a:r>
                <a:r>
                  <a:rPr lang="en-US" altLang="ko-KR" sz="1600" dirty="0"/>
                  <a:t>(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600" dirty="0"/>
                  <a:t>) : </a:t>
                </a:r>
                <a:r>
                  <a:rPr lang="ko-KR" altLang="en-US" sz="1600" dirty="0"/>
                  <a:t>체중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키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나이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성별</a:t>
                </a:r>
                <a:endParaRPr lang="en-US" altLang="ko-KR" sz="1600" dirty="0"/>
              </a:p>
              <a:p>
                <a:r>
                  <a:rPr lang="en-US" altLang="ko-KR" sz="1600" dirty="0"/>
                  <a:t>output </a:t>
                </a:r>
                <a:r>
                  <a:rPr lang="ko-KR" altLang="en-US" sz="1600" dirty="0"/>
                  <a:t>데이터</a:t>
                </a:r>
                <a:r>
                  <a:rPr lang="en-US" altLang="ko-KR" sz="1600" dirty="0"/>
                  <a:t> (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sz="1600" dirty="0"/>
                  <a:t>) : </a:t>
                </a:r>
                <a:r>
                  <a:rPr lang="ko-KR" altLang="en-US" sz="1600" dirty="0"/>
                  <a:t>기초 대사량</a:t>
                </a:r>
                <a:endParaRPr lang="en-US" altLang="ko-KR" sz="1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2E72A6-594C-061B-CF39-4A4EC4C6F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741" y="1826258"/>
                <a:ext cx="4675694" cy="584775"/>
              </a:xfrm>
              <a:prstGeom prst="rect">
                <a:avLst/>
              </a:prstGeom>
              <a:blipFill>
                <a:blip r:embed="rId4"/>
                <a:stretch>
                  <a:fillRect l="-652" t="-4167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1597D198-9AFE-38D0-F871-FEF63461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741" y="5569113"/>
            <a:ext cx="3992736" cy="127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577434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_jw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8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_jw" id="{9FA906AF-455F-4395-B5C0-45C1FF95736F}" vid="{1F623D0E-930A-455E-AB80-AB0D4C0B70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6021</TotalTime>
  <Words>602</Words>
  <Application>Microsoft Office PowerPoint</Application>
  <PresentationFormat>화면 슬라이드 쇼(4:3)</PresentationFormat>
  <Paragraphs>199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Cambria Math</vt:lpstr>
      <vt:lpstr>테마_jw</vt:lpstr>
      <vt:lpstr>인공지능 적용 실습</vt:lpstr>
      <vt:lpstr>인공 지능 모델 환경 준비</vt:lpstr>
      <vt:lpstr>ANACONDA</vt:lpstr>
      <vt:lpstr>colab by Google</vt:lpstr>
      <vt:lpstr>colab by Google</vt:lpstr>
      <vt:lpstr>colab by Google</vt:lpstr>
      <vt:lpstr>colab by Google</vt:lpstr>
      <vt:lpstr>colab by Google</vt:lpstr>
      <vt:lpstr>Machine Learning</vt:lpstr>
      <vt:lpstr>Data Indexing</vt:lpstr>
      <vt:lpstr>train_test_split</vt:lpstr>
      <vt:lpstr>One-hot encoding</vt:lpstr>
      <vt:lpstr>Confusion matrix</vt:lpstr>
      <vt:lpstr>PowerPoint 프레젠테이션</vt:lpstr>
      <vt:lpstr>DNN-based classification; Softmax </vt:lpstr>
      <vt:lpstr>Grid Search</vt:lpstr>
      <vt:lpstr>Cross validation</vt:lpstr>
      <vt:lpstr>Cross 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여진욱</dc:creator>
  <cp:lastModifiedBy>여진욱</cp:lastModifiedBy>
  <cp:revision>5</cp:revision>
  <dcterms:created xsi:type="dcterms:W3CDTF">2023-07-12T04:38:55Z</dcterms:created>
  <dcterms:modified xsi:type="dcterms:W3CDTF">2023-07-27T03:36:56Z</dcterms:modified>
</cp:coreProperties>
</file>