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s-MX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Haga clic para modificar el estilo de título del patrón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s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2/01/18</a:t>
            </a:r>
            <a:endParaRPr b="0" lang="es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DB2794E-0DF8-4B53-9A95-5FABFBFB02ED}" type="slidenum">
              <a:rPr b="0" lang="es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MX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s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Imagen 4" descr=""/>
          <p:cNvPicPr/>
          <p:nvPr/>
        </p:nvPicPr>
        <p:blipFill>
          <a:blip r:embed="rId1"/>
          <a:stretch/>
        </p:blipFill>
        <p:spPr>
          <a:xfrm>
            <a:off x="0" y="1122480"/>
            <a:ext cx="12191760" cy="436356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4356360" y="568440"/>
            <a:ext cx="4009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Pantalla principal de la aplicación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-467280" y="6107760"/>
            <a:ext cx="1336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Todas las demás pantallas tendrán el mismo fondo (definir por si no encuentro la imagen) pero un poco degradado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753200" y="1251720"/>
            <a:ext cx="8486640" cy="53172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2219400" y="1544760"/>
            <a:ext cx="7687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Marque las figuras que apuntan hacia (dirección aleatoria) y hacia (otra dirección diferente) con sus colores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753200" y="541440"/>
            <a:ext cx="84866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8 (Rastreo de Flechas con color)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38019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5"/>
          <p:cNvSpPr/>
          <p:nvPr/>
        </p:nvSpPr>
        <p:spPr>
          <a:xfrm>
            <a:off x="530208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6"/>
          <p:cNvSpPr/>
          <p:nvPr/>
        </p:nvSpPr>
        <p:spPr>
          <a:xfrm>
            <a:off x="68025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7"/>
          <p:cNvSpPr/>
          <p:nvPr/>
        </p:nvSpPr>
        <p:spPr>
          <a:xfrm>
            <a:off x="3799800" y="3049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8"/>
          <p:cNvSpPr/>
          <p:nvPr/>
        </p:nvSpPr>
        <p:spPr>
          <a:xfrm>
            <a:off x="5302080" y="303624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9"/>
          <p:cNvSpPr/>
          <p:nvPr/>
        </p:nvSpPr>
        <p:spPr>
          <a:xfrm>
            <a:off x="6802560" y="3040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0"/>
          <p:cNvSpPr/>
          <p:nvPr/>
        </p:nvSpPr>
        <p:spPr>
          <a:xfrm>
            <a:off x="3801960" y="377748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1"/>
          <p:cNvSpPr/>
          <p:nvPr/>
        </p:nvSpPr>
        <p:spPr>
          <a:xfrm>
            <a:off x="530208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2"/>
          <p:cNvSpPr/>
          <p:nvPr/>
        </p:nvSpPr>
        <p:spPr>
          <a:xfrm>
            <a:off x="680256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3"/>
          <p:cNvSpPr/>
          <p:nvPr/>
        </p:nvSpPr>
        <p:spPr>
          <a:xfrm>
            <a:off x="4287960" y="256572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14"/>
          <p:cNvSpPr/>
          <p:nvPr/>
        </p:nvSpPr>
        <p:spPr>
          <a:xfrm>
            <a:off x="7202160" y="32457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5"/>
          <p:cNvSpPr/>
          <p:nvPr/>
        </p:nvSpPr>
        <p:spPr>
          <a:xfrm>
            <a:off x="5768280" y="39531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6"/>
          <p:cNvSpPr/>
          <p:nvPr/>
        </p:nvSpPr>
        <p:spPr>
          <a:xfrm>
            <a:off x="5868720" y="2457000"/>
            <a:ext cx="484200" cy="5014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7"/>
          <p:cNvSpPr/>
          <p:nvPr/>
        </p:nvSpPr>
        <p:spPr>
          <a:xfrm>
            <a:off x="4206960" y="31453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8"/>
          <p:cNvSpPr/>
          <p:nvPr/>
        </p:nvSpPr>
        <p:spPr>
          <a:xfrm>
            <a:off x="7112520" y="24739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9"/>
          <p:cNvSpPr/>
          <p:nvPr/>
        </p:nvSpPr>
        <p:spPr>
          <a:xfrm>
            <a:off x="7163640" y="3906000"/>
            <a:ext cx="567720" cy="367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0"/>
          <p:cNvSpPr/>
          <p:nvPr/>
        </p:nvSpPr>
        <p:spPr>
          <a:xfrm>
            <a:off x="4856040" y="557064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21"/>
          <p:cNvSpPr/>
          <p:nvPr/>
        </p:nvSpPr>
        <p:spPr>
          <a:xfrm>
            <a:off x="5470920" y="3169080"/>
            <a:ext cx="1215720" cy="48420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2"/>
          <p:cNvSpPr/>
          <p:nvPr/>
        </p:nvSpPr>
        <p:spPr>
          <a:xfrm>
            <a:off x="4342320" y="3790800"/>
            <a:ext cx="484200" cy="697320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3"/>
          <p:cNvSpPr/>
          <p:nvPr/>
        </p:nvSpPr>
        <p:spPr>
          <a:xfrm>
            <a:off x="2954160" y="4791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Dirección Aleatoria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4"/>
          <p:cNvSpPr/>
          <p:nvPr/>
        </p:nvSpPr>
        <p:spPr>
          <a:xfrm>
            <a:off x="6802560" y="477612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Otra dirección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2"/>
          <p:cNvSpPr/>
          <p:nvPr/>
        </p:nvSpPr>
        <p:spPr>
          <a:xfrm>
            <a:off x="2778840" y="1571400"/>
            <a:ext cx="6773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vea un número par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1524600" y="455760"/>
            <a:ext cx="89438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9 (Detección números pares)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5719680" y="286956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s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"/>
          <p:cNvSpPr/>
          <p:nvPr/>
        </p:nvSpPr>
        <p:spPr>
          <a:xfrm>
            <a:off x="2778840" y="1571400"/>
            <a:ext cx="6773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vea un número impar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10 (Detección números impares)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719680" y="286956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s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>
            <a:off x="2778840" y="1571400"/>
            <a:ext cx="6773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vea un número mayor a 5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11 (Detección números mayores a 5)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5719680" y="286956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s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"/>
          <p:cNvSpPr/>
          <p:nvPr/>
        </p:nvSpPr>
        <p:spPr>
          <a:xfrm>
            <a:off x="2778840" y="1571400"/>
            <a:ext cx="6773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vea un número menor a 5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12 (Detección números menores a 5)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5719680" y="286956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s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2778840" y="1571400"/>
            <a:ext cx="677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vea un número que sea mayor al anterior que se muestre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13 (Detección números mayores al anterior)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5719680" y="286956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s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2778840" y="1571400"/>
            <a:ext cx="677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vea un número que sea menor al anterior que se muestre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14 (Detección números menores al anterior)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5719680" y="2869560"/>
            <a:ext cx="6184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s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1785600" y="1216080"/>
            <a:ext cx="8486640" cy="51220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2"/>
          <p:cNvSpPr/>
          <p:nvPr/>
        </p:nvSpPr>
        <p:spPr>
          <a:xfrm>
            <a:off x="3498840" y="1571400"/>
            <a:ext cx="5275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Cuantos tipos diferentes de figuras se muestran a continuación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15 (Contar figuras) Primera pregunta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38019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5"/>
          <p:cNvSpPr/>
          <p:nvPr/>
        </p:nvSpPr>
        <p:spPr>
          <a:xfrm>
            <a:off x="530208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6"/>
          <p:cNvSpPr/>
          <p:nvPr/>
        </p:nvSpPr>
        <p:spPr>
          <a:xfrm>
            <a:off x="68025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7"/>
          <p:cNvSpPr/>
          <p:nvPr/>
        </p:nvSpPr>
        <p:spPr>
          <a:xfrm>
            <a:off x="3799800" y="3049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8"/>
          <p:cNvSpPr/>
          <p:nvPr/>
        </p:nvSpPr>
        <p:spPr>
          <a:xfrm>
            <a:off x="5302080" y="303624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9"/>
          <p:cNvSpPr/>
          <p:nvPr/>
        </p:nvSpPr>
        <p:spPr>
          <a:xfrm>
            <a:off x="6802560" y="3040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0"/>
          <p:cNvSpPr/>
          <p:nvPr/>
        </p:nvSpPr>
        <p:spPr>
          <a:xfrm>
            <a:off x="3801960" y="377748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1"/>
          <p:cNvSpPr/>
          <p:nvPr/>
        </p:nvSpPr>
        <p:spPr>
          <a:xfrm>
            <a:off x="530208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2"/>
          <p:cNvSpPr/>
          <p:nvPr/>
        </p:nvSpPr>
        <p:spPr>
          <a:xfrm>
            <a:off x="680256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3"/>
          <p:cNvSpPr/>
          <p:nvPr/>
        </p:nvSpPr>
        <p:spPr>
          <a:xfrm>
            <a:off x="4206960" y="31453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4"/>
          <p:cNvSpPr/>
          <p:nvPr/>
        </p:nvSpPr>
        <p:spPr>
          <a:xfrm>
            <a:off x="7112520" y="24739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5"/>
          <p:cNvSpPr/>
          <p:nvPr/>
        </p:nvSpPr>
        <p:spPr>
          <a:xfrm>
            <a:off x="4707000" y="541512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6"/>
          <p:cNvSpPr/>
          <p:nvPr/>
        </p:nvSpPr>
        <p:spPr>
          <a:xfrm>
            <a:off x="4208760" y="2415960"/>
            <a:ext cx="743040" cy="47268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7"/>
          <p:cNvSpPr/>
          <p:nvPr/>
        </p:nvSpPr>
        <p:spPr>
          <a:xfrm>
            <a:off x="5680800" y="3864600"/>
            <a:ext cx="743040" cy="47268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8"/>
          <p:cNvSpPr/>
          <p:nvPr/>
        </p:nvSpPr>
        <p:spPr>
          <a:xfrm>
            <a:off x="5801400" y="2489040"/>
            <a:ext cx="650520" cy="456120"/>
          </a:xfrm>
          <a:prstGeom prst="plus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9"/>
          <p:cNvSpPr/>
          <p:nvPr/>
        </p:nvSpPr>
        <p:spPr>
          <a:xfrm>
            <a:off x="4219560" y="3935520"/>
            <a:ext cx="731880" cy="42840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0"/>
          <p:cNvSpPr/>
          <p:nvPr/>
        </p:nvSpPr>
        <p:spPr>
          <a:xfrm>
            <a:off x="7127280" y="3190320"/>
            <a:ext cx="731880" cy="42840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1"/>
          <p:cNvSpPr/>
          <p:nvPr/>
        </p:nvSpPr>
        <p:spPr>
          <a:xfrm>
            <a:off x="7112520" y="39031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2"/>
          <p:cNvSpPr/>
          <p:nvPr/>
        </p:nvSpPr>
        <p:spPr>
          <a:xfrm>
            <a:off x="5758200" y="3190320"/>
            <a:ext cx="731880" cy="42840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23"/>
          <p:cNvSpPr/>
          <p:nvPr/>
        </p:nvSpPr>
        <p:spPr>
          <a:xfrm>
            <a:off x="3573360" y="472356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 muestran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4"/>
          <p:cNvSpPr/>
          <p:nvPr/>
        </p:nvSpPr>
        <p:spPr>
          <a:xfrm>
            <a:off x="4957200" y="475812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5"/>
          <p:cNvSpPr/>
          <p:nvPr/>
        </p:nvSpPr>
        <p:spPr>
          <a:xfrm>
            <a:off x="6951240" y="4743360"/>
            <a:ext cx="20505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figuras diferentes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2"/>
          <p:cNvSpPr/>
          <p:nvPr/>
        </p:nvSpPr>
        <p:spPr>
          <a:xfrm>
            <a:off x="2778840" y="1571400"/>
            <a:ext cx="6773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Cuantas veces se repitieron cada una de las figuras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1533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15 (Contar figuras) Segunda pregunta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778840" y="2320200"/>
            <a:ext cx="743040" cy="472680"/>
          </a:xfrm>
          <a:prstGeom prst="triangle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6"/>
          <p:cNvSpPr/>
          <p:nvPr/>
        </p:nvSpPr>
        <p:spPr>
          <a:xfrm>
            <a:off x="2824920" y="3223800"/>
            <a:ext cx="650520" cy="456120"/>
          </a:xfrm>
          <a:prstGeom prst="plus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7"/>
          <p:cNvSpPr/>
          <p:nvPr/>
        </p:nvSpPr>
        <p:spPr>
          <a:xfrm>
            <a:off x="2806200" y="3989160"/>
            <a:ext cx="731880" cy="428400"/>
          </a:xfrm>
          <a:prstGeom prst="smileyFace">
            <a:avLst>
              <a:gd name="adj" fmla="val 465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8"/>
          <p:cNvSpPr/>
          <p:nvPr/>
        </p:nvSpPr>
        <p:spPr>
          <a:xfrm>
            <a:off x="3660840" y="245304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9"/>
          <p:cNvSpPr/>
          <p:nvPr/>
        </p:nvSpPr>
        <p:spPr>
          <a:xfrm>
            <a:off x="3660840" y="331200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0"/>
          <p:cNvSpPr/>
          <p:nvPr/>
        </p:nvSpPr>
        <p:spPr>
          <a:xfrm>
            <a:off x="3660840" y="402768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2"/>
          <p:cNvSpPr/>
          <p:nvPr/>
        </p:nvSpPr>
        <p:spPr>
          <a:xfrm>
            <a:off x="2778840" y="1571400"/>
            <a:ext cx="6773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escuche un mes que se encuentre antes del mes escuchado previamente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16 (Meses del Año anterior mediante audio)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475600" y="2903040"/>
            <a:ext cx="1042200" cy="1042200"/>
          </a:xfrm>
          <a:prstGeom prst="actionButtonSou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753200" y="125172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3690720" y="1544760"/>
            <a:ext cx="4611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Seleccione las figuras que apuntan hacia arriba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1753200" y="541440"/>
            <a:ext cx="8486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 (Direccionalidad Arriba)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8019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530208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68025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7"/>
          <p:cNvSpPr/>
          <p:nvPr/>
        </p:nvSpPr>
        <p:spPr>
          <a:xfrm>
            <a:off x="3799800" y="3049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8"/>
          <p:cNvSpPr/>
          <p:nvPr/>
        </p:nvSpPr>
        <p:spPr>
          <a:xfrm>
            <a:off x="5302080" y="303624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9"/>
          <p:cNvSpPr/>
          <p:nvPr/>
        </p:nvSpPr>
        <p:spPr>
          <a:xfrm>
            <a:off x="6802560" y="3040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0"/>
          <p:cNvSpPr/>
          <p:nvPr/>
        </p:nvSpPr>
        <p:spPr>
          <a:xfrm>
            <a:off x="3801960" y="377748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1"/>
          <p:cNvSpPr/>
          <p:nvPr/>
        </p:nvSpPr>
        <p:spPr>
          <a:xfrm>
            <a:off x="530208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2"/>
          <p:cNvSpPr/>
          <p:nvPr/>
        </p:nvSpPr>
        <p:spPr>
          <a:xfrm>
            <a:off x="680256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4287960" y="256572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4"/>
          <p:cNvSpPr/>
          <p:nvPr/>
        </p:nvSpPr>
        <p:spPr>
          <a:xfrm>
            <a:off x="5768280" y="3267000"/>
            <a:ext cx="685440" cy="243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5"/>
          <p:cNvSpPr/>
          <p:nvPr/>
        </p:nvSpPr>
        <p:spPr>
          <a:xfrm>
            <a:off x="7202160" y="32457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6"/>
          <p:cNvSpPr/>
          <p:nvPr/>
        </p:nvSpPr>
        <p:spPr>
          <a:xfrm>
            <a:off x="5768280" y="39531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17"/>
          <p:cNvSpPr/>
          <p:nvPr/>
        </p:nvSpPr>
        <p:spPr>
          <a:xfrm>
            <a:off x="4206960" y="3993120"/>
            <a:ext cx="685440" cy="243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18"/>
          <p:cNvSpPr/>
          <p:nvPr/>
        </p:nvSpPr>
        <p:spPr>
          <a:xfrm>
            <a:off x="5868720" y="2457000"/>
            <a:ext cx="484200" cy="5014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9"/>
          <p:cNvSpPr/>
          <p:nvPr/>
        </p:nvSpPr>
        <p:spPr>
          <a:xfrm>
            <a:off x="4206960" y="31453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0"/>
          <p:cNvSpPr/>
          <p:nvPr/>
        </p:nvSpPr>
        <p:spPr>
          <a:xfrm>
            <a:off x="7112520" y="24739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1"/>
          <p:cNvSpPr/>
          <p:nvPr/>
        </p:nvSpPr>
        <p:spPr>
          <a:xfrm>
            <a:off x="7163640" y="3906000"/>
            <a:ext cx="567720" cy="367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2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"/>
          <p:cNvSpPr/>
          <p:nvPr/>
        </p:nvSpPr>
        <p:spPr>
          <a:xfrm>
            <a:off x="2778840" y="1571400"/>
            <a:ext cx="6773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escuche un mes que se encuentre después del mes escuchado previamente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17 (Meses del Año siguiente mediante audio)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5475600" y="2903040"/>
            <a:ext cx="1042200" cy="1042200"/>
          </a:xfrm>
          <a:prstGeom prst="actionButtonSou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"/>
          <p:cNvSpPr/>
          <p:nvPr/>
        </p:nvSpPr>
        <p:spPr>
          <a:xfrm>
            <a:off x="2778840" y="1571400"/>
            <a:ext cx="677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vea un mes que se encuentre antes del mes visto previamente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18 (Meses del Año anterior mediante imagen)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5362200" y="286416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Septiembre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"/>
          <p:cNvSpPr/>
          <p:nvPr/>
        </p:nvSpPr>
        <p:spPr>
          <a:xfrm>
            <a:off x="2778840" y="1571400"/>
            <a:ext cx="677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vea un mes que se encuentre después del mes visto previamente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19 (Meses del Año siguiente mediante imagen)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5397480" y="2864160"/>
            <a:ext cx="210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Septiembre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1785600" y="1216080"/>
            <a:ext cx="8486640" cy="51220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2947320" y="1571400"/>
            <a:ext cx="643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Diga cuantos recuadros hay de cada color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1524600" y="455760"/>
            <a:ext cx="89438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20 (Contar colores)e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801960" y="1953000"/>
            <a:ext cx="1500120" cy="73656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5302080" y="1953000"/>
            <a:ext cx="1500120" cy="73656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6"/>
          <p:cNvSpPr/>
          <p:nvPr/>
        </p:nvSpPr>
        <p:spPr>
          <a:xfrm>
            <a:off x="6802560" y="1953000"/>
            <a:ext cx="1500120" cy="73656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7"/>
          <p:cNvSpPr/>
          <p:nvPr/>
        </p:nvSpPr>
        <p:spPr>
          <a:xfrm>
            <a:off x="3799800" y="2694240"/>
            <a:ext cx="1500120" cy="73656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8"/>
          <p:cNvSpPr/>
          <p:nvPr/>
        </p:nvSpPr>
        <p:spPr>
          <a:xfrm>
            <a:off x="5302080" y="2680920"/>
            <a:ext cx="1500120" cy="736560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9"/>
          <p:cNvSpPr/>
          <p:nvPr/>
        </p:nvSpPr>
        <p:spPr>
          <a:xfrm>
            <a:off x="6802560" y="2685600"/>
            <a:ext cx="1500120" cy="73656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10"/>
          <p:cNvSpPr/>
          <p:nvPr/>
        </p:nvSpPr>
        <p:spPr>
          <a:xfrm>
            <a:off x="3801960" y="3422520"/>
            <a:ext cx="1500120" cy="73656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11"/>
          <p:cNvSpPr/>
          <p:nvPr/>
        </p:nvSpPr>
        <p:spPr>
          <a:xfrm>
            <a:off x="5302080" y="3426840"/>
            <a:ext cx="1500120" cy="736560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12"/>
          <p:cNvSpPr/>
          <p:nvPr/>
        </p:nvSpPr>
        <p:spPr>
          <a:xfrm>
            <a:off x="6802560" y="3426840"/>
            <a:ext cx="1500120" cy="73656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3"/>
          <p:cNvSpPr/>
          <p:nvPr/>
        </p:nvSpPr>
        <p:spPr>
          <a:xfrm>
            <a:off x="4707000" y="541512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2864520" y="425412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Rojos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3627000" y="425052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6"/>
          <p:cNvSpPr/>
          <p:nvPr/>
        </p:nvSpPr>
        <p:spPr>
          <a:xfrm>
            <a:off x="2864520" y="479628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Verde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7"/>
          <p:cNvSpPr/>
          <p:nvPr/>
        </p:nvSpPr>
        <p:spPr>
          <a:xfrm>
            <a:off x="3627000" y="481320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8"/>
          <p:cNvSpPr/>
          <p:nvPr/>
        </p:nvSpPr>
        <p:spPr>
          <a:xfrm>
            <a:off x="6260400" y="425484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Amarillo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9"/>
          <p:cNvSpPr/>
          <p:nvPr/>
        </p:nvSpPr>
        <p:spPr>
          <a:xfrm>
            <a:off x="7232760" y="426132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0"/>
          <p:cNvSpPr/>
          <p:nvPr/>
        </p:nvSpPr>
        <p:spPr>
          <a:xfrm>
            <a:off x="6568560" y="481140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Azul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1"/>
          <p:cNvSpPr/>
          <p:nvPr/>
        </p:nvSpPr>
        <p:spPr>
          <a:xfrm>
            <a:off x="7232760" y="480960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2"/>
          <p:cNvSpPr/>
          <p:nvPr/>
        </p:nvSpPr>
        <p:spPr>
          <a:xfrm>
            <a:off x="2778840" y="1571400"/>
            <a:ext cx="6773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la suma de los dígitos del número presentado sea menor de 14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21 (Detección de cantidades menores a 14)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5743800" y="321228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524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"/>
          <p:cNvSpPr/>
          <p:nvPr/>
        </p:nvSpPr>
        <p:spPr>
          <a:xfrm>
            <a:off x="2778840" y="1571400"/>
            <a:ext cx="67734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la suma de los dígitos del número presentado sea mayor de 14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22 (Detección de cantidades mayores a 14)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5743800" y="321228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524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2778840" y="1571400"/>
            <a:ext cx="677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Ordene de manera ascendente los (Días, Meses, Planetas) y presione el botón “Correcto” al finalizar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23 (Rastreo Visual Ascendente)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7705800" y="523332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2407680" y="223956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Lunes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3170160" y="223596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2283120" y="279864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Viernes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3170160" y="279900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9"/>
          <p:cNvSpPr/>
          <p:nvPr/>
        </p:nvSpPr>
        <p:spPr>
          <a:xfrm>
            <a:off x="2136240" y="336636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Domingo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10"/>
          <p:cNvSpPr/>
          <p:nvPr/>
        </p:nvSpPr>
        <p:spPr>
          <a:xfrm>
            <a:off x="3189960" y="336456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1"/>
          <p:cNvSpPr/>
          <p:nvPr/>
        </p:nvSpPr>
        <p:spPr>
          <a:xfrm>
            <a:off x="2093400" y="394236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Miércoles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3189960" y="391284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13"/>
          <p:cNvSpPr/>
          <p:nvPr/>
        </p:nvSpPr>
        <p:spPr>
          <a:xfrm>
            <a:off x="2283120" y="432396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Martes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4"/>
          <p:cNvSpPr/>
          <p:nvPr/>
        </p:nvSpPr>
        <p:spPr>
          <a:xfrm>
            <a:off x="3170160" y="431496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5"/>
          <p:cNvSpPr/>
          <p:nvPr/>
        </p:nvSpPr>
        <p:spPr>
          <a:xfrm>
            <a:off x="2217240" y="487440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Sábado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16"/>
          <p:cNvSpPr/>
          <p:nvPr/>
        </p:nvSpPr>
        <p:spPr>
          <a:xfrm>
            <a:off x="3189960" y="488052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7"/>
          <p:cNvSpPr/>
          <p:nvPr/>
        </p:nvSpPr>
        <p:spPr>
          <a:xfrm>
            <a:off x="2318760" y="542088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Jueves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18"/>
          <p:cNvSpPr/>
          <p:nvPr/>
        </p:nvSpPr>
        <p:spPr>
          <a:xfrm>
            <a:off x="3189960" y="542916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"/>
          <p:cNvSpPr/>
          <p:nvPr/>
        </p:nvSpPr>
        <p:spPr>
          <a:xfrm>
            <a:off x="2778840" y="1571400"/>
            <a:ext cx="677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Ordene de manera descendente los (Días, Meses, Planetas) y presione el botón “Correcto” al finalizar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24 (Rastreo Visual Descendente)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7705800" y="523332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2407680" y="223956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Lunes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6"/>
          <p:cNvSpPr/>
          <p:nvPr/>
        </p:nvSpPr>
        <p:spPr>
          <a:xfrm>
            <a:off x="3170160" y="223596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7"/>
          <p:cNvSpPr/>
          <p:nvPr/>
        </p:nvSpPr>
        <p:spPr>
          <a:xfrm>
            <a:off x="2283120" y="279864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Viernes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3" name="CustomShape 8"/>
          <p:cNvSpPr/>
          <p:nvPr/>
        </p:nvSpPr>
        <p:spPr>
          <a:xfrm>
            <a:off x="3170160" y="279900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9"/>
          <p:cNvSpPr/>
          <p:nvPr/>
        </p:nvSpPr>
        <p:spPr>
          <a:xfrm>
            <a:off x="2136240" y="336636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Domingo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10"/>
          <p:cNvSpPr/>
          <p:nvPr/>
        </p:nvSpPr>
        <p:spPr>
          <a:xfrm>
            <a:off x="3189960" y="336456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11"/>
          <p:cNvSpPr/>
          <p:nvPr/>
        </p:nvSpPr>
        <p:spPr>
          <a:xfrm>
            <a:off x="2093400" y="394236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Miércoles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12"/>
          <p:cNvSpPr/>
          <p:nvPr/>
        </p:nvSpPr>
        <p:spPr>
          <a:xfrm>
            <a:off x="3189960" y="391284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13"/>
          <p:cNvSpPr/>
          <p:nvPr/>
        </p:nvSpPr>
        <p:spPr>
          <a:xfrm>
            <a:off x="2283120" y="432396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Martes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14"/>
          <p:cNvSpPr/>
          <p:nvPr/>
        </p:nvSpPr>
        <p:spPr>
          <a:xfrm>
            <a:off x="3170160" y="431496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15"/>
          <p:cNvSpPr/>
          <p:nvPr/>
        </p:nvSpPr>
        <p:spPr>
          <a:xfrm>
            <a:off x="2217240" y="487440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Sábado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CustomShape 16"/>
          <p:cNvSpPr/>
          <p:nvPr/>
        </p:nvSpPr>
        <p:spPr>
          <a:xfrm>
            <a:off x="3189960" y="488052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17"/>
          <p:cNvSpPr/>
          <p:nvPr/>
        </p:nvSpPr>
        <p:spPr>
          <a:xfrm>
            <a:off x="2318760" y="5420880"/>
            <a:ext cx="210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Jueves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CustomShape 18"/>
          <p:cNvSpPr/>
          <p:nvPr/>
        </p:nvSpPr>
        <p:spPr>
          <a:xfrm>
            <a:off x="3189960" y="5429160"/>
            <a:ext cx="184500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2"/>
          <p:cNvSpPr/>
          <p:nvPr/>
        </p:nvSpPr>
        <p:spPr>
          <a:xfrm>
            <a:off x="2778840" y="1571400"/>
            <a:ext cx="677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Ordene la siguiente serie de números de manera ascendente (de menor a mayor)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25 (Ordenamiento de series ascendente)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3187080" y="247032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524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4588560" y="247032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345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5976720" y="247032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7365240" y="247032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9"/>
          <p:cNvSpPr/>
          <p:nvPr/>
        </p:nvSpPr>
        <p:spPr>
          <a:xfrm>
            <a:off x="3000600" y="3411720"/>
            <a:ext cx="94068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10"/>
          <p:cNvSpPr/>
          <p:nvPr/>
        </p:nvSpPr>
        <p:spPr>
          <a:xfrm>
            <a:off x="4314600" y="3411720"/>
            <a:ext cx="94068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CustomShape 11"/>
          <p:cNvSpPr/>
          <p:nvPr/>
        </p:nvSpPr>
        <p:spPr>
          <a:xfrm>
            <a:off x="5611320" y="3419640"/>
            <a:ext cx="94068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12"/>
          <p:cNvSpPr/>
          <p:nvPr/>
        </p:nvSpPr>
        <p:spPr>
          <a:xfrm>
            <a:off x="6924960" y="3400920"/>
            <a:ext cx="94068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1753200" y="125172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"/>
          <p:cNvSpPr/>
          <p:nvPr/>
        </p:nvSpPr>
        <p:spPr>
          <a:xfrm>
            <a:off x="3690720" y="1544760"/>
            <a:ext cx="4611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Seleccione las figuras que apuntan hacia arriba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1753200" y="541440"/>
            <a:ext cx="8486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2 (Direccionalidad Arriba)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38019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5"/>
          <p:cNvSpPr/>
          <p:nvPr/>
        </p:nvSpPr>
        <p:spPr>
          <a:xfrm>
            <a:off x="530208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6"/>
          <p:cNvSpPr/>
          <p:nvPr/>
        </p:nvSpPr>
        <p:spPr>
          <a:xfrm>
            <a:off x="68025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7"/>
          <p:cNvSpPr/>
          <p:nvPr/>
        </p:nvSpPr>
        <p:spPr>
          <a:xfrm>
            <a:off x="3799800" y="3049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8"/>
          <p:cNvSpPr/>
          <p:nvPr/>
        </p:nvSpPr>
        <p:spPr>
          <a:xfrm>
            <a:off x="5302080" y="303624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9"/>
          <p:cNvSpPr/>
          <p:nvPr/>
        </p:nvSpPr>
        <p:spPr>
          <a:xfrm>
            <a:off x="6802560" y="3040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10"/>
          <p:cNvSpPr/>
          <p:nvPr/>
        </p:nvSpPr>
        <p:spPr>
          <a:xfrm>
            <a:off x="3801960" y="377748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11"/>
          <p:cNvSpPr/>
          <p:nvPr/>
        </p:nvSpPr>
        <p:spPr>
          <a:xfrm>
            <a:off x="530208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12"/>
          <p:cNvSpPr/>
          <p:nvPr/>
        </p:nvSpPr>
        <p:spPr>
          <a:xfrm>
            <a:off x="680256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13"/>
          <p:cNvSpPr/>
          <p:nvPr/>
        </p:nvSpPr>
        <p:spPr>
          <a:xfrm>
            <a:off x="4287960" y="256572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4"/>
          <p:cNvSpPr/>
          <p:nvPr/>
        </p:nvSpPr>
        <p:spPr>
          <a:xfrm>
            <a:off x="5768280" y="3267000"/>
            <a:ext cx="685440" cy="243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5"/>
          <p:cNvSpPr/>
          <p:nvPr/>
        </p:nvSpPr>
        <p:spPr>
          <a:xfrm>
            <a:off x="7202160" y="32457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6"/>
          <p:cNvSpPr/>
          <p:nvPr/>
        </p:nvSpPr>
        <p:spPr>
          <a:xfrm>
            <a:off x="5768280" y="39531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7"/>
          <p:cNvSpPr/>
          <p:nvPr/>
        </p:nvSpPr>
        <p:spPr>
          <a:xfrm>
            <a:off x="4206960" y="3993120"/>
            <a:ext cx="685440" cy="243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8"/>
          <p:cNvSpPr/>
          <p:nvPr/>
        </p:nvSpPr>
        <p:spPr>
          <a:xfrm>
            <a:off x="5868720" y="2457000"/>
            <a:ext cx="484200" cy="5014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9"/>
          <p:cNvSpPr/>
          <p:nvPr/>
        </p:nvSpPr>
        <p:spPr>
          <a:xfrm>
            <a:off x="4206960" y="31453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0"/>
          <p:cNvSpPr/>
          <p:nvPr/>
        </p:nvSpPr>
        <p:spPr>
          <a:xfrm>
            <a:off x="7112520" y="24739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1"/>
          <p:cNvSpPr/>
          <p:nvPr/>
        </p:nvSpPr>
        <p:spPr>
          <a:xfrm>
            <a:off x="7163640" y="3906000"/>
            <a:ext cx="567720" cy="367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2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"/>
          <p:cNvSpPr/>
          <p:nvPr/>
        </p:nvSpPr>
        <p:spPr>
          <a:xfrm>
            <a:off x="2778840" y="1571400"/>
            <a:ext cx="67734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Ordene la siguiente serie de números de manera descendente (de mayor a menor)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26 (Ordenamiento de series descendente)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3187080" y="247032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524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CustomShape 6"/>
          <p:cNvSpPr/>
          <p:nvPr/>
        </p:nvSpPr>
        <p:spPr>
          <a:xfrm>
            <a:off x="4588560" y="247032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345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2" name="CustomShape 7"/>
          <p:cNvSpPr/>
          <p:nvPr/>
        </p:nvSpPr>
        <p:spPr>
          <a:xfrm>
            <a:off x="5976720" y="247032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8"/>
          <p:cNvSpPr/>
          <p:nvPr/>
        </p:nvSpPr>
        <p:spPr>
          <a:xfrm>
            <a:off x="7365240" y="2470320"/>
            <a:ext cx="2254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37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9"/>
          <p:cNvSpPr/>
          <p:nvPr/>
        </p:nvSpPr>
        <p:spPr>
          <a:xfrm>
            <a:off x="3000600" y="3411720"/>
            <a:ext cx="94068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0"/>
          <p:cNvSpPr/>
          <p:nvPr/>
        </p:nvSpPr>
        <p:spPr>
          <a:xfrm>
            <a:off x="4314600" y="3411720"/>
            <a:ext cx="94068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1"/>
          <p:cNvSpPr/>
          <p:nvPr/>
        </p:nvSpPr>
        <p:spPr>
          <a:xfrm>
            <a:off x="5611320" y="3419640"/>
            <a:ext cx="94068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2"/>
          <p:cNvSpPr/>
          <p:nvPr/>
        </p:nvSpPr>
        <p:spPr>
          <a:xfrm>
            <a:off x="6924960" y="3400920"/>
            <a:ext cx="940680" cy="3398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1785600" y="1216080"/>
            <a:ext cx="8486640" cy="51220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adsad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3498840" y="1571400"/>
            <a:ext cx="5275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Seleccione todos los números (número) del tamaño (tamaño)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26 (Detección de números grandes y chicos) 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3799800" y="2299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5"/>
          <p:cNvSpPr/>
          <p:nvPr/>
        </p:nvSpPr>
        <p:spPr>
          <a:xfrm>
            <a:off x="530208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6"/>
          <p:cNvSpPr/>
          <p:nvPr/>
        </p:nvSpPr>
        <p:spPr>
          <a:xfrm>
            <a:off x="68025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7"/>
          <p:cNvSpPr/>
          <p:nvPr/>
        </p:nvSpPr>
        <p:spPr>
          <a:xfrm>
            <a:off x="3799800" y="3049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8"/>
          <p:cNvSpPr/>
          <p:nvPr/>
        </p:nvSpPr>
        <p:spPr>
          <a:xfrm>
            <a:off x="5302080" y="303624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CustomShape 9"/>
          <p:cNvSpPr/>
          <p:nvPr/>
        </p:nvSpPr>
        <p:spPr>
          <a:xfrm>
            <a:off x="6802560" y="3040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10"/>
          <p:cNvSpPr/>
          <p:nvPr/>
        </p:nvSpPr>
        <p:spPr>
          <a:xfrm>
            <a:off x="3801960" y="377748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1"/>
          <p:cNvSpPr/>
          <p:nvPr/>
        </p:nvSpPr>
        <p:spPr>
          <a:xfrm>
            <a:off x="531000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12"/>
          <p:cNvSpPr/>
          <p:nvPr/>
        </p:nvSpPr>
        <p:spPr>
          <a:xfrm>
            <a:off x="680256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13"/>
          <p:cNvSpPr/>
          <p:nvPr/>
        </p:nvSpPr>
        <p:spPr>
          <a:xfrm>
            <a:off x="4707000" y="541512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Continuar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CustomShape 14"/>
          <p:cNvSpPr/>
          <p:nvPr/>
        </p:nvSpPr>
        <p:spPr>
          <a:xfrm>
            <a:off x="4404960" y="2507400"/>
            <a:ext cx="700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2" name="CustomShape 15"/>
          <p:cNvSpPr/>
          <p:nvPr/>
        </p:nvSpPr>
        <p:spPr>
          <a:xfrm>
            <a:off x="4393440" y="39430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16"/>
          <p:cNvSpPr/>
          <p:nvPr/>
        </p:nvSpPr>
        <p:spPr>
          <a:xfrm>
            <a:off x="4393440" y="320076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17"/>
          <p:cNvSpPr/>
          <p:nvPr/>
        </p:nvSpPr>
        <p:spPr>
          <a:xfrm>
            <a:off x="5860800" y="3908880"/>
            <a:ext cx="405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18"/>
          <p:cNvSpPr/>
          <p:nvPr/>
        </p:nvSpPr>
        <p:spPr>
          <a:xfrm>
            <a:off x="7323480" y="393984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19"/>
          <p:cNvSpPr/>
          <p:nvPr/>
        </p:nvSpPr>
        <p:spPr>
          <a:xfrm>
            <a:off x="5868360" y="2490480"/>
            <a:ext cx="32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20"/>
          <p:cNvSpPr/>
          <p:nvPr/>
        </p:nvSpPr>
        <p:spPr>
          <a:xfrm>
            <a:off x="7290360" y="3200760"/>
            <a:ext cx="405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s-MX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s-MX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753200" y="125172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3690720" y="1544760"/>
            <a:ext cx="4611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Seleccione las figuras que apuntan hacia abajo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1753200" y="541440"/>
            <a:ext cx="8486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3 (Direccionalidad Abajo)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8019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530208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6"/>
          <p:cNvSpPr/>
          <p:nvPr/>
        </p:nvSpPr>
        <p:spPr>
          <a:xfrm>
            <a:off x="68025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7"/>
          <p:cNvSpPr/>
          <p:nvPr/>
        </p:nvSpPr>
        <p:spPr>
          <a:xfrm>
            <a:off x="3799800" y="3049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8"/>
          <p:cNvSpPr/>
          <p:nvPr/>
        </p:nvSpPr>
        <p:spPr>
          <a:xfrm>
            <a:off x="5302080" y="303624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9"/>
          <p:cNvSpPr/>
          <p:nvPr/>
        </p:nvSpPr>
        <p:spPr>
          <a:xfrm>
            <a:off x="6802560" y="3040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0"/>
          <p:cNvSpPr/>
          <p:nvPr/>
        </p:nvSpPr>
        <p:spPr>
          <a:xfrm>
            <a:off x="3801960" y="377748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1"/>
          <p:cNvSpPr/>
          <p:nvPr/>
        </p:nvSpPr>
        <p:spPr>
          <a:xfrm>
            <a:off x="530208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2"/>
          <p:cNvSpPr/>
          <p:nvPr/>
        </p:nvSpPr>
        <p:spPr>
          <a:xfrm>
            <a:off x="680256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3"/>
          <p:cNvSpPr/>
          <p:nvPr/>
        </p:nvSpPr>
        <p:spPr>
          <a:xfrm>
            <a:off x="4287960" y="256572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4"/>
          <p:cNvSpPr/>
          <p:nvPr/>
        </p:nvSpPr>
        <p:spPr>
          <a:xfrm>
            <a:off x="5768280" y="3267000"/>
            <a:ext cx="685440" cy="243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5"/>
          <p:cNvSpPr/>
          <p:nvPr/>
        </p:nvSpPr>
        <p:spPr>
          <a:xfrm>
            <a:off x="7202160" y="32457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16"/>
          <p:cNvSpPr/>
          <p:nvPr/>
        </p:nvSpPr>
        <p:spPr>
          <a:xfrm>
            <a:off x="5768280" y="39531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17"/>
          <p:cNvSpPr/>
          <p:nvPr/>
        </p:nvSpPr>
        <p:spPr>
          <a:xfrm>
            <a:off x="4206960" y="3993120"/>
            <a:ext cx="685440" cy="243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18"/>
          <p:cNvSpPr/>
          <p:nvPr/>
        </p:nvSpPr>
        <p:spPr>
          <a:xfrm>
            <a:off x="5868720" y="2457000"/>
            <a:ext cx="484200" cy="5014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19"/>
          <p:cNvSpPr/>
          <p:nvPr/>
        </p:nvSpPr>
        <p:spPr>
          <a:xfrm>
            <a:off x="4206960" y="31453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0"/>
          <p:cNvSpPr/>
          <p:nvPr/>
        </p:nvSpPr>
        <p:spPr>
          <a:xfrm>
            <a:off x="7112520" y="24739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21"/>
          <p:cNvSpPr/>
          <p:nvPr/>
        </p:nvSpPr>
        <p:spPr>
          <a:xfrm>
            <a:off x="7163640" y="3906000"/>
            <a:ext cx="567720" cy="367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2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753200" y="125172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"/>
          <p:cNvSpPr/>
          <p:nvPr/>
        </p:nvSpPr>
        <p:spPr>
          <a:xfrm>
            <a:off x="3498840" y="1571400"/>
            <a:ext cx="5275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Seleccione las figuras que apuntan hacia la izquierda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524600" y="455760"/>
            <a:ext cx="89438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4 (Direccionalidad Izquierda)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8019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530208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68025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7"/>
          <p:cNvSpPr/>
          <p:nvPr/>
        </p:nvSpPr>
        <p:spPr>
          <a:xfrm>
            <a:off x="3799800" y="3049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8"/>
          <p:cNvSpPr/>
          <p:nvPr/>
        </p:nvSpPr>
        <p:spPr>
          <a:xfrm>
            <a:off x="5302080" y="303624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9"/>
          <p:cNvSpPr/>
          <p:nvPr/>
        </p:nvSpPr>
        <p:spPr>
          <a:xfrm>
            <a:off x="6802560" y="3040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10"/>
          <p:cNvSpPr/>
          <p:nvPr/>
        </p:nvSpPr>
        <p:spPr>
          <a:xfrm>
            <a:off x="3801960" y="377748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1"/>
          <p:cNvSpPr/>
          <p:nvPr/>
        </p:nvSpPr>
        <p:spPr>
          <a:xfrm>
            <a:off x="530208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12"/>
          <p:cNvSpPr/>
          <p:nvPr/>
        </p:nvSpPr>
        <p:spPr>
          <a:xfrm>
            <a:off x="680256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3"/>
          <p:cNvSpPr/>
          <p:nvPr/>
        </p:nvSpPr>
        <p:spPr>
          <a:xfrm>
            <a:off x="4287960" y="256572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4"/>
          <p:cNvSpPr/>
          <p:nvPr/>
        </p:nvSpPr>
        <p:spPr>
          <a:xfrm>
            <a:off x="5768280" y="3267000"/>
            <a:ext cx="685440" cy="243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5"/>
          <p:cNvSpPr/>
          <p:nvPr/>
        </p:nvSpPr>
        <p:spPr>
          <a:xfrm>
            <a:off x="7202160" y="32457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6"/>
          <p:cNvSpPr/>
          <p:nvPr/>
        </p:nvSpPr>
        <p:spPr>
          <a:xfrm>
            <a:off x="5768280" y="39531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7"/>
          <p:cNvSpPr/>
          <p:nvPr/>
        </p:nvSpPr>
        <p:spPr>
          <a:xfrm>
            <a:off x="4206960" y="3993120"/>
            <a:ext cx="685440" cy="24372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18"/>
          <p:cNvSpPr/>
          <p:nvPr/>
        </p:nvSpPr>
        <p:spPr>
          <a:xfrm>
            <a:off x="5868720" y="2457000"/>
            <a:ext cx="484200" cy="5014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19"/>
          <p:cNvSpPr/>
          <p:nvPr/>
        </p:nvSpPr>
        <p:spPr>
          <a:xfrm>
            <a:off x="4206960" y="31453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0"/>
          <p:cNvSpPr/>
          <p:nvPr/>
        </p:nvSpPr>
        <p:spPr>
          <a:xfrm>
            <a:off x="7112520" y="24739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1"/>
          <p:cNvSpPr/>
          <p:nvPr/>
        </p:nvSpPr>
        <p:spPr>
          <a:xfrm>
            <a:off x="7163640" y="3906000"/>
            <a:ext cx="567720" cy="367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2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2778840" y="1571400"/>
            <a:ext cx="6773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escuche la vocal (vocal)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5 (Detección vocales mediante audio)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475600" y="2903040"/>
            <a:ext cx="1042200" cy="1042200"/>
          </a:xfrm>
          <a:prstGeom prst="actionButtonSoun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785600" y="128700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2778840" y="1571400"/>
            <a:ext cx="6773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Cada vez que vea la vocal (vocal) presione el botón “Correcto”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524600" y="455760"/>
            <a:ext cx="89438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6 (Detección vocales mediante imagen)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Correcto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5702760" y="2869560"/>
            <a:ext cx="6519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/>
          <a:p>
            <a:pPr algn="ctr">
              <a:lnSpc>
                <a:spcPct val="100000"/>
              </a:lnSpc>
            </a:pPr>
            <a:r>
              <a:rPr b="0" lang="es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753200" y="1251720"/>
            <a:ext cx="8486640" cy="458928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2219400" y="1544760"/>
            <a:ext cx="76878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Seleccione las figuras que apuntan hacia (dirección aleatoria) y hacia (otra dirección diferente)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753200" y="541440"/>
            <a:ext cx="84866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Propuesta de interfaz gráfica de ejercicio 7 (Rastreo de Flechas)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8019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530208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6802560" y="230832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3799800" y="3049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5302080" y="303624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6802560" y="304056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3801960" y="377748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1"/>
          <p:cNvSpPr/>
          <p:nvPr/>
        </p:nvSpPr>
        <p:spPr>
          <a:xfrm>
            <a:off x="530208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2"/>
          <p:cNvSpPr/>
          <p:nvPr/>
        </p:nvSpPr>
        <p:spPr>
          <a:xfrm>
            <a:off x="6802560" y="3781800"/>
            <a:ext cx="1500120" cy="7365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3"/>
          <p:cNvSpPr/>
          <p:nvPr/>
        </p:nvSpPr>
        <p:spPr>
          <a:xfrm>
            <a:off x="4287960" y="256572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4"/>
          <p:cNvSpPr/>
          <p:nvPr/>
        </p:nvSpPr>
        <p:spPr>
          <a:xfrm>
            <a:off x="7202160" y="32457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5"/>
          <p:cNvSpPr/>
          <p:nvPr/>
        </p:nvSpPr>
        <p:spPr>
          <a:xfrm>
            <a:off x="5768280" y="3953160"/>
            <a:ext cx="567720" cy="28368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6"/>
          <p:cNvSpPr/>
          <p:nvPr/>
        </p:nvSpPr>
        <p:spPr>
          <a:xfrm>
            <a:off x="5868720" y="2457000"/>
            <a:ext cx="484200" cy="50148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7"/>
          <p:cNvSpPr/>
          <p:nvPr/>
        </p:nvSpPr>
        <p:spPr>
          <a:xfrm>
            <a:off x="4206960" y="31453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8"/>
          <p:cNvSpPr/>
          <p:nvPr/>
        </p:nvSpPr>
        <p:spPr>
          <a:xfrm>
            <a:off x="7112520" y="2473920"/>
            <a:ext cx="746640" cy="4842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9"/>
          <p:cNvSpPr/>
          <p:nvPr/>
        </p:nvSpPr>
        <p:spPr>
          <a:xfrm>
            <a:off x="7163640" y="3906000"/>
            <a:ext cx="567720" cy="36792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0"/>
          <p:cNvSpPr/>
          <p:nvPr/>
        </p:nvSpPr>
        <p:spPr>
          <a:xfrm>
            <a:off x="4856040" y="4953600"/>
            <a:ext cx="2345400" cy="47916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Terminar</a:t>
            </a:r>
            <a:endParaRPr b="0" lang="es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1"/>
          <p:cNvSpPr/>
          <p:nvPr/>
        </p:nvSpPr>
        <p:spPr>
          <a:xfrm>
            <a:off x="5470920" y="3169080"/>
            <a:ext cx="1215720" cy="48420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2"/>
          <p:cNvSpPr/>
          <p:nvPr/>
        </p:nvSpPr>
        <p:spPr>
          <a:xfrm>
            <a:off x="4342320" y="3790800"/>
            <a:ext cx="484200" cy="697320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Application>LibreOffice/5.1.6.2$Linux_X86_64 LibreOffice_project/10m0$Build-2</Application>
  <Words>900</Words>
  <Paragraphs>136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2017-10-13T23:04:27Z</dcterms:created>
  <dc:creator>Enrique Alfonso Carmona García</dc:creator>
  <dc:description/>
  <dc:language>es-US</dc:language>
  <cp:lastModifiedBy/>
  <dcterms:modified xsi:type="dcterms:W3CDTF">2018-01-02T00:19:11Z</dcterms:modified>
  <cp:revision>19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29</vt:i4>
  </property>
</Properties>
</file>