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4" r:id="rId4"/>
    <p:sldId id="284" r:id="rId5"/>
    <p:sldId id="295" r:id="rId6"/>
    <p:sldId id="285" r:id="rId7"/>
    <p:sldId id="286" r:id="rId8"/>
    <p:sldId id="287" r:id="rId9"/>
    <p:sldId id="296" r:id="rId10"/>
    <p:sldId id="288" r:id="rId11"/>
    <p:sldId id="289" r:id="rId12"/>
    <p:sldId id="290" r:id="rId13"/>
    <p:sldId id="291" r:id="rId14"/>
    <p:sldId id="297" r:id="rId15"/>
    <p:sldId id="292" r:id="rId16"/>
    <p:sldId id="293" r:id="rId17"/>
    <p:sldId id="294" r:id="rId18"/>
    <p:sldId id="263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95959"/>
    <a:srgbClr val="26262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9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240" y="52"/>
      </p:cViewPr>
      <p:guideLst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CB478-FE5B-48B8-ACE8-D9B869B7EB7A}" type="datetimeFigureOut">
              <a:rPr lang="zh-CN" altLang="en-US" smtClean="0"/>
              <a:pPr/>
              <a:t>2020/6/8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7A46C-FDAB-43AD-9F50-247EFE04A7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8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68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2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11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3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38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57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72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42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1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8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8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4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9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1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6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349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7A46C-FDAB-43AD-9F50-247EFE04A74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3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2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8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9.emf"/><Relationship Id="rId4" Type="http://schemas.openxmlformats.org/officeDocument/2006/relationships/hyperlink" Target="https://github.com/ybq/Android-SpinKi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6.emf"/><Relationship Id="rId4" Type="http://schemas.openxmlformats.org/officeDocument/2006/relationships/hyperlink" Target="https://github.com/KevinYou128/HotHear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3445851" y="2433168"/>
            <a:ext cx="5300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短视频</a:t>
            </a:r>
            <a:r>
              <a:rPr lang="en-US" altLang="zh-CN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APP</a:t>
            </a:r>
            <a:endParaRPr lang="zh-CN" altLang="en-US" sz="7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65838" y="4116787"/>
            <a:ext cx="78603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oving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21612713" y="-11756536"/>
            <a:ext cx="352913" cy="3529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608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6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70471" y="2484703"/>
            <a:ext cx="3496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创新</a:t>
            </a:r>
            <a:endParaRPr lang="zh-CN" altLang="en-US" sz="4000" b="1" dirty="0">
              <a:solidFill>
                <a:srgbClr val="26262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0470" y="3308517"/>
            <a:ext cx="497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14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视频加载等待动画</a:t>
            </a:r>
          </a:p>
        </p:txBody>
      </p:sp>
      <p:sp>
        <p:nvSpPr>
          <p:cNvPr id="5" name="矩形 4"/>
          <p:cNvSpPr/>
          <p:nvPr/>
        </p:nvSpPr>
        <p:spPr>
          <a:xfrm>
            <a:off x="2828707" y="2269168"/>
            <a:ext cx="300059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3800" dirty="0">
                <a:solidFill>
                  <a:srgbClr val="26262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03</a:t>
            </a:r>
            <a:endParaRPr lang="zh-CN" altLang="en-US" sz="13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57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6071" y="669046"/>
            <a:ext cx="314570" cy="31457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5260" y="472388"/>
            <a:ext cx="10704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03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使用第三方库：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hlinkClick r:id="rId4"/>
              </a:rPr>
              <a:t>https://github.com/ybq/Android-SpinKit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build.gradle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中添加依赖。</a:t>
            </a:r>
          </a:p>
          <a:p>
            <a:endParaRPr lang="zh-CN" altLang="en-US" sz="4000" b="1" dirty="0">
              <a:solidFill>
                <a:srgbClr val="26262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C858A8-AC9C-45B3-AC53-73AB21861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02" y="3429000"/>
            <a:ext cx="11413795" cy="8176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67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6071" y="669046"/>
            <a:ext cx="314570" cy="31457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5260" y="472388"/>
            <a:ext cx="10704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03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在布局文件中进行样式的设置</a:t>
            </a:r>
          </a:p>
          <a:p>
            <a:endParaRPr lang="zh-CN" altLang="en-US" sz="4000" b="1" dirty="0">
              <a:solidFill>
                <a:srgbClr val="26262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3D2718-81FC-4FA3-8EF1-597270967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600" y="2405427"/>
            <a:ext cx="8840800" cy="29571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883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6071" y="669046"/>
            <a:ext cx="314570" cy="31457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5260" y="472388"/>
            <a:ext cx="10704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03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在视频的加载过程中显示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SpinkitView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，加载完成后设置为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GONE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。</a:t>
            </a:r>
          </a:p>
          <a:p>
            <a:endParaRPr lang="zh-CN" altLang="en-US" sz="4000" b="1" dirty="0">
              <a:solidFill>
                <a:srgbClr val="26262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5F3976-78C2-4CEC-9635-3620AF343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25" y="2106549"/>
            <a:ext cx="7920949" cy="35417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1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6071" y="669046"/>
            <a:ext cx="314570" cy="31457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5260" y="472388"/>
            <a:ext cx="10704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03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FACBFD-89ED-40A4-8F74-242141B24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0"/>
            <a:ext cx="3165231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94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70471" y="2484703"/>
            <a:ext cx="3496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问题</a:t>
            </a:r>
            <a:endParaRPr lang="zh-CN" altLang="en-US" sz="4000" b="1" dirty="0">
              <a:solidFill>
                <a:srgbClr val="26262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0470" y="3308517"/>
            <a:ext cx="497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14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区分单击双击</a:t>
            </a:r>
          </a:p>
        </p:txBody>
      </p:sp>
      <p:sp>
        <p:nvSpPr>
          <p:cNvPr id="5" name="矩形 4"/>
          <p:cNvSpPr/>
          <p:nvPr/>
        </p:nvSpPr>
        <p:spPr>
          <a:xfrm>
            <a:off x="2828707" y="2269168"/>
            <a:ext cx="300059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3800" dirty="0">
                <a:solidFill>
                  <a:srgbClr val="26262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04</a:t>
            </a:r>
            <a:endParaRPr lang="zh-CN" altLang="en-US" sz="13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01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6071" y="669046"/>
            <a:ext cx="314570" cy="31457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5260" y="472388"/>
            <a:ext cx="10704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04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区分单击双击</a:t>
            </a:r>
          </a:p>
          <a:p>
            <a:endParaRPr lang="zh-CN" altLang="en-US" sz="4000" b="1" dirty="0">
              <a:solidFill>
                <a:srgbClr val="26262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21005A-8424-4B0F-BE01-D09017902D69}"/>
              </a:ext>
            </a:extLst>
          </p:cNvPr>
          <p:cNvSpPr txBox="1"/>
          <p:nvPr/>
        </p:nvSpPr>
        <p:spPr>
          <a:xfrm>
            <a:off x="743887" y="2091638"/>
            <a:ext cx="1070422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需要实现：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r>
              <a:rPr lang="zh-CN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单击控制视频的播放；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r>
              <a:rPr lang="zh-CN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双击出现爱心动画，切换爱心图标的颜色，并且保持视频的状态。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方法：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r>
              <a:rPr lang="zh-CN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双击采用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500ms</a:t>
            </a:r>
            <a:r>
              <a:rPr lang="zh-CN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的延时，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clickCount</a:t>
            </a:r>
            <a:r>
              <a:rPr lang="zh-CN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记录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500ms</a:t>
            </a:r>
            <a:r>
              <a:rPr lang="zh-CN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内点击的次数。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并</a:t>
            </a:r>
            <a:r>
              <a:rPr lang="zh-CN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handler.removeCallbacksAndMessages(null)</a:t>
            </a:r>
            <a:r>
              <a:rPr lang="zh-CN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清空当前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Handler</a:t>
            </a:r>
            <a:r>
              <a:rPr lang="zh-CN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队列所有消息，防止内存泄漏。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endParaRPr lang="zh-CN" altLang="en-US" sz="4000" b="1" dirty="0">
              <a:solidFill>
                <a:srgbClr val="26262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42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6071" y="669046"/>
            <a:ext cx="314570" cy="31457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5260" y="472388"/>
            <a:ext cx="10704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04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区分单击双击</a:t>
            </a:r>
          </a:p>
          <a:p>
            <a:endParaRPr lang="zh-CN" altLang="en-US" sz="4000" b="1" dirty="0">
              <a:solidFill>
                <a:srgbClr val="26262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B3DF0B65-CC16-4B7D-822F-EA95CD4AE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667" y="1134107"/>
            <a:ext cx="5960666" cy="5798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90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3224125" y="2153210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5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谢谢观看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2489688" y="4221772"/>
            <a:ext cx="7552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2621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70471" y="2484703"/>
            <a:ext cx="3496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创新</a:t>
            </a:r>
            <a:endParaRPr lang="zh-CN" altLang="en-US" sz="4000" b="1" dirty="0">
              <a:solidFill>
                <a:srgbClr val="26262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0470" y="3308517"/>
            <a:ext cx="497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14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首页每个视频显示必要信息</a:t>
            </a:r>
          </a:p>
        </p:txBody>
      </p:sp>
      <p:sp>
        <p:nvSpPr>
          <p:cNvPr id="5" name="矩形 4"/>
          <p:cNvSpPr/>
          <p:nvPr/>
        </p:nvSpPr>
        <p:spPr>
          <a:xfrm>
            <a:off x="2828707" y="2269168"/>
            <a:ext cx="300059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3800" dirty="0">
                <a:solidFill>
                  <a:srgbClr val="26262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13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928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6071" y="669046"/>
            <a:ext cx="314570" cy="31457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5260" y="472388"/>
            <a:ext cx="10704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MainActivity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中除了显示视频封面，还可以显示视频描述，在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ItemAdapter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中写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endParaRPr lang="zh-CN" altLang="en-US" sz="4000" b="1" dirty="0">
              <a:solidFill>
                <a:srgbClr val="26262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176F7E-8DC9-4034-B00A-A8A50C7CD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48" y="3429000"/>
            <a:ext cx="11302104" cy="809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268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6071" y="669046"/>
            <a:ext cx="314570" cy="31457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5260" y="472388"/>
            <a:ext cx="10704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显示以万计的点赞数</a:t>
            </a:r>
          </a:p>
          <a:p>
            <a:endParaRPr lang="zh-CN" altLang="en-US" sz="4000" b="1" dirty="0">
              <a:solidFill>
                <a:srgbClr val="26262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8658ED-7648-46F3-8AC6-4A3183040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114" y="1795827"/>
            <a:ext cx="9393771" cy="3494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01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6071" y="669046"/>
            <a:ext cx="314570" cy="31457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5260" y="472388"/>
            <a:ext cx="10704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效果</a:t>
            </a:r>
            <a:endParaRPr lang="zh-CN" altLang="en-US" sz="4000" b="1" dirty="0">
              <a:solidFill>
                <a:srgbClr val="26262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5DE88E-A7A6-457F-B901-A0A168A689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0"/>
            <a:ext cx="3165231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87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70471" y="2484703"/>
            <a:ext cx="3496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创新</a:t>
            </a:r>
            <a:endParaRPr lang="zh-CN" altLang="en-US" sz="4000" b="1" dirty="0">
              <a:solidFill>
                <a:srgbClr val="26262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0470" y="3308517"/>
            <a:ext cx="497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14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双击视频弹出爱心图标</a:t>
            </a:r>
          </a:p>
        </p:txBody>
      </p:sp>
      <p:sp>
        <p:nvSpPr>
          <p:cNvPr id="5" name="矩形 4"/>
          <p:cNvSpPr/>
          <p:nvPr/>
        </p:nvSpPr>
        <p:spPr>
          <a:xfrm>
            <a:off x="2828707" y="2269168"/>
            <a:ext cx="300059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3800" dirty="0">
                <a:solidFill>
                  <a:srgbClr val="26262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</a:t>
            </a:r>
            <a:endParaRPr lang="zh-CN" altLang="en-US" sz="13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0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6071" y="669046"/>
            <a:ext cx="314570" cy="31457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5260" y="472388"/>
            <a:ext cx="10704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使用第三方库：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hlinkClick r:id="rId4"/>
              </a:rPr>
              <a:t>https://github.com/KevinYou128/HotHeart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build.gradle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中添加依赖。</a:t>
            </a:r>
          </a:p>
          <a:p>
            <a:endParaRPr lang="zh-CN" altLang="en-US" sz="4000" b="1" dirty="0">
              <a:solidFill>
                <a:srgbClr val="26262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92D341-8681-441C-8AE7-B67BB78EE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17" y="3430398"/>
            <a:ext cx="10748966" cy="770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615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6071" y="669046"/>
            <a:ext cx="314570" cy="31457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5260" y="472388"/>
            <a:ext cx="10704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在布局文件进行样式的设置</a:t>
            </a:r>
          </a:p>
          <a:p>
            <a:endParaRPr lang="zh-CN" altLang="en-US" sz="4000" b="1" dirty="0">
              <a:solidFill>
                <a:srgbClr val="26262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59C496-1681-40C0-BFFF-1C14C4C78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057" y="2041779"/>
            <a:ext cx="9029886" cy="3020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041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6071" y="669046"/>
            <a:ext cx="314570" cy="31457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5260" y="472388"/>
            <a:ext cx="10704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效果</a:t>
            </a:r>
          </a:p>
          <a:p>
            <a:endParaRPr lang="zh-CN" altLang="en-US" sz="4000" b="1" dirty="0">
              <a:solidFill>
                <a:srgbClr val="26262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7D22AD-1C3B-4EA9-9B01-52F2B8E510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0"/>
            <a:ext cx="3165231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738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1|0.7|0.8|1.3|1.3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1|0.7|0.8|1.3|1.3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1|0.7|0.8|1.3|1.3|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1|0.7|0.8|1.3|1.3|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1|0.7|0.8|1.3|1.3|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|1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1|0.7|0.8|1.3|1.3|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1|0.7|0.8|1.3|1.3|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7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0.9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1|0.7|0.8|1.3|1.3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1|0.7|0.8|1.3|1.3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1|0.7|0.8|1.3|1.3|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1|0.7|0.8|1.3|1.3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1|0.7|0.8|1.3|1.3|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231</Words>
  <Application>Microsoft Office PowerPoint</Application>
  <PresentationFormat>宽屏</PresentationFormat>
  <Paragraphs>50</Paragraphs>
  <Slides>18</Slides>
  <Notes>18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方正兰亭超细黑简体</vt:lpstr>
      <vt:lpstr>幼圆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Roy Wang</dc:creator>
  <cp:lastModifiedBy>18011</cp:lastModifiedBy>
  <cp:revision>70</cp:revision>
  <dcterms:created xsi:type="dcterms:W3CDTF">2015-12-23T13:23:36Z</dcterms:created>
  <dcterms:modified xsi:type="dcterms:W3CDTF">2020-06-08T05:53:35Z</dcterms:modified>
</cp:coreProperties>
</file>