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0" r:id="rId4"/>
    <p:sldId id="257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FD7731E-65C0-4816-8A34-AAC728E97CA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1B08EBA-942C-401F-97FC-5FB7E1454C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AI :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86200"/>
            <a:ext cx="4038600" cy="685800"/>
          </a:xfrm>
        </p:spPr>
        <p:txBody>
          <a:bodyPr/>
          <a:lstStyle/>
          <a:p>
            <a:r>
              <a:rPr lang="en-US" dirty="0" smtClean="0"/>
              <a:t>Project : Knights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b="1" u="sng" dirty="0" smtClean="0"/>
              <a:t>Background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458200" cy="7223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a knave states a sentence, then that sentence is false.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3273" y="2667000"/>
            <a:ext cx="473132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True, then statement A is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9419" y="4572000"/>
            <a:ext cx="512618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True, then statement A is NOT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2133600"/>
            <a:ext cx="8458200" cy="72237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if knight states a sentence, then that sentence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6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b="1" u="sng" dirty="0" smtClean="0"/>
              <a:t>Background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722376"/>
          </a:xfrm>
        </p:spPr>
        <p:txBody>
          <a:bodyPr/>
          <a:lstStyle/>
          <a:p>
            <a:r>
              <a:rPr lang="en-US" dirty="0"/>
              <a:t>Each character is either a knight or a knave.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3273" y="2667000"/>
            <a:ext cx="389312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 Or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9418" y="3177064"/>
            <a:ext cx="389312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True Or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9416" y="3701534"/>
            <a:ext cx="389312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CKnight</a:t>
            </a:r>
            <a:r>
              <a:rPr lang="en-US" dirty="0" smtClean="0">
                <a:solidFill>
                  <a:schemeClr val="bg1"/>
                </a:solidFill>
              </a:rPr>
              <a:t> is True Or </a:t>
            </a:r>
            <a:r>
              <a:rPr lang="en-US" dirty="0" err="1" smtClean="0">
                <a:solidFill>
                  <a:schemeClr val="bg1"/>
                </a:solidFill>
              </a:rPr>
              <a:t>CKnave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9416" y="4234750"/>
            <a:ext cx="51261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 if and only if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9416" y="4756482"/>
            <a:ext cx="51261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True if and only if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9416" y="5278214"/>
            <a:ext cx="51261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Cknight</a:t>
            </a:r>
            <a:r>
              <a:rPr lang="en-US" dirty="0" smtClean="0">
                <a:solidFill>
                  <a:schemeClr val="bg1"/>
                </a:solidFill>
              </a:rPr>
              <a:t> is True if and only if </a:t>
            </a:r>
            <a:r>
              <a:rPr lang="en-US" dirty="0" err="1" smtClean="0">
                <a:solidFill>
                  <a:schemeClr val="bg1"/>
                </a:solidFill>
              </a:rPr>
              <a:t>Cknave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8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Puzzle 0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98576"/>
          </a:xfrm>
        </p:spPr>
        <p:txBody>
          <a:bodyPr/>
          <a:lstStyle/>
          <a:p>
            <a:r>
              <a:rPr lang="en-US" dirty="0"/>
              <a:t>A says “I am both a knight and a knave.”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777734"/>
            <a:ext cx="670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is a Knight,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 and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299466"/>
            <a:ext cx="670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is a Knave,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not true and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28956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9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Puzzle </a:t>
            </a:r>
            <a:r>
              <a:rPr lang="en-US" b="1" u="sng" dirty="0" smtClean="0"/>
              <a:t>1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 says “We are both knaves.”</a:t>
            </a:r>
          </a:p>
          <a:p>
            <a:r>
              <a:rPr lang="en-US" dirty="0" smtClean="0"/>
              <a:t>B says nothing.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777734"/>
            <a:ext cx="670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is a Knight,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 and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299466"/>
            <a:ext cx="670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is a Knave,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 and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28956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Puzzle </a:t>
            </a:r>
            <a:r>
              <a:rPr lang="en-US" b="1" u="sng" dirty="0" smtClean="0"/>
              <a:t>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A says “We are the same kind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339174"/>
            <a:ext cx="7315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is a Knight,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 if and only if </a:t>
            </a:r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True, or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 if and only if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22098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9145" y="4149436"/>
            <a:ext cx="73152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is a Knight, then it is not true that either : 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 if and only if </a:t>
            </a:r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True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2) 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 if and only if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True.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Puzzle </a:t>
            </a:r>
            <a:r>
              <a:rPr lang="en-US" b="1" u="sng" dirty="0" smtClean="0"/>
              <a:t>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B </a:t>
            </a:r>
            <a:r>
              <a:rPr lang="en-US" dirty="0"/>
              <a:t>says “We are of different kinds.”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3200400"/>
            <a:ext cx="73152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B is a Knight, then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f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True, then </a:t>
            </a:r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 , then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True,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True,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22098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5105400"/>
            <a:ext cx="73152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B is a Knave, then it is not true that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f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True, then </a:t>
            </a:r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 , then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BKnight</a:t>
            </a:r>
            <a:r>
              <a:rPr lang="en-US" dirty="0" smtClean="0">
                <a:solidFill>
                  <a:schemeClr val="bg1"/>
                </a:solidFill>
              </a:rPr>
              <a:t> is True,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Bknave</a:t>
            </a:r>
            <a:r>
              <a:rPr lang="en-US" dirty="0" smtClean="0">
                <a:solidFill>
                  <a:schemeClr val="bg1"/>
                </a:solidFill>
              </a:rPr>
              <a:t> is True,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</p:txBody>
      </p:sp>
    </p:spTree>
    <p:extLst>
      <p:ext uri="{BB962C8B-B14F-4D97-AF65-F5344CB8AC3E}">
        <p14:creationId xmlns:p14="http://schemas.microsoft.com/office/powerpoint/2010/main" val="8409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Puzzle </a:t>
            </a:r>
            <a:r>
              <a:rPr lang="en-US" b="1" u="sng" dirty="0" smtClean="0"/>
              <a:t>3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9" y="4267200"/>
            <a:ext cx="8229600" cy="304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B says "A said 'I am a knave'."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344882"/>
            <a:ext cx="731520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Either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A is a Knight,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 A is a Knave 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A is a Knight,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 A is a Knave 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4800600"/>
            <a:ext cx="731520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B is a Knight, then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A is a Knight,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 A is a Knave 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B is a Knave, then it is not true that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A is a Knight,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 A is a Knave , then </a:t>
            </a:r>
            <a:r>
              <a:rPr lang="en-US" dirty="0" err="1" smtClean="0">
                <a:solidFill>
                  <a:schemeClr val="bg1"/>
                </a:solidFill>
              </a:rPr>
              <a:t>Aknave</a:t>
            </a:r>
            <a:r>
              <a:rPr lang="en-US" dirty="0" smtClean="0">
                <a:solidFill>
                  <a:schemeClr val="bg1"/>
                </a:solidFill>
              </a:rPr>
              <a:t> is not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752600"/>
            <a:ext cx="8229600" cy="5334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says either "I am a knight." or "I am a knave.", but you don't know which.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Puzzle </a:t>
            </a:r>
            <a:r>
              <a:rPr lang="en-US" b="1" u="sng" dirty="0" smtClean="0"/>
              <a:t>3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3276600"/>
            <a:ext cx="8229600" cy="304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C says "A is a knight."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324100"/>
            <a:ext cx="7315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B is a Knight, then </a:t>
            </a:r>
            <a:r>
              <a:rPr lang="en-US" dirty="0" err="1" smtClean="0">
                <a:solidFill>
                  <a:schemeClr val="bg1"/>
                </a:solidFill>
              </a:rPr>
              <a:t>CKnave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 B is a Knave , then </a:t>
            </a:r>
            <a:r>
              <a:rPr lang="en-US" dirty="0" err="1" smtClean="0">
                <a:solidFill>
                  <a:schemeClr val="bg1"/>
                </a:solidFill>
              </a:rPr>
              <a:t>CKnave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not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752600"/>
            <a:ext cx="8229600" cy="400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 says "C is a knave."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2891" y="3597027"/>
            <a:ext cx="7315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C is a Knight,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 C is a Knave , then </a:t>
            </a:r>
            <a:r>
              <a:rPr lang="en-US" dirty="0" err="1" smtClean="0">
                <a:solidFill>
                  <a:schemeClr val="bg1"/>
                </a:solidFill>
              </a:rPr>
              <a:t>AKnight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not True</a:t>
            </a:r>
          </a:p>
        </p:txBody>
      </p:sp>
    </p:spTree>
    <p:extLst>
      <p:ext uri="{BB962C8B-B14F-4D97-AF65-F5344CB8AC3E}">
        <p14:creationId xmlns:p14="http://schemas.microsoft.com/office/powerpoint/2010/main" val="23020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303</TotalTime>
  <Words>581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CS50 AI : Knowledge</vt:lpstr>
      <vt:lpstr>Background</vt:lpstr>
      <vt:lpstr>Background</vt:lpstr>
      <vt:lpstr> Puzzle 0</vt:lpstr>
      <vt:lpstr> Puzzle 1</vt:lpstr>
      <vt:lpstr> Puzzle 2</vt:lpstr>
      <vt:lpstr> Puzzle 2</vt:lpstr>
      <vt:lpstr> Puzzle 3</vt:lpstr>
      <vt:lpstr> Puzzle 3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AI : Knowledge</dc:title>
  <dc:creator>movies</dc:creator>
  <cp:lastModifiedBy>movies</cp:lastModifiedBy>
  <cp:revision>9</cp:revision>
  <dcterms:created xsi:type="dcterms:W3CDTF">2020-06-08T02:11:18Z</dcterms:created>
  <dcterms:modified xsi:type="dcterms:W3CDTF">2020-06-08T07:14:21Z</dcterms:modified>
</cp:coreProperties>
</file>