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8" r:id="rId3"/>
    <p:sldId id="310" r:id="rId4"/>
    <p:sldId id="340" r:id="rId5"/>
    <p:sldId id="345" r:id="rId6"/>
    <p:sldId id="346" r:id="rId7"/>
    <p:sldId id="347" r:id="rId8"/>
    <p:sldId id="356" r:id="rId9"/>
    <p:sldId id="357" r:id="rId10"/>
    <p:sldId id="348" r:id="rId11"/>
    <p:sldId id="349" r:id="rId12"/>
    <p:sldId id="350" r:id="rId13"/>
    <p:sldId id="351" r:id="rId14"/>
    <p:sldId id="352" r:id="rId15"/>
    <p:sldId id="354" r:id="rId16"/>
    <p:sldId id="31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CD0"/>
    <a:srgbClr val="5B9AD4"/>
    <a:srgbClr val="E4C484"/>
    <a:srgbClr val="F9DBD1"/>
    <a:srgbClr val="FFFFFF"/>
    <a:srgbClr val="00698E"/>
    <a:srgbClr val="75ABBF"/>
    <a:srgbClr val="303030"/>
    <a:srgbClr val="C7C7C4"/>
    <a:srgbClr val="DC3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21" autoAdjust="0"/>
    <p:restoredTop sz="94660"/>
  </p:normalViewPr>
  <p:slideViewPr>
    <p:cSldViewPr snapToGrid="0">
      <p:cViewPr>
        <p:scale>
          <a:sx n="100" d="100"/>
          <a:sy n="100" d="100"/>
        </p:scale>
        <p:origin x="-744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72B26-524C-4ACD-A6F4-9FC4B58BA113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ECAD2-9F0D-443E-9F81-6979EF833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72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34D3-A460-470E-926D-158B9736A112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EF2AE-0E40-4170-BE23-AF59F1069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059" y="-121966"/>
            <a:ext cx="12389005" cy="7058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102" y="143049"/>
            <a:ext cx="1779984" cy="72046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190" y="2426559"/>
            <a:ext cx="4659620" cy="195663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6898" y="2559932"/>
            <a:ext cx="1068352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数据库第一次上机</a:t>
            </a:r>
            <a:endParaRPr 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941" y="4383197"/>
            <a:ext cx="1423891" cy="45166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414771" y="4423891"/>
            <a:ext cx="119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zh-CN" altLang="en-US" sz="2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410" y="4853369"/>
            <a:ext cx="590476" cy="41904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0285" y="3248047"/>
            <a:ext cx="571429" cy="36190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9657" y="4318680"/>
            <a:ext cx="571429" cy="55979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5371" y="4394346"/>
            <a:ext cx="1632153" cy="42117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9994" y="4320423"/>
            <a:ext cx="733333" cy="51428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480968" y="4433670"/>
            <a:ext cx="204433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2019-11-18</a:t>
            </a:r>
            <a:endParaRPr lang="zh-CN" altLang="en-US" sz="2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-101599"/>
            <a:ext cx="12382500" cy="69679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10057" y="100359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数据库分离</a:t>
            </a:r>
            <a:endParaRPr lang="zh-CN" altLang="en-US" sz="3200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75" y="842645"/>
            <a:ext cx="7599045" cy="4237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-101599"/>
            <a:ext cx="12382500" cy="69679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10057" y="100359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数据库分离</a:t>
            </a:r>
            <a:endParaRPr lang="zh-CN" altLang="en-US" sz="3200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75" y="842645"/>
            <a:ext cx="7599045" cy="4237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-101599"/>
            <a:ext cx="12382500" cy="69679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10057" y="100359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数据库分离</a:t>
            </a:r>
            <a:endParaRPr lang="zh-CN" altLang="en-US" sz="3200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090295"/>
            <a:ext cx="10401300" cy="4676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-101599"/>
            <a:ext cx="12382500" cy="69679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10057" y="100359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数据库附加</a:t>
            </a:r>
            <a:endParaRPr lang="zh-CN" altLang="en-US" sz="3200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35" y="719455"/>
            <a:ext cx="9575165" cy="541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-101599"/>
            <a:ext cx="12382500" cy="69679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10057" y="100359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数据库附加</a:t>
            </a:r>
            <a:endParaRPr lang="zh-CN" altLang="en-US" sz="3200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765" y="1050925"/>
            <a:ext cx="7858760" cy="4428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059" y="-121966"/>
            <a:ext cx="12389005" cy="7058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102" y="143049"/>
            <a:ext cx="1779984" cy="72046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190" y="2426559"/>
            <a:ext cx="4659620" cy="195663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2758" y="1931282"/>
            <a:ext cx="10683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11188" y="14702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版权链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941" y="4383197"/>
            <a:ext cx="1423891" cy="45166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414771" y="4423891"/>
            <a:ext cx="119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zh-CN" altLang="en-US" sz="2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410" y="4853369"/>
            <a:ext cx="590476" cy="41904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0285" y="3248047"/>
            <a:ext cx="571429" cy="36190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9657" y="4318680"/>
            <a:ext cx="571429" cy="55979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5371" y="4394346"/>
            <a:ext cx="1632153" cy="42117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9994" y="4320423"/>
            <a:ext cx="733333" cy="51428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480968" y="4433670"/>
            <a:ext cx="204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2018-11-24</a:t>
            </a:r>
            <a:endParaRPr lang="zh-CN" altLang="en-US" sz="2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2066" y="-100903"/>
            <a:ext cx="8584334" cy="10915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89181" y="4032180"/>
            <a:ext cx="6413634" cy="1566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-101599"/>
            <a:ext cx="12382500" cy="69679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10057" y="100359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第一次上机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r="24190"/>
          <a:stretch>
            <a:fillRect/>
          </a:stretch>
        </p:blipFill>
        <p:spPr>
          <a:xfrm>
            <a:off x="278130" y="1575435"/>
            <a:ext cx="4785995" cy="361378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9870" y="1575435"/>
            <a:ext cx="10515600" cy="4351338"/>
          </a:xfrm>
        </p:spPr>
        <p:txBody>
          <a:bodyPr/>
          <a:lstStyle/>
          <a:p>
            <a:r>
              <a:rPr lang="zh-CN" altLang="en-US" sz="2000" b="1">
                <a:solidFill>
                  <a:srgbClr val="FF0000"/>
                </a:solidFill>
              </a:rPr>
              <a:t>数据库类型：默认使用数据库引擎</a:t>
            </a:r>
          </a:p>
          <a:p>
            <a:r>
              <a:rPr lang="zh-CN" altLang="en-US" sz="2000" b="1">
                <a:solidFill>
                  <a:srgbClr val="FF0000"/>
                </a:solidFill>
              </a:rPr>
              <a:t>服务器名称：使用计算机名称或者英文状态下的句号(.)</a:t>
            </a:r>
          </a:p>
          <a:p>
            <a:pPr marL="0" indent="0"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                         使用IP地址作为远程登录的服务器名称</a:t>
            </a:r>
          </a:p>
          <a:p>
            <a:r>
              <a:rPr lang="zh-CN" altLang="en-US" sz="2000" b="1">
                <a:solidFill>
                  <a:srgbClr val="FF0000"/>
                </a:solidFill>
              </a:rPr>
              <a:t>身份验证：包括windows和Sql Server两种</a:t>
            </a:r>
          </a:p>
          <a:p>
            <a:r>
              <a:rPr lang="zh-CN" altLang="en-US" sz="2000" b="1">
                <a:solidFill>
                  <a:srgbClr val="FF0000"/>
                </a:solidFill>
              </a:rPr>
              <a:t>登录名： 使用windows身份自动以当前系统</a:t>
            </a:r>
          </a:p>
          <a:p>
            <a:pPr marL="0" indent="0"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                    使用Sql Server作为登录时，登录名为:sa</a:t>
            </a:r>
          </a:p>
          <a:p>
            <a:pPr marL="0" indent="0"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                   密码：安装SqlServer数据库时的密码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-101599"/>
            <a:ext cx="12382500" cy="69679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10057" y="100359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新建数据库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r="36340"/>
          <a:stretch>
            <a:fillRect/>
          </a:stretch>
        </p:blipFill>
        <p:spPr>
          <a:xfrm>
            <a:off x="3111500" y="683895"/>
            <a:ext cx="6161405" cy="5065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-101599"/>
            <a:ext cx="12382500" cy="69679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10057" y="100359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新建数据库</a:t>
            </a:r>
            <a:endParaRPr lang="zh-CN" altLang="en-US" sz="3200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0420" y="1252855"/>
            <a:ext cx="7647305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-101599"/>
            <a:ext cx="12382500" cy="69679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10057" y="100359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新建表</a:t>
            </a:r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5815" y="997585"/>
            <a:ext cx="8041005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-101599"/>
            <a:ext cx="12382500" cy="69679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10057" y="100359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0755" y="1113790"/>
            <a:ext cx="7717790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-101599"/>
            <a:ext cx="12382500" cy="69679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19357" y="100359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3200" b="1" dirty="0" err="1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文件直接生成数据库</a:t>
            </a:r>
            <a:endParaRPr lang="zh-CN" altLang="en-US" sz="3200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步，打开</a:t>
            </a:r>
            <a:r>
              <a:rPr lang="en-US" altLang="zh-CN" dirty="0" err="1"/>
              <a:t>sql</a:t>
            </a:r>
            <a:r>
              <a:rPr lang="en-US" altLang="zh-CN" dirty="0"/>
              <a:t> server</a:t>
            </a:r>
            <a:r>
              <a:rPr lang="zh-CN" altLang="en-US" dirty="0"/>
              <a:t>数据库，点击文件</a:t>
            </a:r>
            <a:r>
              <a:rPr lang="en-US" altLang="zh-CN" dirty="0"/>
              <a:t>-&gt;</a:t>
            </a:r>
            <a:r>
              <a:rPr lang="zh-CN" altLang="en-US" dirty="0"/>
              <a:t>打开</a:t>
            </a:r>
            <a:r>
              <a:rPr lang="en-US" altLang="zh-CN" dirty="0"/>
              <a:t>-&gt;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第二步，选中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文件、导入后，点击执行。</a:t>
            </a:r>
            <a:endParaRPr lang="en-US" altLang="zh-CN" dirty="0" smtClean="0"/>
          </a:p>
          <a:p>
            <a:r>
              <a:rPr lang="zh-CN" altLang="en-US" dirty="0" smtClean="0"/>
              <a:t>如果页面没有数据库就右击数据库刷新。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1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-101599"/>
            <a:ext cx="12382500" cy="69679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19357" y="100359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3200" b="1" dirty="0" err="1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文件直接生成数据库</a:t>
            </a:r>
            <a:endParaRPr lang="zh-CN" altLang="en-US" sz="3200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84" y="961359"/>
            <a:ext cx="5049208" cy="298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122" y="2824163"/>
            <a:ext cx="56673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8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-101599"/>
            <a:ext cx="12382500" cy="69679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10057" y="100359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数据库分离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7740" y="932815"/>
            <a:ext cx="7716520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152</Words>
  <Application>Microsoft Office PowerPoint</Application>
  <PresentationFormat>自定义</PresentationFormat>
  <Paragraphs>30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lkm</dc:creator>
  <cp:lastModifiedBy>dell</cp:lastModifiedBy>
  <cp:revision>192</cp:revision>
  <dcterms:created xsi:type="dcterms:W3CDTF">2018-11-18T01:55:00Z</dcterms:created>
  <dcterms:modified xsi:type="dcterms:W3CDTF">2019-11-18T06:20:42Z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