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02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3A6D2-3764-4E5D-9B03-216CDF4D54B5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0589A-6BDA-4581-A6BF-8839520EB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366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同一磁臂位置的磁道集合形成了柱面</a:t>
            </a:r>
            <a:r>
              <a:rPr lang="en-US" altLang="zh-CN" dirty="0" smtClean="0"/>
              <a:t>(cylinder)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0589A-6BDA-4581-A6BF-8839520EBC7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035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同一磁臂位置的磁道集合形成了柱面</a:t>
            </a:r>
            <a:r>
              <a:rPr lang="en-US" altLang="zh-CN" dirty="0" smtClean="0"/>
              <a:t>(cylinder)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0589A-6BDA-4581-A6BF-8839520EBC7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739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4D5C-53DE-4DA1-8049-CDA3151531D3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67C0-7D05-45F6-BB38-AC9A0D4A8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53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4D5C-53DE-4DA1-8049-CDA3151531D3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67C0-7D05-45F6-BB38-AC9A0D4A8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4D5C-53DE-4DA1-8049-CDA3151531D3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67C0-7D05-45F6-BB38-AC9A0D4A8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48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4D5C-53DE-4DA1-8049-CDA3151531D3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67C0-7D05-45F6-BB38-AC9A0D4A8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78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4D5C-53DE-4DA1-8049-CDA3151531D3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67C0-7D05-45F6-BB38-AC9A0D4A8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84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4D5C-53DE-4DA1-8049-CDA3151531D3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67C0-7D05-45F6-BB38-AC9A0D4A8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80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4D5C-53DE-4DA1-8049-CDA3151531D3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67C0-7D05-45F6-BB38-AC9A0D4A8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78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4D5C-53DE-4DA1-8049-CDA3151531D3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67C0-7D05-45F6-BB38-AC9A0D4A8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65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4D5C-53DE-4DA1-8049-CDA3151531D3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67C0-7D05-45F6-BB38-AC9A0D4A8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5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4D5C-53DE-4DA1-8049-CDA3151531D3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67C0-7D05-45F6-BB38-AC9A0D4A8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98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4D5C-53DE-4DA1-8049-CDA3151531D3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67C0-7D05-45F6-BB38-AC9A0D4A8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64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E4D5C-53DE-4DA1-8049-CDA3151531D3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967C0-7D05-45F6-BB38-AC9A0D4A8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57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Chapter 10</a:t>
            </a:r>
            <a:br>
              <a:rPr lang="en-US" altLang="zh-CN" dirty="0" smtClean="0"/>
            </a:br>
            <a:r>
              <a:rPr lang="en-US" altLang="zh-CN" dirty="0" smtClean="0"/>
              <a:t>Mass Storage Structure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65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067" y="258792"/>
            <a:ext cx="11369615" cy="6331789"/>
          </a:xfrm>
        </p:spPr>
        <p:txBody>
          <a:bodyPr/>
          <a:lstStyle/>
          <a:p>
            <a:r>
              <a:rPr lang="en-US" altLang="zh-CN" dirty="0" smtClean="0"/>
              <a:t>1. The </a:t>
            </a:r>
            <a:r>
              <a:rPr lang="en-US" altLang="zh-CN" dirty="0"/>
              <a:t>heads of the magnetic disk are attached to a _____ that moves all the heads as a unit.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a) spindle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b) disk arm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c) track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d) none of the </a:t>
            </a:r>
            <a:r>
              <a:rPr lang="en-US" altLang="zh-CN" dirty="0" smtClean="0"/>
              <a:t>mentioned</a:t>
            </a:r>
          </a:p>
          <a:p>
            <a:endParaRPr lang="en-US" altLang="zh-CN" dirty="0"/>
          </a:p>
          <a:p>
            <a:r>
              <a:rPr lang="en-US" altLang="zh-CN" dirty="0" smtClean="0"/>
              <a:t>2. The </a:t>
            </a:r>
            <a:r>
              <a:rPr lang="en-US" altLang="zh-CN" dirty="0"/>
              <a:t>set of tracks that are at one arm position make up a ___________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a) magnetic disks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b) electrical disks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c) assemblies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d) cylinders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91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067" y="258792"/>
            <a:ext cx="11369615" cy="6331789"/>
          </a:xfrm>
        </p:spPr>
        <p:txBody>
          <a:bodyPr/>
          <a:lstStyle/>
          <a:p>
            <a:r>
              <a:rPr lang="en-US" altLang="zh-CN" dirty="0" smtClean="0"/>
              <a:t>1. The </a:t>
            </a:r>
            <a:r>
              <a:rPr lang="en-US" altLang="zh-CN" dirty="0"/>
              <a:t>heads of the magnetic disk are attached to a _____ that moves all the heads as a unit.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a) spindle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>
                <a:solidFill>
                  <a:srgbClr val="FF0000"/>
                </a:solidFill>
              </a:rPr>
              <a:t>b) disk arm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c) track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d) none of the </a:t>
            </a:r>
            <a:r>
              <a:rPr lang="en-US" altLang="zh-CN" dirty="0" smtClean="0"/>
              <a:t>mentioned</a:t>
            </a:r>
          </a:p>
          <a:p>
            <a:endParaRPr lang="en-US" altLang="zh-CN" dirty="0"/>
          </a:p>
          <a:p>
            <a:r>
              <a:rPr lang="en-US" altLang="zh-CN" dirty="0" smtClean="0"/>
              <a:t>2. The </a:t>
            </a:r>
            <a:r>
              <a:rPr lang="en-US" altLang="zh-CN" dirty="0"/>
              <a:t>set of tracks that are at one arm position make up a ___________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a) magnetic disks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b) electrical disks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c) assemblies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>
                <a:solidFill>
                  <a:srgbClr val="FF0000"/>
                </a:solidFill>
              </a:rPr>
              <a:t>d) cylinders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8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067" y="258792"/>
            <a:ext cx="11369615" cy="6331789"/>
          </a:xfrm>
        </p:spPr>
        <p:txBody>
          <a:bodyPr/>
          <a:lstStyle/>
          <a:p>
            <a:r>
              <a:rPr lang="en-US" altLang="zh-CN" dirty="0" smtClean="0"/>
              <a:t>3. The </a:t>
            </a:r>
            <a:r>
              <a:rPr lang="en-US" altLang="zh-CN" dirty="0"/>
              <a:t>time taken to move the disk arm to the desired cylinder is called the ____________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a) positioning time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b) random access time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c) seek time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d) rotational </a:t>
            </a:r>
            <a:r>
              <a:rPr lang="en-US" altLang="zh-CN" dirty="0" smtClean="0"/>
              <a:t>latency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4. When </a:t>
            </a:r>
            <a:r>
              <a:rPr lang="en-US" altLang="zh-CN" dirty="0"/>
              <a:t>the head damages the magnetic surface, it is known as _________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a) disk crash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b) head crash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c) magnetic damage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d) all of the mentioned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514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067" y="258792"/>
            <a:ext cx="11369615" cy="6331789"/>
          </a:xfrm>
        </p:spPr>
        <p:txBody>
          <a:bodyPr/>
          <a:lstStyle/>
          <a:p>
            <a:r>
              <a:rPr lang="en-US" altLang="zh-CN" dirty="0" smtClean="0"/>
              <a:t>3. The </a:t>
            </a:r>
            <a:r>
              <a:rPr lang="en-US" altLang="zh-CN" dirty="0"/>
              <a:t>time taken to move the disk arm to the desired cylinder is called the ____________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a) positioning time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b) random access time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1" dirty="0">
                <a:solidFill>
                  <a:srgbClr val="FF0000"/>
                </a:solidFill>
              </a:rPr>
              <a:t>c) seek time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d) rotational </a:t>
            </a:r>
            <a:r>
              <a:rPr lang="en-US" altLang="zh-CN" dirty="0" smtClean="0"/>
              <a:t>latency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4. When </a:t>
            </a:r>
            <a:r>
              <a:rPr lang="en-US" altLang="zh-CN" dirty="0"/>
              <a:t>the head damages the magnetic surface, it is known as _________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a) disk crash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1" dirty="0">
                <a:solidFill>
                  <a:srgbClr val="FF0000"/>
                </a:solidFill>
              </a:rPr>
              <a:t>b) head crash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c) magnetic damage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d) all of the mentioned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533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067" y="258792"/>
            <a:ext cx="11369615" cy="6331789"/>
          </a:xfrm>
        </p:spPr>
        <p:txBody>
          <a:bodyPr/>
          <a:lstStyle/>
          <a:p>
            <a:r>
              <a:rPr lang="en-US" altLang="zh-CN" dirty="0" smtClean="0"/>
              <a:t>5.  </a:t>
            </a:r>
            <a:r>
              <a:rPr lang="en-US" altLang="zh-CN" dirty="0"/>
              <a:t> What is the host controller?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a) controller built at the end of each disk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b) controller at the computer end of the bus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c) all of the mentioned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d) none of the </a:t>
            </a:r>
            <a:r>
              <a:rPr lang="en-US" altLang="zh-CN" dirty="0" smtClean="0"/>
              <a:t>mentioned</a:t>
            </a:r>
          </a:p>
          <a:p>
            <a:endParaRPr lang="en-US" altLang="zh-CN" dirty="0"/>
          </a:p>
          <a:p>
            <a:r>
              <a:rPr lang="en-US" altLang="zh-CN" dirty="0" smtClean="0"/>
              <a:t>6. </a:t>
            </a:r>
            <a:r>
              <a:rPr lang="en-US" altLang="zh-CN" dirty="0"/>
              <a:t> The process of dividing a disk into sectors that the disk controller can read and write, before a disk can store data is known as ____________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a) partitioning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b) swap space creation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c) low-level formatting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d) none of the mentioned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47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067" y="258792"/>
            <a:ext cx="11369615" cy="6331789"/>
          </a:xfrm>
        </p:spPr>
        <p:txBody>
          <a:bodyPr/>
          <a:lstStyle/>
          <a:p>
            <a:r>
              <a:rPr lang="en-US" altLang="zh-CN" dirty="0" smtClean="0"/>
              <a:t>5.  </a:t>
            </a:r>
            <a:r>
              <a:rPr lang="en-US" altLang="zh-CN" dirty="0"/>
              <a:t> What is the host controller?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a) controller built at the end of each disk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1" dirty="0">
                <a:solidFill>
                  <a:srgbClr val="FF0000"/>
                </a:solidFill>
              </a:rPr>
              <a:t>b) controller at the computer end of the bus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c) all of the mentioned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d) none of the </a:t>
            </a:r>
            <a:r>
              <a:rPr lang="en-US" altLang="zh-CN" dirty="0" smtClean="0"/>
              <a:t>mentioned</a:t>
            </a:r>
          </a:p>
          <a:p>
            <a:endParaRPr lang="en-US" altLang="zh-CN" dirty="0"/>
          </a:p>
          <a:p>
            <a:r>
              <a:rPr lang="en-US" altLang="zh-CN" dirty="0" smtClean="0"/>
              <a:t>6. </a:t>
            </a:r>
            <a:r>
              <a:rPr lang="en-US" altLang="zh-CN" dirty="0"/>
              <a:t> The process of dividing a disk into sectors that the disk controller can read and write, before a disk can store data is known as ____________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a) partitioning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b) swap space creation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1" dirty="0">
                <a:solidFill>
                  <a:srgbClr val="FF0000"/>
                </a:solidFill>
              </a:rPr>
              <a:t>c) low-level formatting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d) none of the mentioned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490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067" y="258792"/>
            <a:ext cx="11369615" cy="6331789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7. If </a:t>
            </a:r>
            <a:r>
              <a:rPr lang="en-US" altLang="zh-CN" dirty="0"/>
              <a:t>a process needs I/O to or from a disk, and if the drive or controller is busy then ____________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a) the request will be placed in the queue of pending requests for that drive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b) the request will not be processed and will be ignored completely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c) the request will be not be placed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d) none of the </a:t>
            </a:r>
            <a:r>
              <a:rPr lang="en-US" altLang="zh-CN" dirty="0" smtClean="0"/>
              <a:t>mentioned</a:t>
            </a:r>
          </a:p>
          <a:p>
            <a:endParaRPr lang="en-US" altLang="zh-CN" dirty="0"/>
          </a:p>
          <a:p>
            <a:r>
              <a:rPr lang="en-US" altLang="zh-CN" dirty="0" smtClean="0"/>
              <a:t>8. </a:t>
            </a:r>
            <a:r>
              <a:rPr lang="en-US" altLang="zh-CN" dirty="0"/>
              <a:t>Consider a disk queue with requests for I/O to blocks on cylinders.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98 183 37 122 14 124 65 67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Considering FCFS (first cum first served) scheduling, the total number of head movements is, if the disk head is initially at 53 is?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a) 600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b) 620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c) 630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d) 640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722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067" y="258792"/>
            <a:ext cx="11369615" cy="6331789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7. If </a:t>
            </a:r>
            <a:r>
              <a:rPr lang="en-US" altLang="zh-CN" dirty="0"/>
              <a:t>a process needs I/O to or from a disk, and if the drive or controller is busy then ____________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1" dirty="0">
                <a:solidFill>
                  <a:srgbClr val="FF0000"/>
                </a:solidFill>
              </a:rPr>
              <a:t>a) the request will be placed in the queue of pending requests for that drive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b) the request will not be processed and will be ignored completely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c) the request will be not be placed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d) none of the </a:t>
            </a:r>
            <a:r>
              <a:rPr lang="en-US" altLang="zh-CN" dirty="0" smtClean="0"/>
              <a:t>mentioned</a:t>
            </a:r>
          </a:p>
          <a:p>
            <a:endParaRPr lang="en-US" altLang="zh-CN" dirty="0"/>
          </a:p>
          <a:p>
            <a:r>
              <a:rPr lang="en-US" altLang="zh-CN" dirty="0" smtClean="0"/>
              <a:t>8. </a:t>
            </a:r>
            <a:r>
              <a:rPr lang="en-US" altLang="zh-CN" dirty="0"/>
              <a:t>Consider a disk queue with requests for I/O to blocks on cylinders.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98 183 37 122 14 124 65 67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Considering FCFS (first cum first served) scheduling, the total number of head movements is, if the disk head is initially at 53 is?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a) 600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b) 620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c) 630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1" dirty="0">
                <a:solidFill>
                  <a:srgbClr val="FF0000"/>
                </a:solidFill>
              </a:rPr>
              <a:t>d) 640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115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164</Words>
  <Application>Microsoft Office PowerPoint</Application>
  <PresentationFormat>宽屏</PresentationFormat>
  <Paragraphs>29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Chapter 10 Mass Storage Structure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 Mass Storage Structure</dc:title>
  <dc:creator>fen</dc:creator>
  <cp:lastModifiedBy>fen</cp:lastModifiedBy>
  <cp:revision>10</cp:revision>
  <dcterms:created xsi:type="dcterms:W3CDTF">2019-12-22T14:19:48Z</dcterms:created>
  <dcterms:modified xsi:type="dcterms:W3CDTF">2019-12-22T14:31:45Z</dcterms:modified>
</cp:coreProperties>
</file>