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7" r:id="rId5"/>
    <p:sldId id="270" r:id="rId6"/>
    <p:sldId id="258" r:id="rId7"/>
    <p:sldId id="271" r:id="rId8"/>
    <p:sldId id="259" r:id="rId9"/>
    <p:sldId id="272" r:id="rId10"/>
    <p:sldId id="260" r:id="rId11"/>
    <p:sldId id="273" r:id="rId12"/>
    <p:sldId id="261" r:id="rId13"/>
    <p:sldId id="274" r:id="rId14"/>
    <p:sldId id="262" r:id="rId15"/>
    <p:sldId id="275" r:id="rId16"/>
    <p:sldId id="263" r:id="rId17"/>
    <p:sldId id="276" r:id="rId18"/>
    <p:sldId id="264" r:id="rId19"/>
    <p:sldId id="277" r:id="rId20"/>
    <p:sldId id="265" r:id="rId21"/>
    <p:sldId id="278" r:id="rId22"/>
    <p:sldId id="266" r:id="rId23"/>
    <p:sldId id="279" r:id="rId24"/>
    <p:sldId id="267" r:id="rId25"/>
    <p:sldId id="280" r:id="rId26"/>
    <p:sldId id="26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69D5-05CF-412C-BA87-035FA3405A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18BF-0800-4CCD-A6C4-7119D9B814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Chapter 3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stack does not contain __________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Function parameters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Local variables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Return addresses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PID of child process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10.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system call returns the process identifier of a terminated child?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wait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exit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fork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get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A process stack does not contain __________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Function parameters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Local variables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Return addresses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PID of child process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Which system call returns the process identifier of a terminated child?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wait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exit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fork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get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A Process Control Block(PCB) does not contain which of the following?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Code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Stack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Bootstrap program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The state of a process is defined by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final activity of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activity just executed by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activity to next be executed by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current activity of the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A Process Control Block(PCB) does not contain which of the following?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Code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Stack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Bootstrap program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Data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The state of a process is defined by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final activity of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activity just executed by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activity to next be executed by the process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the current activity of the process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Which of the following is not the state of a process?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New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Old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Waiting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Running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entry of all the PCBs of the current processes is in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Process Register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Program Counter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Process Table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Process Unit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Which of the following is not the state of a process?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New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Old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Waiting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Running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The entry of all the PCBs of the current processes is in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Process Register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Program Counter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Process Table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Process Unit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degree of multiprogramming?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number of processes executed per unit time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number of processes in the waiting queue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number of processes in the I/O queue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number of processes in memory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 when a process terminates?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It is removed from all queues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It is removed from all, but the job queue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Its process control block is de-allocated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Its process control block is never de-allocated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What is the degree of multiprogramming?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number of processes executed per unit time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number of processes in the waiting queue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number of processes in the I/O queue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the number of processes in memory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What will happen when a process terminates?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It is removed from all queues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It is removed from all, but the job queue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Its process control block is de-allocated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Its process control block is never de-allocated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063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The primary distinction between the short term scheduler and the long term scheduler is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length of their queues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type of processes they schedule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The frequency of their execution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Suppose that a process is in “Blocked” state waiting for some I/O service. When the service is completed, it goes to the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Running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Ready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Suspended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Terminated state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063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The primary distinction between the short term scheduler and the long term scheduler is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The length of their queues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type of processes they schedule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The frequency of their execution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Suppose that a process is in “Blocked” state waiting for some I/O service. When the service is completed, it goes to the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Running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Ready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Suspended state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Terminated state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access the services of operating system, the interface is provided by the 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System calls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API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Library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Assembly instructions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one of the following is not true?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</a:t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kernel is the program that constitutes the central core of the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kernel is the first part of operating system to load into memory during booting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kernel is made of various modules which can not be loaded in running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kernel remains in the memory during the entire computer session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A parent process calling _____ system call will be suspended until children processes terminate.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wait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fork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exit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exec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child process completes execution, but the parent keeps executing, then the child process is known as __________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Orphan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Zombie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Body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Dead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A parent process calling _____ system call will be suspended until children processes terminate.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wait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fork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exit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exec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The child process completes execution, but the parent keeps executing, then the child process is known as __________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Orphan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Zombie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Body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Dead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What is Inter process communication?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allows processes to communicate and synchronize their actions when using the same address space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allows processes to communicate and synchronize their actions without using the same address space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allows the processes to only synchronize their actions without communication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Message passing system allows processes to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communicate with one another without resorting to shared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communicate with one another by resorting to shared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share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name the recipient or sender of the message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 What is Inter process communication?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allows processes to communicate and synchronize their actions when using the same address space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allows processes to communicate and synchronize their actions without using the same address space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allows the processes to only synchronize their actions without communication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Message passing system allows processes to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communicate with one another without resorting to shared data</a:t>
            </a:r>
            <a:b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communicate with one another by resorting to shared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share data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name the recipient or sender of the message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link between two processes P and Q to send and receive messages is called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communication link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message-passing link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synchronization link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The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 queue __________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is referred to as a message system with buffering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is referred to as a message system with no buffering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is referred to as a link</a:t>
            </a:r>
            <a:b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The link between two processes P and Q to send and receive messages is called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communication link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message-passing link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synchronization link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 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 queue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is referred to as a message system with buffering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is referred to as a message system with no buffering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is referred to as a link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access the services of operating system, the interface is provided by the 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System calls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API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Library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Assembly instructions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one of the following is not true?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kernel is the program that constitutes the central core of the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kernel is the first part of operating system to load into memory during booting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kernel is made of various modules which can not be loaded in running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kernel remains in the memory during the entire computer session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main function of the command interpreter?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to get and execute the next user-specified command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to provide the interface between the API and application program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 handle the files in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OS X has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monolithic 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hybrid 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microkernel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monolithic kernel with modules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main function of the command interpreter?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to get and execute the next user-specified command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to provide the interface between the API and application program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 handle the files in operating system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OS X has ____________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monolithic 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hybrid 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microkernel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monolithic kernel with modules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systems which allow only one process execution at a time, are called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uniprogramming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uniprocessing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unitasking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operating system, each process has its own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address space and global variables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open files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pending alarms, signals and signal handlers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systems which allow only one process execution at a time, are called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uniprogramming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uniprocessing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unitasking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operating system, each process has its own __________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address space and global variables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open files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pending alarms, signals and signal handlers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mentioned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ready state of a process?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when process is scheduled to run after some execution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when process is unable to run until some task has been completed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when process is using the CPU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communication within the process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communication between two process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communication between two threads of same process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ready state of a process?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when process is scheduled to run after some execution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when process is unable to run until some task has been completed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when process is using the CPU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communication within the process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communication between two process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communication between two threads of same process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 mentioned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9202</Words>
  <Application>WPS 演示</Application>
  <PresentationFormat>宽屏</PresentationFormat>
  <Paragraphs>148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等线 Light</vt:lpstr>
      <vt:lpstr>等线</vt:lpstr>
      <vt:lpstr>微软雅黑</vt:lpstr>
      <vt:lpstr>Arial Unicode MS</vt:lpstr>
      <vt:lpstr>Calibri</vt:lpstr>
      <vt:lpstr>Office 主题​​</vt:lpstr>
      <vt:lpstr>Chapter 3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</dc:creator>
  <cp:lastModifiedBy>Administrator</cp:lastModifiedBy>
  <cp:revision>58</cp:revision>
  <dcterms:created xsi:type="dcterms:W3CDTF">2019-11-17T12:01:00Z</dcterms:created>
  <dcterms:modified xsi:type="dcterms:W3CDTF">2020-12-14T08:58:44Z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