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2F53E-C056-4E44-9330-D133EDCF09EC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98144-AC06-4EB5-9AA6-F20EDA62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2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98144-AC06-4EB5-9AA6-F20EDA6285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6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82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2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9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2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7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5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4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8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DAF0-9247-4644-B4B0-66AB55C55A41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D243-C9AE-48EF-ADEC-A139C57B1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1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293" y="106531"/>
            <a:ext cx="10767874" cy="66404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Turnaround time is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total waiting time for a process to finish execution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the total time spent in the ready queue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the total time spent in the running queue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 the total time from the completion till the submission of a process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Which module gives control of the CPU to the process selected by the short-term scheduler?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dispatcher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interrupt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scheduler</a:t>
            </a:r>
          </a:p>
          <a:p>
            <a:pPr marL="514350" indent="-514350">
              <a:buAutoNum type="alphaUcPeriod" startAt="4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 mentioned</a:t>
            </a:r>
          </a:p>
          <a:p>
            <a:pPr marL="514350" indent="-514350">
              <a:buAutoNum type="alphaUcPeriod" startAt="4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Process are classified into different groups 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shortest job scheduling algorithm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round robin scheduling algorithm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priority scheduling algorithm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 multilevel queue scheduling algorithm</a:t>
            </a:r>
          </a:p>
        </p:txBody>
      </p:sp>
    </p:spTree>
    <p:extLst>
      <p:ext uri="{BB962C8B-B14F-4D97-AF65-F5344CB8AC3E}">
        <p14:creationId xmlns:p14="http://schemas.microsoft.com/office/powerpoint/2010/main" val="133927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293" y="106531"/>
            <a:ext cx="10767874" cy="664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Consider the following set of processes, the length of the CPU burst time given in milliseconds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Process    Burst time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P1           6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P2           8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P3           7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P4           3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above process being scheduled with the SJF scheduling algorithm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waiting time for process P1 is 3ms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The waiting time for process P1 is 0ms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The waiting time for process P1 is 16ms</a:t>
            </a:r>
          </a:p>
          <a:p>
            <a:pPr marL="514350" indent="-514350">
              <a:buAutoNum type="alphaUcPeriod" startAt="4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waiting time for process P1 is 9ms</a:t>
            </a:r>
          </a:p>
          <a:p>
            <a:pPr marL="514350" indent="-514350">
              <a:buAutoNum type="alphaUcPeriod" startAt="4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8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850" y="1140737"/>
            <a:ext cx="10701950" cy="5036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Preemptive Shortest Job First scheduling is sometimes called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Fast SJF scheduling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EDF scheduling – Earliest Deadline First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HRRN scheduling – Highest Response Ratio Next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 SRTN scheduling – Shortest Remaining Time Next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 SJF algorithm is simply a priority algorithm where the priority is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predicted next CPU burst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the inverse of the predicted next CPU burst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the current CPU burst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 anything the user wants</a:t>
            </a:r>
          </a:p>
        </p:txBody>
      </p:sp>
    </p:spTree>
    <p:extLst>
      <p:ext uri="{BB962C8B-B14F-4D97-AF65-F5344CB8AC3E}">
        <p14:creationId xmlns:p14="http://schemas.microsoft.com/office/powerpoint/2010/main" val="241927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293" y="106531"/>
            <a:ext cx="10767874" cy="664049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Consider the following set of processes, the length of the CPU burst time given in milliseconds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Process    Burst time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P1           6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P2           8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P3           7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P4           3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 above process being scheduled with the SJF scheduling algorithm 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The waiting time for process P1 is 3ms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The waiting time for process P1 is 0ms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The waiting time for process P1 is 16ms</a:t>
            </a:r>
          </a:p>
          <a:p>
            <a:pPr marL="514350" indent="-514350">
              <a:buAutoNum type="alphaUcPeriod" startAt="4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waiting time for process P1 is 9ms</a:t>
            </a:r>
          </a:p>
          <a:p>
            <a:pPr marL="514350" indent="-514350">
              <a:buAutoNum type="alphaUcPeriod" startAt="4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Preemptive Shortest Job First scheduling is sometimes called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Fast SJF scheduling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EDF scheduling – Earliest Deadline First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HRRN scheduling – Highest Response Ratio Next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 SRTN scheduling – Shortest Remaining Time Next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SJF algorithm is simply a priority algorithm where the priority is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predicted next CPU burst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 the inverse of the predicted next CPU burst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the current CPU burst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 anything the user wants</a:t>
            </a:r>
          </a:p>
        </p:txBody>
      </p:sp>
    </p:spTree>
    <p:extLst>
      <p:ext uri="{BB962C8B-B14F-4D97-AF65-F5344CB8AC3E}">
        <p14:creationId xmlns:p14="http://schemas.microsoft.com/office/powerpoint/2010/main" val="257240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293" y="106531"/>
            <a:ext cx="10767874" cy="664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‘Aging’ is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keeping track of cache contents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keeping track of what pages are currently residing in memory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keeping track of how many times a given page is referenced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 increasing the priority of jobs to ensure termination in a finite time</a:t>
            </a:r>
          </a:p>
        </p:txBody>
      </p:sp>
    </p:spTree>
    <p:extLst>
      <p:ext uri="{BB962C8B-B14F-4D97-AF65-F5344CB8AC3E}">
        <p14:creationId xmlns:p14="http://schemas.microsoft.com/office/powerpoint/2010/main" val="25308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293" y="106531"/>
            <a:ext cx="10767874" cy="66404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of the following statements are true 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Shortest remaining time first scheduling may cause starvation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Preemptive scheduling may cause starvation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Round robin is better than FCFS in terns of response time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iii only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ii and iii only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ii and iii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Which of the following scheduling algorithms gives minimum average waiting time 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FCFS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SJF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Round – robin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 Priority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9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293" y="106531"/>
            <a:ext cx="10767874" cy="66404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‘Aging’ is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keeping track of cache contents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keeping track of what pages are currently residing in memory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keeping track of how many times a given page is referenced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 increasing the priority of jobs to ensure termination in a finite time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Which of the following statements are true 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Shortest remaining time first scheduling may cause starvation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Preemptive scheduling may cause starvation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Round robin is better than FCFS in terns of response time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iii only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ii and iii only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ii and iii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Which of the following scheduling algorithms gives minimum average waiting time 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FCFS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 SJF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Round – robin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 Priority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5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293" y="106531"/>
            <a:ext cx="10767874" cy="664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Turnaround time is 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total waiting time for a process to finish execution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the total time spent in the ready queue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the total time spent in the running queue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 the total time from the completion till the submission of a process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8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293" y="106531"/>
            <a:ext cx="10767874" cy="66404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Which module gives control of the CPU to the process selected by the short-term scheduler?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dispatcher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interrupt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scheduler</a:t>
            </a:r>
          </a:p>
          <a:p>
            <a:pPr marL="514350" indent="-514350">
              <a:buAutoNum type="alphaUcPeriod" startAt="4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 mentioned</a:t>
            </a:r>
          </a:p>
          <a:p>
            <a:pPr marL="514350" indent="-514350">
              <a:buAutoNum type="alphaUcPeriod" startAt="4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Process are classified into different groups in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shortest job scheduling algorithm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round robin scheduling algorithm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priority scheduling algorithm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 multilevel queue scheduling algorithm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865</Words>
  <Application>Microsoft Office PowerPoint</Application>
  <PresentationFormat>宽屏</PresentationFormat>
  <Paragraphs>121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Chapter 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</dc:creator>
  <cp:lastModifiedBy>爸 爸</cp:lastModifiedBy>
  <cp:revision>34</cp:revision>
  <dcterms:created xsi:type="dcterms:W3CDTF">2019-12-01T05:21:47Z</dcterms:created>
  <dcterms:modified xsi:type="dcterms:W3CDTF">2019-12-27T15:44:10Z</dcterms:modified>
</cp:coreProperties>
</file>