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8" r:id="rId13"/>
    <p:sldId id="267" r:id="rId14"/>
    <p:sldId id="274" r:id="rId15"/>
    <p:sldId id="270" r:id="rId16"/>
    <p:sldId id="275" r:id="rId17"/>
    <p:sldId id="271" r:id="rId18"/>
    <p:sldId id="276" r:id="rId19"/>
    <p:sldId id="272" r:id="rId20"/>
    <p:sldId id="277" r:id="rId21"/>
    <p:sldId id="273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CF8F-F62F-44B2-BCD8-280E90F250C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3546-5EF0-4BC5-9501-1E4FAB37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process requests that resource (non – shareable resource), the requesting process must be delayed until the resource has been released.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盛行；获胜；劝说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3546-5EF0-4BC5-9501-1E4FAB379D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6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process requests that resource (non – shareable resource), the requesting process must be delayed until the resource has been released.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盛行；获胜；劝说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3546-5EF0-4BC5-9501-1E4FAB379D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8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78B0-1C10-4595-9FE1-6ABAD66EC6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6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two kinds of semaphores?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counting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binary &amp; counting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counting &amp; decimal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decimal &amp;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process is suspended, the signal operation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puts the system into a deadlock state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suspends some default process execution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nothing happens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output is unpredictable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two kinds of semaphores?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counting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binary &amp; counting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counting &amp; decimal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decimal &amp;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process is suspended, the signal operation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puts the system into a deadlock state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suspends some default process execution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nothing happens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output is unpredictable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3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the safe state if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can allocate resources to each process in some order and still avoid a deadlock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exist a safe sequence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of the mentioned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circular wait condition can be prevented by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defining a linear ordering of resource types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using 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using pipes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the safe state if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can allocate resources to each process in some order and still avoid a deadlock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exist a safe sequence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of the mentioned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circular wait condition can be prevented by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defining a linear ordering of resource types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using 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using pipes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0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is the deadlock avoidance algorithm?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banker’s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round-robin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elevator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to prevail in the system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at least one resource must be held in a non sharable mode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processor must be a uniprocessor rather than a multiprocessor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there must be at least one resource in a sharable mode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is the deadlock avoidance algorithm?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banker’s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round-robin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elevator algorithm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to prevail in the system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at least one resource must be held in a non sharable mode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processor must be a uniprocessor rather than a multiprocessor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there must be at least one resource in a sharable mode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Deadlock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is a set of methods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 ensure that at least one of the necessary conditions cannot hold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ensure that all of the necessary conditions do not hold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decide if the requested resources for a process have to be given or not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to recover from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Given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 information about the ________ number of resources of each type that maybe requested for each process, it is possible to construct an algorithm that ensures that the system will never enter a deadlock state.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minimum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average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maximum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approximate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Deadlock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is a set of methods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to ensure that at least one of the necessary conditions cannot hold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ensure that all of the necessary conditions do not hold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decide if the requested resources for a process have to be given or not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to recover from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Given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 information about the ________ number of resources of each type that maybe requested for each process, it is possible to construct an algorithm that ensures that the system will never enter a deadlock state.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minimum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average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maximum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approximate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safe, if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does not crash due to deadlock occurrence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system can allocate resources to each process in some order and still avoid a deadlock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state keeps the system protected and safe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safe state only if there exists a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safe allocation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safe 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safe sequence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Concurrent access to shared data may result in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data insecurity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data inconsistency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 situation where several processes access and manipulate the same data concurrently and the outcome of the execution depends on the particular order in which access takes place is called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race condition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aging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starvation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7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safe, if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does not crash due to deadlock occurrence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the system can allocate resources to each process in some order and still avoid a deadlock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state keeps the system protected and safe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safe state only if there exists a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safe allocation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safe 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safe sequence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1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A system has 12 magnetic tape drives and 3 processes :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Process 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10 tape drives,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4 and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9 tape drives.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 P0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                         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needs (process-wise: P0 through P2 top to bottom)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10 ,4  ,9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allocated (process-wise)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5,2, 2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sequence is a safe sequence?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P0, P1, P2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P1, P2, P0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P2, P0, P1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P1, P0, P2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A system has 12 magnetic tape drives and 3 processes : P0, P1, and P2. Process P0 requires 10 tape drives, P1 requires 4 and P2 requires 9 tape drives.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 P0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                         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needs (process-wise: P0 through P2 top to bottom)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10 ,4  ,9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allocated (process-wise)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5,2, 2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sequence is a safe sequence?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P0, P1, P2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P1, P2, P0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P2, P0, P1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P1, P0, P2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Concurrent access to shared data may result in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data insecurity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data inconsistency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 situation where several processes access and manipulate the same data concurrently and the outcome of the execution depends on the particular order in which access takes place is called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race condition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aging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starvation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0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of the following conditions must be satisfied to solve the critical section problem?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Mutual Exclusion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Progress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Bounded Waiting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 minimum of _____ variable(s) is/are required to be shared between processes to solve the critical section problem.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one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two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three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four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of the following conditions must be satisfied to solve the critical section problem?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Mutual Exclusion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Progress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Bounded Waiting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 minimum of _____ variable(s) is/are required to be shared between processes to solve the critical section problem.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one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two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three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four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An un-interruptible unit is known as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single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atomic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static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Semaphore is a/an _______ to solve the critical section problem.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hardware for a system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special program for a system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integer variable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5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An un-interruptible unit is known as ____________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single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atomic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static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Semaphore is a/an _______ to solve the critical section problem.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hardware for a system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special program for a system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integer variable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What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disadvantage of spinlocks?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they are not sufficient for many 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they require busy waiting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they are unreliable sometimes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they are too complex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 value is negative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its magnitude is the number of processes waiting on that semaphore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invalid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 operation can be further performed on it until the signal operation is performed on 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What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disadvantage of spinlocks?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they are not sufficient for many 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they require busy waiting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they are unreliable sometimes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they are too complex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 value is negative ____________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its magnitude is the number of processes waiting on that semaphore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invalid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 operation can be further performed on it until the signal operation is performed on 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6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786</Words>
  <Application>Microsoft Office PowerPoint</Application>
  <PresentationFormat>宽屏</PresentationFormat>
  <Paragraphs>132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Chapter 6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fen</cp:lastModifiedBy>
  <cp:revision>43</cp:revision>
  <dcterms:created xsi:type="dcterms:W3CDTF">2019-12-03T14:03:00Z</dcterms:created>
  <dcterms:modified xsi:type="dcterms:W3CDTF">2019-12-03T14:35:27Z</dcterms:modified>
</cp:coreProperties>
</file>