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0"/>
  </p:notesMasterIdLst>
  <p:sldIdLst>
    <p:sldId id="579" r:id="rId3"/>
    <p:sldId id="580" r:id="rId4"/>
    <p:sldId id="607" r:id="rId5"/>
    <p:sldId id="608" r:id="rId6"/>
    <p:sldId id="609" r:id="rId7"/>
    <p:sldId id="610" r:id="rId8"/>
    <p:sldId id="611" r:id="rId9"/>
  </p:sldIdLst>
  <p:sldSz cx="9144000" cy="6858000" type="screen4x3"/>
  <p:notesSz cx="6858000" cy="9144000"/>
  <p:custDataLst>
    <p:tags r:id="rId1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86" autoAdjust="0"/>
  </p:normalViewPr>
  <p:slideViewPr>
    <p:cSldViewPr snapToGrid="0">
      <p:cViewPr varScale="1">
        <p:scale>
          <a:sx n="110" d="100"/>
          <a:sy n="110" d="100"/>
        </p:scale>
        <p:origin x="240" y="9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62635" y="4843403"/>
            <a:ext cx="34676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컴퓨터정보공학과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강 환수 교수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0891" y="1092130"/>
            <a:ext cx="6551794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2020 2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인공지능응용프로그래밍</a:t>
            </a:r>
            <a:endParaRPr lang="en-US" altLang="ko-KR" sz="40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평가와</a:t>
            </a:r>
            <a:endParaRPr lang="en-US" altLang="ko-KR" sz="40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경진대회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소개 및 준비 요청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9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인공지능응용프로그래밍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419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/>
              <a:t>중간고사 </a:t>
            </a:r>
            <a:r>
              <a:rPr lang="en-US" altLang="ko-KR" dirty="0"/>
              <a:t>30%, </a:t>
            </a:r>
            <a:r>
              <a:rPr lang="ko-KR" altLang="en-US" dirty="0"/>
              <a:t>기말고사 </a:t>
            </a:r>
            <a:r>
              <a:rPr lang="en-US" altLang="ko-KR" dirty="0"/>
              <a:t>40%, </a:t>
            </a:r>
            <a:r>
              <a:rPr lang="ko-KR" altLang="en-US" dirty="0"/>
              <a:t>과제물 및 퀴즈 </a:t>
            </a:r>
            <a:r>
              <a:rPr lang="en-US" altLang="ko-KR" dirty="0"/>
              <a:t>10</a:t>
            </a:r>
            <a:r>
              <a:rPr lang="en-US" altLang="ko-KR" dirty="0" smtClean="0"/>
              <a:t>%</a:t>
            </a:r>
          </a:p>
          <a:p>
            <a:pPr lvl="2"/>
            <a:r>
              <a:rPr lang="ko-KR" altLang="en-US" dirty="0" smtClean="0"/>
              <a:t>과제물은 </a:t>
            </a:r>
            <a:r>
              <a:rPr lang="ko-KR" altLang="en-US" dirty="0"/>
              <a:t>“</a:t>
            </a:r>
            <a:r>
              <a:rPr lang="ko-KR" altLang="en-US" dirty="0" err="1"/>
              <a:t>원격수업시스템</a:t>
            </a:r>
            <a:r>
              <a:rPr lang="ko-KR" altLang="en-US" dirty="0" err="1" smtClean="0"/>
              <a:t>”에</a:t>
            </a:r>
            <a:r>
              <a:rPr lang="ko-KR" altLang="en-US" dirty="0" smtClean="0"/>
              <a:t> 업로드</a:t>
            </a:r>
            <a:endParaRPr lang="en-US" altLang="ko-KR" dirty="0" smtClean="0"/>
          </a:p>
          <a:p>
            <a:pPr lvl="3"/>
            <a:r>
              <a:rPr lang="ko-KR" altLang="en-US" dirty="0"/>
              <a:t>“</a:t>
            </a:r>
            <a:r>
              <a:rPr lang="ko-KR" altLang="en-US" dirty="0" err="1"/>
              <a:t>원격수업시스템</a:t>
            </a:r>
            <a:r>
              <a:rPr lang="ko-KR" altLang="en-US" dirty="0" err="1" smtClean="0"/>
              <a:t>”에</a:t>
            </a:r>
            <a:r>
              <a:rPr lang="ko-KR" altLang="en-US" dirty="0" smtClean="0"/>
              <a:t> 반드시 제출하고 </a:t>
            </a:r>
            <a:r>
              <a:rPr lang="ko-KR" altLang="en-US" dirty="0" err="1" smtClean="0"/>
              <a:t>제출기간이</a:t>
            </a:r>
            <a:r>
              <a:rPr lang="ko-KR" altLang="en-US" dirty="0" smtClean="0"/>
              <a:t> 지나면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점이 원칙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 </a:t>
            </a:r>
            <a:r>
              <a:rPr lang="en-US" altLang="ko-KR" dirty="0"/>
              <a:t>20%(</a:t>
            </a:r>
            <a:r>
              <a:rPr lang="ko-KR" altLang="en-US" dirty="0"/>
              <a:t>학교 규정</a:t>
            </a:r>
            <a:r>
              <a:rPr lang="en-US" altLang="ko-KR" dirty="0"/>
              <a:t>, </a:t>
            </a:r>
            <a:r>
              <a:rPr lang="ko-KR" altLang="en-US" dirty="0"/>
              <a:t>학업성적 처리 지침에 따름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수업은 그 주에 꼭 시청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“</a:t>
            </a:r>
            <a:r>
              <a:rPr lang="ko-KR" altLang="en-US" dirty="0" smtClean="0"/>
              <a:t>원격수업시스템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명확히 시청 기간이 명시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미 시청 시 결석 처리</a:t>
            </a:r>
            <a:endParaRPr lang="en-US" altLang="ko-KR" dirty="0" smtClean="0"/>
          </a:p>
          <a:p>
            <a:r>
              <a:rPr lang="ko-KR" altLang="en-US" dirty="0" smtClean="0"/>
              <a:t>과제 </a:t>
            </a:r>
            <a:r>
              <a:rPr lang="en-US" altLang="ko-KR" dirty="0" smtClean="0"/>
              <a:t>10%</a:t>
            </a:r>
            <a:endParaRPr lang="ko-KR" altLang="en-US" dirty="0"/>
          </a:p>
          <a:p>
            <a:pPr lvl="1"/>
            <a:r>
              <a:rPr lang="ko-KR" altLang="en-US" dirty="0" smtClean="0"/>
              <a:t>지능형 </a:t>
            </a:r>
            <a:r>
              <a:rPr lang="ko-KR" altLang="en-US" dirty="0" err="1"/>
              <a:t>컴퓨팅과정</a:t>
            </a:r>
            <a:r>
              <a:rPr lang="ko-KR" altLang="en-US" dirty="0"/>
              <a:t> 포트폴리오 </a:t>
            </a:r>
            <a:r>
              <a:rPr lang="ko-KR" altLang="en-US" dirty="0" smtClean="0"/>
              <a:t>경진대회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원격수업시스템과 </a:t>
            </a:r>
            <a:r>
              <a:rPr lang="ko-KR" altLang="en-US" dirty="0"/>
              <a:t>자신의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업로드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lvl="1"/>
            <a:r>
              <a:rPr lang="ko-KR" altLang="en-US" dirty="0"/>
              <a:t>수업에서의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 *.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자신의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ko-KR" altLang="en-US" dirty="0" smtClean="0"/>
              <a:t>소스 파일 </a:t>
            </a:r>
            <a:r>
              <a:rPr lang="en-US" altLang="ko-KR" dirty="0"/>
              <a:t>*.</a:t>
            </a:r>
            <a:r>
              <a:rPr lang="en-US" altLang="ko-KR" dirty="0" err="1"/>
              <a:t>ipynb</a:t>
            </a:r>
            <a:r>
              <a:rPr lang="en-US" altLang="ko-KR" dirty="0"/>
              <a:t> </a:t>
            </a:r>
            <a:r>
              <a:rPr lang="ko-KR" altLang="en-US" dirty="0" smtClean="0"/>
              <a:t>업로드</a:t>
            </a:r>
            <a:endParaRPr lang="en-US" altLang="ko-KR" dirty="0"/>
          </a:p>
          <a:p>
            <a:pPr lvl="2"/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지능형 </a:t>
            </a:r>
            <a:r>
              <a:rPr lang="ko-KR" altLang="en-US" dirty="0" err="1" smtClean="0"/>
              <a:t>컴퓨팅과정</a:t>
            </a:r>
            <a:r>
              <a:rPr lang="ko-KR" altLang="en-US" dirty="0" smtClean="0"/>
              <a:t> 포트폴리오 경진대회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참여대상</a:t>
            </a:r>
            <a:endParaRPr lang="en-US" altLang="ko-KR" dirty="0" smtClean="0"/>
          </a:p>
          <a:p>
            <a:pPr lvl="1"/>
            <a:r>
              <a:rPr lang="ko-KR" altLang="en-US" dirty="0"/>
              <a:t>사회맞춤형학과 인공지능응용프로그래밍 교과목 수강생 </a:t>
            </a:r>
            <a:r>
              <a:rPr lang="en-US" altLang="ko-KR" dirty="0"/>
              <a:t>30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개인별 필수 참여</a:t>
            </a:r>
            <a:endParaRPr lang="en-US" altLang="ko-KR" dirty="0" smtClean="0"/>
          </a:p>
          <a:p>
            <a:r>
              <a:rPr lang="ko-KR" altLang="en-US" dirty="0" smtClean="0"/>
              <a:t>내용물 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파워포인트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워드 등 사용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다양한 수업 및 자기주도 학습자료</a:t>
            </a:r>
            <a:r>
              <a:rPr lang="en-US" altLang="ko-KR" dirty="0"/>
              <a:t>(</a:t>
            </a:r>
            <a:r>
              <a:rPr lang="ko-KR" altLang="en-US" dirty="0"/>
              <a:t>인공지능응용프로그래밍 교과목 관련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유인물</a:t>
            </a:r>
            <a:r>
              <a:rPr lang="en-US" altLang="ko-KR" dirty="0"/>
              <a:t>, </a:t>
            </a:r>
            <a:r>
              <a:rPr lang="ko-KR" altLang="en-US" dirty="0"/>
              <a:t>과제물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시험준비</a:t>
            </a:r>
            <a:r>
              <a:rPr lang="en-US" altLang="ko-KR" dirty="0"/>
              <a:t>, </a:t>
            </a:r>
            <a:r>
              <a:rPr lang="ko-KR" altLang="en-US" dirty="0"/>
              <a:t>질의응답 등 다양한 자료 </a:t>
            </a:r>
          </a:p>
          <a:p>
            <a:pPr lvl="1"/>
            <a:r>
              <a:rPr lang="ko-KR" altLang="en-US" dirty="0" smtClean="0"/>
              <a:t>교과목을 </a:t>
            </a:r>
            <a:r>
              <a:rPr lang="ko-KR" altLang="en-US" dirty="0"/>
              <a:t>통해 취득한 자격증</a:t>
            </a:r>
            <a:r>
              <a:rPr lang="en-US" altLang="ko-KR" dirty="0"/>
              <a:t>, </a:t>
            </a:r>
            <a:r>
              <a:rPr lang="ko-KR" altLang="en-US" dirty="0"/>
              <a:t>수료증</a:t>
            </a:r>
            <a:r>
              <a:rPr lang="en-US" altLang="ko-KR" dirty="0"/>
              <a:t>, </a:t>
            </a:r>
            <a:r>
              <a:rPr lang="ko-KR" altLang="en-US" dirty="0" err="1"/>
              <a:t>수상자료</a:t>
            </a:r>
            <a:r>
              <a:rPr lang="ko-KR" altLang="en-US" dirty="0"/>
              <a:t> 등</a:t>
            </a:r>
          </a:p>
          <a:p>
            <a:pPr lvl="2"/>
            <a:r>
              <a:rPr lang="ko-KR" altLang="en-US" dirty="0" smtClean="0"/>
              <a:t>수업과 </a:t>
            </a:r>
            <a:r>
              <a:rPr lang="ko-KR" altLang="en-US" dirty="0"/>
              <a:t>관련된 사항 및 공부한 내용을 체계적으로 정리하여 </a:t>
            </a:r>
            <a:r>
              <a:rPr lang="ko-KR" altLang="en-US" dirty="0" smtClean="0"/>
              <a:t>첨부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 pdf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제출</a:t>
            </a:r>
            <a:r>
              <a:rPr lang="en-US" altLang="ko-KR" dirty="0" smtClean="0"/>
              <a:t>: 11</a:t>
            </a:r>
            <a:r>
              <a:rPr lang="ko-KR" altLang="en-US" dirty="0"/>
              <a:t>월 </a:t>
            </a:r>
            <a:r>
              <a:rPr lang="en-US" altLang="ko-KR" dirty="0"/>
              <a:t>21</a:t>
            </a:r>
            <a:r>
              <a:rPr lang="ko-KR" altLang="en-US" dirty="0"/>
              <a:t>일 </a:t>
            </a:r>
            <a:r>
              <a:rPr lang="ko-KR" altLang="en-US" dirty="0" smtClean="0"/>
              <a:t>토요일까지</a:t>
            </a:r>
            <a:endParaRPr lang="en-US" altLang="ko-KR" dirty="0" smtClean="0"/>
          </a:p>
          <a:p>
            <a:pPr lvl="2"/>
            <a:r>
              <a:rPr lang="ko-KR" altLang="en-US" dirty="0"/>
              <a:t>원격수업시스템의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지능형 </a:t>
            </a:r>
            <a:r>
              <a:rPr lang="ko-KR" altLang="en-US" dirty="0" err="1"/>
              <a:t>컴퓨팅과정</a:t>
            </a:r>
            <a:r>
              <a:rPr lang="ko-KR" altLang="en-US" dirty="0"/>
              <a:t> 포트폴리오 </a:t>
            </a:r>
            <a:r>
              <a:rPr lang="ko-KR" altLang="en-US" dirty="0" smtClean="0"/>
              <a:t>경진대회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과제에 제출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자신의 </a:t>
            </a:r>
            <a:r>
              <a:rPr lang="ko-KR" altLang="en-US" dirty="0" err="1" smtClean="0"/>
              <a:t>깃허브에도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파일로 업로드</a:t>
            </a:r>
            <a:endParaRPr lang="ko-KR" altLang="en-US" dirty="0"/>
          </a:p>
          <a:p>
            <a:pPr lvl="1"/>
            <a:r>
              <a:rPr lang="en-US" altLang="ko-KR" dirty="0" smtClean="0"/>
              <a:t>12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, 11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</a:t>
            </a:r>
            <a:r>
              <a:rPr lang="ko-KR" altLang="en-US" dirty="0" smtClean="0"/>
              <a:t>목요일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/>
              <a:t>개인 포트폴리오 경진대회 </a:t>
            </a:r>
            <a:r>
              <a:rPr lang="ko-KR" altLang="en-US" dirty="0" smtClean="0"/>
              <a:t>개최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21</a:t>
            </a:r>
            <a:r>
              <a:rPr lang="ko-KR" altLang="en-US" dirty="0" smtClean="0"/>
              <a:t>일에 제출한 자료로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 내외로 발표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11/26 </a:t>
            </a:r>
            <a:r>
              <a:rPr lang="ko-KR" altLang="en-US" dirty="0" smtClean="0"/>
              <a:t>오전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시 줌에서 실시간으로 발표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3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56" y="1193960"/>
            <a:ext cx="7037491" cy="41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7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프로그래밍 경진대회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/>
              <a:t>인공지능과 관련하여 학생들의 자기계발 및 자기주도 </a:t>
            </a:r>
            <a:r>
              <a:rPr lang="ko-KR" altLang="en-US" dirty="0" err="1"/>
              <a:t>학습체계</a:t>
            </a:r>
            <a:r>
              <a:rPr lang="ko-KR" altLang="en-US" dirty="0"/>
              <a:t> </a:t>
            </a:r>
            <a:r>
              <a:rPr lang="ko-KR" altLang="en-US" dirty="0" smtClean="0"/>
              <a:t>구축을 </a:t>
            </a:r>
            <a:r>
              <a:rPr lang="ko-KR" altLang="en-US" dirty="0"/>
              <a:t>위해 </a:t>
            </a:r>
            <a:r>
              <a:rPr lang="en-US" altLang="ko-KR" dirty="0"/>
              <a:t>｢</a:t>
            </a:r>
            <a:r>
              <a:rPr lang="ko-KR" altLang="en-US" dirty="0"/>
              <a:t>인공지능 프로그래밍 경진대회</a:t>
            </a:r>
            <a:r>
              <a:rPr lang="en-US" altLang="ko-KR" dirty="0"/>
              <a:t>｣</a:t>
            </a:r>
            <a:r>
              <a:rPr lang="ko-KR" altLang="en-US" dirty="0"/>
              <a:t>를 </a:t>
            </a:r>
            <a:r>
              <a:rPr lang="ko-KR" altLang="en-US" dirty="0" smtClean="0"/>
              <a:t>시행</a:t>
            </a:r>
            <a:endParaRPr lang="en-US" altLang="ko-KR" dirty="0" smtClean="0"/>
          </a:p>
          <a:p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/>
              <a:t>인공지능 관련 프로그램은 </a:t>
            </a:r>
            <a:r>
              <a:rPr lang="ko-KR" altLang="en-US" dirty="0" err="1"/>
              <a:t>딥러닝</a:t>
            </a:r>
            <a:r>
              <a:rPr lang="ko-KR" altLang="en-US" dirty="0"/>
              <a:t> 관련 프로그램으로 </a:t>
            </a:r>
            <a:r>
              <a:rPr lang="ko-KR" altLang="en-US" dirty="0" err="1" smtClean="0"/>
              <a:t>텐서플로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케라스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/>
              <a:t>개발한 프로그램</a:t>
            </a:r>
          </a:p>
          <a:p>
            <a:pPr lvl="1"/>
            <a:r>
              <a:rPr lang="ko-KR" altLang="en-US" dirty="0" smtClean="0"/>
              <a:t>기존의 </a:t>
            </a:r>
            <a:r>
              <a:rPr lang="ko-KR" altLang="en-US" dirty="0"/>
              <a:t>공개된 자료나 직접 준비한 자료를 대상으로 </a:t>
            </a:r>
            <a:r>
              <a:rPr lang="ko-KR" altLang="en-US" dirty="0" smtClean="0"/>
              <a:t>개발한 </a:t>
            </a:r>
            <a:r>
              <a:rPr lang="ko-KR" altLang="en-US" dirty="0"/>
              <a:t>인공지능 모델에 </a:t>
            </a:r>
            <a:r>
              <a:rPr lang="ko-KR" altLang="en-US" dirty="0" smtClean="0"/>
              <a:t>대한 설명 </a:t>
            </a:r>
            <a:r>
              <a:rPr lang="ko-KR" altLang="en-US" dirty="0"/>
              <a:t>위주로 발표</a:t>
            </a:r>
            <a:r>
              <a:rPr lang="en-US" altLang="ko-KR" dirty="0"/>
              <a:t>, </a:t>
            </a:r>
            <a:r>
              <a:rPr lang="ko-KR" altLang="en-US" dirty="0"/>
              <a:t>즉 인공지능 </a:t>
            </a:r>
            <a:r>
              <a:rPr lang="ko-KR" altLang="en-US" dirty="0" smtClean="0"/>
              <a:t>모델의 </a:t>
            </a:r>
            <a:r>
              <a:rPr lang="ko-KR" altLang="en-US" dirty="0"/>
              <a:t>층 및 </a:t>
            </a:r>
            <a:r>
              <a:rPr lang="ko-KR" altLang="en-US" dirty="0" err="1"/>
              <a:t>패라미터</a:t>
            </a:r>
            <a:r>
              <a:rPr lang="ko-KR" altLang="en-US" dirty="0"/>
              <a:t> 설명</a:t>
            </a:r>
            <a:r>
              <a:rPr lang="en-US" altLang="ko-KR" dirty="0"/>
              <a:t>, </a:t>
            </a:r>
            <a:r>
              <a:rPr lang="ko-KR" altLang="en-US" dirty="0"/>
              <a:t>정확도와 손실 결과</a:t>
            </a:r>
            <a:r>
              <a:rPr lang="en-US" altLang="ko-KR" dirty="0"/>
              <a:t>, </a:t>
            </a:r>
            <a:r>
              <a:rPr lang="ko-KR" altLang="en-US" dirty="0"/>
              <a:t>테스트의 </a:t>
            </a:r>
            <a:r>
              <a:rPr lang="ko-KR" altLang="en-US" dirty="0" smtClean="0"/>
              <a:t>정확도 </a:t>
            </a:r>
            <a:r>
              <a:rPr lang="ko-KR" altLang="en-US" dirty="0"/>
              <a:t>등 다양한 시각화 자료 </a:t>
            </a:r>
            <a:endParaRPr lang="en-US" altLang="ko-KR" dirty="0" smtClean="0"/>
          </a:p>
          <a:p>
            <a:r>
              <a:rPr lang="ko-KR" altLang="en-US" dirty="0" smtClean="0"/>
              <a:t>일시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03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목요일</a:t>
            </a:r>
            <a:r>
              <a:rPr lang="en-US" altLang="ko-KR" dirty="0"/>
              <a:t>) ~ 12</a:t>
            </a:r>
            <a:r>
              <a:rPr lang="ko-KR" altLang="en-US" dirty="0"/>
              <a:t>월 </a:t>
            </a:r>
            <a:r>
              <a:rPr lang="en-US" altLang="ko-KR" dirty="0"/>
              <a:t>03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목요일</a:t>
            </a:r>
            <a:r>
              <a:rPr lang="en-US" altLang="ko-KR" dirty="0"/>
              <a:t>) (10:00</a:t>
            </a:r>
            <a:r>
              <a:rPr lang="en-US" altLang="ko-KR" dirty="0" smtClean="0"/>
              <a:t>~)</a:t>
            </a:r>
            <a:endParaRPr lang="en-US" altLang="ko-KR" dirty="0"/>
          </a:p>
          <a:p>
            <a:pPr lvl="1"/>
            <a:r>
              <a:rPr lang="en-US" altLang="ko-KR" dirty="0" smtClean="0"/>
              <a:t>ZOOM</a:t>
            </a:r>
            <a:r>
              <a:rPr lang="en-US" altLang="ko-KR" dirty="0"/>
              <a:t>(</a:t>
            </a:r>
            <a:r>
              <a:rPr lang="ko-KR" altLang="en-US" dirty="0"/>
              <a:t>온라인으로 진행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팀별</a:t>
            </a:r>
            <a:r>
              <a:rPr lang="ko-KR" altLang="en-US" dirty="0" smtClean="0"/>
              <a:t> 발표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발표 전에 원격수업시스템에 </a:t>
            </a:r>
            <a:r>
              <a:rPr lang="en-US" altLang="ko-KR" dirty="0" smtClean="0"/>
              <a:t>pdf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 smtClean="0"/>
              <a:t>업로드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가능하면 발표 중에 실행 결과도 직접 보이면 좋음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266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경진대회 팀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9413"/>
              </p:ext>
            </p:extLst>
          </p:nvPr>
        </p:nvGraphicFramePr>
        <p:xfrm>
          <a:off x="2022987" y="1193960"/>
          <a:ext cx="5152030" cy="4903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379">
                  <a:extLst>
                    <a:ext uri="{9D8B030D-6E8A-4147-A177-3AD203B41FA5}">
                      <a16:colId xmlns:a16="http://schemas.microsoft.com/office/drawing/2014/main" val="1292822040"/>
                    </a:ext>
                  </a:extLst>
                </a:gridCol>
                <a:gridCol w="774533">
                  <a:extLst>
                    <a:ext uri="{9D8B030D-6E8A-4147-A177-3AD203B41FA5}">
                      <a16:colId xmlns:a16="http://schemas.microsoft.com/office/drawing/2014/main" val="1363194783"/>
                    </a:ext>
                  </a:extLst>
                </a:gridCol>
                <a:gridCol w="1182740">
                  <a:extLst>
                    <a:ext uri="{9D8B030D-6E8A-4147-A177-3AD203B41FA5}">
                      <a16:colId xmlns:a16="http://schemas.microsoft.com/office/drawing/2014/main" val="2218215633"/>
                    </a:ext>
                  </a:extLst>
                </a:gridCol>
                <a:gridCol w="300629">
                  <a:extLst>
                    <a:ext uri="{9D8B030D-6E8A-4147-A177-3AD203B41FA5}">
                      <a16:colId xmlns:a16="http://schemas.microsoft.com/office/drawing/2014/main" val="1267260476"/>
                    </a:ext>
                  </a:extLst>
                </a:gridCol>
                <a:gridCol w="705379">
                  <a:extLst>
                    <a:ext uri="{9D8B030D-6E8A-4147-A177-3AD203B41FA5}">
                      <a16:colId xmlns:a16="http://schemas.microsoft.com/office/drawing/2014/main" val="3577671284"/>
                    </a:ext>
                  </a:extLst>
                </a:gridCol>
                <a:gridCol w="777991">
                  <a:extLst>
                    <a:ext uri="{9D8B030D-6E8A-4147-A177-3AD203B41FA5}">
                      <a16:colId xmlns:a16="http://schemas.microsoft.com/office/drawing/2014/main" val="667898004"/>
                    </a:ext>
                  </a:extLst>
                </a:gridCol>
                <a:gridCol w="705379">
                  <a:extLst>
                    <a:ext uri="{9D8B030D-6E8A-4147-A177-3AD203B41FA5}">
                      <a16:colId xmlns:a16="http://schemas.microsoft.com/office/drawing/2014/main" val="46827148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학번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취업으로 인한 미참여 명단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28460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강연승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20161886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김세진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20170657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7136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류상배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20191796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김정민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20180607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4684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윤한조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20191789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김태헌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20164114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423369"/>
                  </a:ext>
                </a:extLst>
              </a:tr>
              <a:tr h="18097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r>
                        <a:rPr lang="ko-KR" altLang="en-US" sz="1400" u="none" strike="noStrike">
                          <a:effectLst/>
                        </a:rPr>
                        <a:t>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권경환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20161852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노지원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20191776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6457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20160774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박민성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20164107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3591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신윤규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20191768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신현정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20190715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7231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이준모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20192623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이다영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20190729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4257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한근희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20173842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임현아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20191783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11023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r>
                        <a:rPr lang="ko-KR" altLang="en-US" sz="1400" u="none" strike="noStrike">
                          <a:effectLst/>
                        </a:rPr>
                        <a:t>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기호정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20190747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한은진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20190726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1996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김한수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20192635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270845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염경훈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20161887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1065756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r>
                        <a:rPr lang="ko-KR" altLang="en-US" sz="1400" u="none" strike="noStrike">
                          <a:effectLst/>
                        </a:rPr>
                        <a:t>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김지환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20161885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16035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박윤석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20160760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273636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박종근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20161865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355363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r>
                        <a:rPr lang="ko-KR" altLang="en-US" sz="1400" u="none" strike="noStrike">
                          <a:effectLst/>
                        </a:rPr>
                        <a:t>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김종휘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20190706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841908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박별이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20191797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335418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백종수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20190708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3480487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r>
                        <a:rPr lang="ko-KR" altLang="en-US" sz="1400" u="none" strike="noStrike">
                          <a:effectLst/>
                        </a:rPr>
                        <a:t>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문병일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20190681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607670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박승찬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20170666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248731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이찬준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20173853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017744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조나영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20190717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812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0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프로그래밍 </a:t>
            </a:r>
            <a:r>
              <a:rPr lang="ko-KR" altLang="en-US" dirty="0" smtClean="0"/>
              <a:t>경진대회 발표 내용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3389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팀명과</a:t>
            </a:r>
            <a:r>
              <a:rPr lang="ko-KR" altLang="en-US" dirty="0" smtClean="0"/>
              <a:t> 인원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딥러닝</a:t>
            </a:r>
            <a:r>
              <a:rPr lang="ko-KR" altLang="en-US" dirty="0" smtClean="0"/>
              <a:t> 목적</a:t>
            </a:r>
            <a:endParaRPr lang="en-US" altLang="ko-KR" dirty="0" smtClean="0"/>
          </a:p>
          <a:p>
            <a:pPr lvl="2"/>
            <a:r>
              <a:rPr lang="ko-KR" altLang="en-US" dirty="0"/>
              <a:t>회귀와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r>
              <a:rPr lang="ko-KR" altLang="en-US" dirty="0" smtClean="0"/>
              <a:t>데이터 저장과 전처리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읽어 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수 등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훈련과 테스트 데이터 나누기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정규화 등의 전처리</a:t>
            </a:r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은닉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출력 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패러미터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 종류</a:t>
            </a:r>
            <a:r>
              <a:rPr lang="en-US" altLang="ko-KR" dirty="0" smtClean="0"/>
              <a:t>(ANN, CNN, RNN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옵티마이저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손실함수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Early Stopping</a:t>
            </a:r>
          </a:p>
          <a:p>
            <a:pPr lvl="2"/>
            <a:r>
              <a:rPr lang="en-US" altLang="ko-KR" dirty="0" smtClean="0"/>
              <a:t>Callback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모델 요약</a:t>
            </a:r>
            <a:r>
              <a:rPr lang="en-US" altLang="ko-KR" dirty="0" smtClean="0"/>
              <a:t>(summary)</a:t>
            </a:r>
          </a:p>
          <a:p>
            <a:pPr lvl="1"/>
            <a:r>
              <a:rPr lang="ko-KR" altLang="en-US" dirty="0" smtClean="0"/>
              <a:t>전체 코드</a:t>
            </a:r>
            <a:endParaRPr lang="en-US" altLang="ko-KR" dirty="0" smtClean="0"/>
          </a:p>
          <a:p>
            <a:r>
              <a:rPr lang="ko-KR" altLang="en-US" dirty="0" smtClean="0"/>
              <a:t>데이터와 훈련과정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 결과의 시각화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정확도와 손실 그래프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예측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5947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26914</TotalTime>
  <Words>517</Words>
  <Application>Microsoft Office PowerPoint</Application>
  <PresentationFormat>화면 슬라이드 쇼(4:3)</PresentationFormat>
  <Paragraphs>151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인공지능응용프로그래밍 소개</vt:lpstr>
      <vt:lpstr>지능형 컴퓨팅과정 포트폴리오 경진대회</vt:lpstr>
      <vt:lpstr>PowerPoint 프레젠테이션</vt:lpstr>
      <vt:lpstr>인공지능 프로그래밍 경진대회</vt:lpstr>
      <vt:lpstr>경진대회 팀 구성</vt:lpstr>
      <vt:lpstr>인공지능 프로그래밍 경진대회 발표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강 파이썬</cp:lastModifiedBy>
  <cp:revision>631</cp:revision>
  <dcterms:created xsi:type="dcterms:W3CDTF">2013-05-23T04:26:30Z</dcterms:created>
  <dcterms:modified xsi:type="dcterms:W3CDTF">2020-11-08T01:04:31Z</dcterms:modified>
</cp:coreProperties>
</file>