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648" r:id="rId2"/>
  </p:sldMasterIdLst>
  <p:sldIdLst>
    <p:sldId id="260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A18D0-BD1E-4BD5-B0BE-41E6CECF88AB}" v="6" dt="2020-04-18T05:32:35.633"/>
    <p1510:client id="{CC6FF186-4305-4982-B500-45E6273FA973}" v="167" dt="2020-04-18T05:31:31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3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7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79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7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4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5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9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9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9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9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92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D1451-C143-475F-8CE6-70A2F8C66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  <a:cs typeface="Calibri Light"/>
              </a:rPr>
              <a:t>タイトル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7E569C-3390-44A3-B1B7-08D20B7D6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游ゴシック"/>
                <a:cs typeface="Calibri"/>
              </a:rPr>
              <a:t>サブタイトル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77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E7E11-FFC2-48C4-8865-D6AF9885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図形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8A7CEE-B8A7-4DE5-84D6-C619DFAF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F26CD29-8178-497B-B1F7-74CA09E1A77F}"/>
              </a:ext>
            </a:extLst>
          </p:cNvPr>
          <p:cNvSpPr/>
          <p:nvPr/>
        </p:nvSpPr>
        <p:spPr>
          <a:xfrm>
            <a:off x="3254188" y="3330388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星: 5 pt 4">
            <a:extLst>
              <a:ext uri="{FF2B5EF4-FFF2-40B4-BE49-F238E27FC236}">
                <a16:creationId xmlns:a16="http://schemas.microsoft.com/office/drawing/2014/main" id="{7165FD9D-D663-4A7D-B790-75AEED29292A}"/>
              </a:ext>
            </a:extLst>
          </p:cNvPr>
          <p:cNvSpPr/>
          <p:nvPr/>
        </p:nvSpPr>
        <p:spPr>
          <a:xfrm>
            <a:off x="5441016" y="3329827"/>
            <a:ext cx="914400" cy="9144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3215BD35-C747-4B0C-8508-1D135566B2C2}"/>
              </a:ext>
            </a:extLst>
          </p:cNvPr>
          <p:cNvSpPr/>
          <p:nvPr/>
        </p:nvSpPr>
        <p:spPr>
          <a:xfrm>
            <a:off x="7858638" y="3328332"/>
            <a:ext cx="1062605" cy="91579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8471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E7E11-FFC2-48C4-8865-D6AF9885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表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F8C53D1-1166-4413-94EA-CBFBF58B7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010154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380231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874309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81051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31027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column1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column2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column3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colmun4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3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21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98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43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5" baseType="lpstr">
      <vt:lpstr>Office Theme</vt:lpstr>
      <vt:lpstr>Office テーマ</vt:lpstr>
      <vt:lpstr>タイトル</vt:lpstr>
      <vt:lpstr>図形</vt:lpstr>
      <vt:lpstr>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50</cp:revision>
  <dcterms:created xsi:type="dcterms:W3CDTF">2020-04-18T05:25:19Z</dcterms:created>
  <dcterms:modified xsi:type="dcterms:W3CDTF">2020-04-18T05:33:17Z</dcterms:modified>
</cp:coreProperties>
</file>