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94" r:id="rId4"/>
  </p:sldMasterIdLst>
  <p:sldIdLst>
    <p:sldId id="318" r:id="rId5"/>
    <p:sldId id="274" r:id="rId6"/>
    <p:sldId id="286" r:id="rId7"/>
    <p:sldId id="327" r:id="rId8"/>
    <p:sldId id="294" r:id="rId9"/>
    <p:sldId id="319" r:id="rId10"/>
    <p:sldId id="322" r:id="rId11"/>
    <p:sldId id="320" r:id="rId12"/>
    <p:sldId id="321" r:id="rId13"/>
    <p:sldId id="323" r:id="rId14"/>
    <p:sldId id="324" r:id="rId15"/>
    <p:sldId id="328" r:id="rId16"/>
    <p:sldId id="325" r:id="rId17"/>
    <p:sldId id="329" r:id="rId18"/>
    <p:sldId id="330" r:id="rId19"/>
    <p:sldId id="332" r:id="rId20"/>
    <p:sldId id="331" r:id="rId21"/>
    <p:sldId id="333" r:id="rId22"/>
    <p:sldId id="277" r:id="rId23"/>
    <p:sldId id="300" r:id="rId24"/>
    <p:sldId id="285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BOOK" initials="Z" lastIdx="2" clrIdx="0">
    <p:extLst>
      <p:ext uri="{19B8F6BF-5375-455C-9EA6-DF929625EA0E}">
        <p15:presenceInfo xmlns:p15="http://schemas.microsoft.com/office/powerpoint/2012/main" userId="ZENB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0" y="26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385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9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507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657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4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  <p:sldLayoutId id="214748369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1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3506135" y="1455168"/>
            <a:ext cx="830568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영화 관객수 예측모델개발</a:t>
            </a:r>
            <a:endParaRPr lang="en-US" altLang="ko-KR" sz="54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l"/>
            <a:endParaRPr lang="en-US" altLang="ko-KR" sz="5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698444" y="3359145"/>
            <a:ext cx="57078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문화산업빅데이터를</a:t>
            </a:r>
            <a:r>
              <a:rPr lang="ko-KR" altLang="en-US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이용하여 인공지능 모델개발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7DF5B-7F5D-4BC0-BFD4-3FC5B8D6B4C6}"/>
              </a:ext>
            </a:extLst>
          </p:cNvPr>
          <p:cNvSpPr txBox="1"/>
          <p:nvPr/>
        </p:nvSpPr>
        <p:spPr>
          <a:xfrm>
            <a:off x="10246720" y="6334780"/>
            <a:ext cx="25841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김연진</a:t>
            </a:r>
            <a:endParaRPr lang="en-US" altLang="ko-KR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7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C43ED2-E41D-4497-9BDC-D5B8C496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33" y="1716113"/>
            <a:ext cx="10624992" cy="4959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2442D-5C7E-4089-AC44-FE13461D048B}"/>
              </a:ext>
            </a:extLst>
          </p:cNvPr>
          <p:cNvSpPr txBox="1"/>
          <p:nvPr/>
        </p:nvSpPr>
        <p:spPr>
          <a:xfrm>
            <a:off x="3286437" y="1172122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연도 별 개봉한 영화의 장르 시각화</a:t>
            </a:r>
          </a:p>
        </p:txBody>
      </p:sp>
    </p:spTree>
    <p:extLst>
      <p:ext uri="{BB962C8B-B14F-4D97-AF65-F5344CB8AC3E}">
        <p14:creationId xmlns:p14="http://schemas.microsoft.com/office/powerpoint/2010/main" val="21170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2442D-5C7E-4089-AC44-FE13461D048B}"/>
              </a:ext>
            </a:extLst>
          </p:cNvPr>
          <p:cNvSpPr txBox="1"/>
          <p:nvPr/>
        </p:nvSpPr>
        <p:spPr>
          <a:xfrm>
            <a:off x="3370584" y="1129629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관람등급 별 영화의 장르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1AB949-4B5D-44E7-A5FA-667F0263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9" y="1574276"/>
            <a:ext cx="10538627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2392BD4-7019-4911-AF6C-7D37AAB06ACF}"/>
              </a:ext>
            </a:extLst>
          </p:cNvPr>
          <p:cNvGrpSpPr/>
          <p:nvPr/>
        </p:nvGrpSpPr>
        <p:grpSpPr>
          <a:xfrm>
            <a:off x="5207820" y="3094107"/>
            <a:ext cx="588959" cy="585932"/>
            <a:chOff x="5125095" y="4963052"/>
            <a:chExt cx="673247" cy="669787"/>
          </a:xfrm>
        </p:grpSpPr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60B55CCD-1F01-47D6-A0AE-C69331AB0E6C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125094" y="4963053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Oval 6">
              <a:extLst>
                <a:ext uri="{FF2B5EF4-FFF2-40B4-BE49-F238E27FC236}">
                  <a16:creationId xmlns:a16="http://schemas.microsoft.com/office/drawing/2014/main" id="{72AE7802-897E-4A4F-9C63-38D3C401D761}"/>
                </a:ext>
              </a:extLst>
            </p:cNvPr>
            <p:cNvSpPr/>
            <p:nvPr/>
          </p:nvSpPr>
          <p:spPr>
            <a:xfrm>
              <a:off x="5154788" y="4976169"/>
              <a:ext cx="643554" cy="64355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C3AAC-0EFD-4D13-BECB-8EC8B1957798}"/>
              </a:ext>
            </a:extLst>
          </p:cNvPr>
          <p:cNvSpPr txBox="1"/>
          <p:nvPr/>
        </p:nvSpPr>
        <p:spPr>
          <a:xfrm>
            <a:off x="6049898" y="1078620"/>
            <a:ext cx="82688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03.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머신러닝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79EA2D-3BD6-4FC6-960B-06F7E88774BB}"/>
              </a:ext>
            </a:extLst>
          </p:cNvPr>
          <p:cNvGrpSpPr/>
          <p:nvPr/>
        </p:nvGrpSpPr>
        <p:grpSpPr>
          <a:xfrm>
            <a:off x="9570682" y="1358274"/>
            <a:ext cx="427751" cy="314688"/>
            <a:chOff x="4411405" y="1607745"/>
            <a:chExt cx="520434" cy="272215"/>
          </a:xfrm>
        </p:grpSpPr>
        <p:sp>
          <p:nvSpPr>
            <p:cNvPr id="114" name="Graphic 167">
              <a:extLst>
                <a:ext uri="{FF2B5EF4-FFF2-40B4-BE49-F238E27FC236}">
                  <a16:creationId xmlns:a16="http://schemas.microsoft.com/office/drawing/2014/main" id="{61253294-B915-4E8A-9316-4BF8369513AC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Graphic 167">
              <a:extLst>
                <a:ext uri="{FF2B5EF4-FFF2-40B4-BE49-F238E27FC236}">
                  <a16:creationId xmlns:a16="http://schemas.microsoft.com/office/drawing/2014/main" id="{B3B737F1-FB54-4B94-930B-2D6A9208E997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B8FEC0-E4B8-49FF-909C-CC6443301A9F}"/>
              </a:ext>
            </a:extLst>
          </p:cNvPr>
          <p:cNvSpPr txBox="1"/>
          <p:nvPr/>
        </p:nvSpPr>
        <p:spPr>
          <a:xfrm>
            <a:off x="6049899" y="2115156"/>
            <a:ext cx="4844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 err="1">
                <a:latin typeface="Arial Rounded MT Bold" panose="020F0704030504030204" pitchFamily="34" charset="0"/>
                <a:ea typeface="제주고딕" panose="02000300000000000000" pitchFamily="2" charset="-127"/>
              </a:rPr>
              <a:t>LinearRegression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BF9F-9B7A-422D-9C83-F1EA2ACCCDE6}"/>
              </a:ext>
            </a:extLst>
          </p:cNvPr>
          <p:cNvSpPr txBox="1"/>
          <p:nvPr/>
        </p:nvSpPr>
        <p:spPr>
          <a:xfrm>
            <a:off x="6049899" y="3028600"/>
            <a:ext cx="38402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rPr>
              <a:t>SVM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E1358D-AF3A-4A25-9D8C-1ACF5EA4B94F}"/>
              </a:ext>
            </a:extLst>
          </p:cNvPr>
          <p:cNvGrpSpPr/>
          <p:nvPr/>
        </p:nvGrpSpPr>
        <p:grpSpPr>
          <a:xfrm>
            <a:off x="5224398" y="2187624"/>
            <a:ext cx="584775" cy="584776"/>
            <a:chOff x="5024875" y="1944421"/>
            <a:chExt cx="669786" cy="669787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9F075E46-C610-49ED-BA29-6A1CF0766676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024874" y="1944422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1232C16A-5E87-47BD-BC5F-446F07A8FA8B}"/>
                </a:ext>
              </a:extLst>
            </p:cNvPr>
            <p:cNvSpPr/>
            <p:nvPr/>
          </p:nvSpPr>
          <p:spPr>
            <a:xfrm>
              <a:off x="5037990" y="1957538"/>
              <a:ext cx="643554" cy="64355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EB8355-6221-4EDB-9113-816628027B9F}"/>
              </a:ext>
            </a:extLst>
          </p:cNvPr>
          <p:cNvGrpSpPr/>
          <p:nvPr/>
        </p:nvGrpSpPr>
        <p:grpSpPr>
          <a:xfrm>
            <a:off x="5206736" y="4095896"/>
            <a:ext cx="584775" cy="584776"/>
            <a:chOff x="5024875" y="1944421"/>
            <a:chExt cx="669786" cy="669787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7C626F5-4DAF-47CD-990B-70725BF313B9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024874" y="1944422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ECAA464-C555-426C-A0E9-D01F72BCA011}"/>
                </a:ext>
              </a:extLst>
            </p:cNvPr>
            <p:cNvSpPr/>
            <p:nvPr/>
          </p:nvSpPr>
          <p:spPr>
            <a:xfrm>
              <a:off x="5037990" y="1957538"/>
              <a:ext cx="643554" cy="64355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070DE5-6713-4138-87D7-29503BB9F1DB}"/>
              </a:ext>
            </a:extLst>
          </p:cNvPr>
          <p:cNvGrpSpPr/>
          <p:nvPr/>
        </p:nvGrpSpPr>
        <p:grpSpPr>
          <a:xfrm>
            <a:off x="5204642" y="5050107"/>
            <a:ext cx="588959" cy="585932"/>
            <a:chOff x="5125095" y="4963052"/>
            <a:chExt cx="673247" cy="669787"/>
          </a:xfrm>
        </p:grpSpPr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61C9D80D-7D4F-43EF-9EC4-18F44F6F16F7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125094" y="4963053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D0BA870B-A98B-4DC9-B609-45F09E873CC8}"/>
                </a:ext>
              </a:extLst>
            </p:cNvPr>
            <p:cNvSpPr/>
            <p:nvPr/>
          </p:nvSpPr>
          <p:spPr>
            <a:xfrm>
              <a:off x="5154788" y="4976169"/>
              <a:ext cx="643554" cy="64355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A43480-D355-46DD-AB38-BD7F674DA381}"/>
              </a:ext>
            </a:extLst>
          </p:cNvPr>
          <p:cNvSpPr txBox="1"/>
          <p:nvPr/>
        </p:nvSpPr>
        <p:spPr>
          <a:xfrm>
            <a:off x="6049898" y="5079760"/>
            <a:ext cx="4844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rPr>
              <a:t>RandomForest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B4B0A-2B99-418D-9F7B-8F52C4340039}"/>
              </a:ext>
            </a:extLst>
          </p:cNvPr>
          <p:cNvSpPr txBox="1"/>
          <p:nvPr/>
        </p:nvSpPr>
        <p:spPr>
          <a:xfrm>
            <a:off x="6049897" y="4080673"/>
            <a:ext cx="4844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rPr>
              <a:t>XGBoost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8" y="330067"/>
            <a:ext cx="646811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머신러닝</a:t>
            </a:r>
            <a:r>
              <a:rPr lang="en-US" altLang="ko-KR" sz="4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-  </a:t>
            </a:r>
            <a:r>
              <a:rPr lang="en-US" altLang="ko-KR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LinearRegression</a:t>
            </a:r>
            <a:endParaRPr 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D71E5-82A0-4551-83A3-876344B9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5" y="1515547"/>
            <a:ext cx="8207685" cy="3112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82380B-EBFA-469C-B4E9-06B0E9CE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3" y="5207817"/>
            <a:ext cx="8280088" cy="607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2AB812-B8AB-4C8D-A8EB-0514E2B1F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35" y="330067"/>
            <a:ext cx="4255982" cy="64022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F1FC46-B9AB-49A8-89AA-F27D18BDE45A}"/>
              </a:ext>
            </a:extLst>
          </p:cNvPr>
          <p:cNvSpPr/>
          <p:nvPr/>
        </p:nvSpPr>
        <p:spPr>
          <a:xfrm>
            <a:off x="7670525" y="692190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1A2E2E-719D-4C32-AD49-50FEBB792C43}"/>
              </a:ext>
            </a:extLst>
          </p:cNvPr>
          <p:cNvSpPr/>
          <p:nvPr/>
        </p:nvSpPr>
        <p:spPr>
          <a:xfrm>
            <a:off x="7670524" y="969232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07D46E-C6BE-405F-AE3A-44896489268F}"/>
              </a:ext>
            </a:extLst>
          </p:cNvPr>
          <p:cNvSpPr/>
          <p:nvPr/>
        </p:nvSpPr>
        <p:spPr>
          <a:xfrm>
            <a:off x="7670523" y="1121631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030D3-0589-4A45-A489-26B0EBA73720}"/>
              </a:ext>
            </a:extLst>
          </p:cNvPr>
          <p:cNvSpPr/>
          <p:nvPr/>
        </p:nvSpPr>
        <p:spPr>
          <a:xfrm>
            <a:off x="7670522" y="1295830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FF2AE9-3F97-438F-8AAB-8488B07BE809}"/>
              </a:ext>
            </a:extLst>
          </p:cNvPr>
          <p:cNvSpPr/>
          <p:nvPr/>
        </p:nvSpPr>
        <p:spPr>
          <a:xfrm>
            <a:off x="8665481" y="839234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36C666-4754-4196-939F-9BBC483C0369}"/>
              </a:ext>
            </a:extLst>
          </p:cNvPr>
          <p:cNvSpPr/>
          <p:nvPr/>
        </p:nvSpPr>
        <p:spPr>
          <a:xfrm>
            <a:off x="9660102" y="557554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D2C02-703E-443A-9579-75B7010AA6EC}"/>
              </a:ext>
            </a:extLst>
          </p:cNvPr>
          <p:cNvSpPr/>
          <p:nvPr/>
        </p:nvSpPr>
        <p:spPr>
          <a:xfrm>
            <a:off x="10689539" y="1161194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B4A1C2-AD3B-44DD-91E1-99FA68153432}"/>
              </a:ext>
            </a:extLst>
          </p:cNvPr>
          <p:cNvSpPr/>
          <p:nvPr/>
        </p:nvSpPr>
        <p:spPr>
          <a:xfrm>
            <a:off x="9660101" y="1295830"/>
            <a:ext cx="985945" cy="1346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8" y="330067"/>
            <a:ext cx="646811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머신러닝</a:t>
            </a:r>
            <a:r>
              <a:rPr lang="en-US" altLang="ko-KR" sz="4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-  SVM</a:t>
            </a:r>
            <a:endParaRPr 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D71E5-82A0-4551-83A3-876344B9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7" y="1346025"/>
            <a:ext cx="8207685" cy="35793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82380B-EBFA-469C-B4E9-06B0E9CE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6" y="5456458"/>
            <a:ext cx="8280088" cy="607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0699D5-F572-4948-9921-CE9EE9FF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29" y="794437"/>
            <a:ext cx="5591177" cy="58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8" y="330067"/>
            <a:ext cx="646811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머신러닝</a:t>
            </a:r>
            <a:r>
              <a:rPr lang="en-US" altLang="ko-KR" sz="4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-  SVM</a:t>
            </a:r>
            <a:endParaRPr 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B343C1-9598-4928-8380-68CEB88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" y="1693834"/>
            <a:ext cx="5103061" cy="1885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F66352-7262-4C8F-B52C-4E24F588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26" y="903180"/>
            <a:ext cx="4983649" cy="5860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77BCE6-FD56-4AE0-9350-EB8D10BF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09" y="4740411"/>
            <a:ext cx="4983648" cy="6281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A3901F-74C7-4B54-8AAA-6DA2470AC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91" y="5462712"/>
            <a:ext cx="5060901" cy="6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6098" y="436653"/>
            <a:ext cx="646811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머신러닝</a:t>
            </a:r>
            <a:r>
              <a:rPr lang="en-US" altLang="ko-KR" sz="4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-  </a:t>
            </a:r>
            <a:r>
              <a:rPr 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XGBoost</a:t>
            </a:r>
            <a:endParaRPr 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1CA97-ED62-448F-B45E-7B368723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2" y="2102618"/>
            <a:ext cx="8218692" cy="2340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55206-B0F1-4B30-A7EC-C13BEFB5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85" y="917205"/>
            <a:ext cx="5830683" cy="59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6098" y="436653"/>
            <a:ext cx="646811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머신러닝</a:t>
            </a:r>
            <a:r>
              <a:rPr lang="en-US" altLang="ko-KR" sz="4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-  </a:t>
            </a:r>
          </a:p>
          <a:p>
            <a:pPr algn="ctr"/>
            <a:r>
              <a:rPr lang="en-US" altLang="ko-KR" sz="4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RandomForest</a:t>
            </a:r>
            <a:endParaRPr 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FC0B64-0D36-4C5A-B773-52E95171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5" y="1537089"/>
            <a:ext cx="7074735" cy="44037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0883E1-E291-4442-AA5C-51001E62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90" y="835863"/>
            <a:ext cx="6390412" cy="56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2392BD4-7019-4911-AF6C-7D37AAB06ACF}"/>
              </a:ext>
            </a:extLst>
          </p:cNvPr>
          <p:cNvGrpSpPr/>
          <p:nvPr/>
        </p:nvGrpSpPr>
        <p:grpSpPr>
          <a:xfrm>
            <a:off x="5223103" y="3645400"/>
            <a:ext cx="588959" cy="585932"/>
            <a:chOff x="5125095" y="4963052"/>
            <a:chExt cx="673247" cy="669787"/>
          </a:xfrm>
        </p:grpSpPr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60B55CCD-1F01-47D6-A0AE-C69331AB0E6C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125094" y="4963053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Oval 6">
              <a:extLst>
                <a:ext uri="{FF2B5EF4-FFF2-40B4-BE49-F238E27FC236}">
                  <a16:creationId xmlns:a16="http://schemas.microsoft.com/office/drawing/2014/main" id="{72AE7802-897E-4A4F-9C63-38D3C401D761}"/>
                </a:ext>
              </a:extLst>
            </p:cNvPr>
            <p:cNvSpPr/>
            <p:nvPr/>
          </p:nvSpPr>
          <p:spPr>
            <a:xfrm>
              <a:off x="5154788" y="4976169"/>
              <a:ext cx="643554" cy="64355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C3AAC-0EFD-4D13-BECB-8EC8B1957798}"/>
              </a:ext>
            </a:extLst>
          </p:cNvPr>
          <p:cNvSpPr txBox="1"/>
          <p:nvPr/>
        </p:nvSpPr>
        <p:spPr>
          <a:xfrm>
            <a:off x="5331842" y="1070843"/>
            <a:ext cx="26228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04. 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결과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79EA2D-3BD6-4FC6-960B-06F7E88774BB}"/>
              </a:ext>
            </a:extLst>
          </p:cNvPr>
          <p:cNvGrpSpPr/>
          <p:nvPr/>
        </p:nvGrpSpPr>
        <p:grpSpPr>
          <a:xfrm>
            <a:off x="7674564" y="1394726"/>
            <a:ext cx="427751" cy="314688"/>
            <a:chOff x="4411405" y="1607745"/>
            <a:chExt cx="520434" cy="272215"/>
          </a:xfrm>
        </p:grpSpPr>
        <p:sp>
          <p:nvSpPr>
            <p:cNvPr id="114" name="Graphic 167">
              <a:extLst>
                <a:ext uri="{FF2B5EF4-FFF2-40B4-BE49-F238E27FC236}">
                  <a16:creationId xmlns:a16="http://schemas.microsoft.com/office/drawing/2014/main" id="{61253294-B915-4E8A-9316-4BF8369513AC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Graphic 167">
              <a:extLst>
                <a:ext uri="{FF2B5EF4-FFF2-40B4-BE49-F238E27FC236}">
                  <a16:creationId xmlns:a16="http://schemas.microsoft.com/office/drawing/2014/main" id="{B3B737F1-FB54-4B94-930B-2D6A9208E997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B8FEC0-E4B8-49FF-909C-CC6443301A9F}"/>
              </a:ext>
            </a:extLst>
          </p:cNvPr>
          <p:cNvSpPr txBox="1"/>
          <p:nvPr/>
        </p:nvSpPr>
        <p:spPr>
          <a:xfrm>
            <a:off x="6089790" y="2353660"/>
            <a:ext cx="4844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>
                <a:latin typeface="Arial Rounded MT Bold" panose="020F0704030504030204" pitchFamily="34" charset="0"/>
                <a:ea typeface="제주고딕" panose="02000300000000000000" pitchFamily="2" charset="-127"/>
              </a:rPr>
              <a:t>결론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BF9F-9B7A-422D-9C83-F1EA2ACCCDE6}"/>
              </a:ext>
            </a:extLst>
          </p:cNvPr>
          <p:cNvSpPr txBox="1"/>
          <p:nvPr/>
        </p:nvSpPr>
        <p:spPr>
          <a:xfrm>
            <a:off x="6049899" y="3572574"/>
            <a:ext cx="38402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rPr>
              <a:t>보완사항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E1358D-AF3A-4A25-9D8C-1ACF5EA4B94F}"/>
              </a:ext>
            </a:extLst>
          </p:cNvPr>
          <p:cNvGrpSpPr/>
          <p:nvPr/>
        </p:nvGrpSpPr>
        <p:grpSpPr>
          <a:xfrm>
            <a:off x="5264289" y="2426128"/>
            <a:ext cx="584775" cy="584776"/>
            <a:chOff x="5024875" y="1944421"/>
            <a:chExt cx="669786" cy="669787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9F075E46-C610-49ED-BA29-6A1CF0766676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024874" y="1944422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1232C16A-5E87-47BD-BC5F-446F07A8FA8B}"/>
                </a:ext>
              </a:extLst>
            </p:cNvPr>
            <p:cNvSpPr/>
            <p:nvPr/>
          </p:nvSpPr>
          <p:spPr>
            <a:xfrm>
              <a:off x="5037990" y="1957538"/>
              <a:ext cx="643554" cy="64355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EB8355-6221-4EDB-9113-816628027B9F}"/>
              </a:ext>
            </a:extLst>
          </p:cNvPr>
          <p:cNvGrpSpPr/>
          <p:nvPr/>
        </p:nvGrpSpPr>
        <p:grpSpPr>
          <a:xfrm>
            <a:off x="5252839" y="4863274"/>
            <a:ext cx="584775" cy="584776"/>
            <a:chOff x="5024875" y="1944421"/>
            <a:chExt cx="669786" cy="669787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7C626F5-4DAF-47CD-990B-70725BF313B9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024874" y="1944422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ECAA464-C555-426C-A0E9-D01F72BCA011}"/>
                </a:ext>
              </a:extLst>
            </p:cNvPr>
            <p:cNvSpPr/>
            <p:nvPr/>
          </p:nvSpPr>
          <p:spPr>
            <a:xfrm>
              <a:off x="5037990" y="1957538"/>
              <a:ext cx="643554" cy="64355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8B4B0A-2B99-418D-9F7B-8F52C4340039}"/>
              </a:ext>
            </a:extLst>
          </p:cNvPr>
          <p:cNvSpPr txBox="1"/>
          <p:nvPr/>
        </p:nvSpPr>
        <p:spPr>
          <a:xfrm>
            <a:off x="6096000" y="4816943"/>
            <a:ext cx="4844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rPr>
              <a:t>구현 아이디어</a:t>
            </a:r>
          </a:p>
        </p:txBody>
      </p:sp>
    </p:spTree>
    <p:extLst>
      <p:ext uri="{BB962C8B-B14F-4D97-AF65-F5344CB8AC3E}">
        <p14:creationId xmlns:p14="http://schemas.microsoft.com/office/powerpoint/2010/main" val="257184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5EB6DC-CE71-47C6-9042-B2104A31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26" y="2591835"/>
            <a:ext cx="5551685" cy="1669203"/>
          </a:xfrm>
          <a:prstGeom prst="rect">
            <a:avLst/>
          </a:prstGeom>
        </p:spPr>
      </p:pic>
      <p:sp>
        <p:nvSpPr>
          <p:cNvPr id="30" name="Rectangle 1">
            <a:extLst>
              <a:ext uri="{FF2B5EF4-FFF2-40B4-BE49-F238E27FC236}">
                <a16:creationId xmlns:a16="http://schemas.microsoft.com/office/drawing/2014/main" id="{4D2C8A15-5D80-4AD6-BA8E-CF88A5866572}"/>
              </a:ext>
            </a:extLst>
          </p:cNvPr>
          <p:cNvSpPr/>
          <p:nvPr/>
        </p:nvSpPr>
        <p:spPr>
          <a:xfrm>
            <a:off x="706629" y="4613537"/>
            <a:ext cx="3214660" cy="7831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8868" y="319358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결론</a:t>
            </a:r>
            <a:endParaRPr 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5C905-719A-452E-A0AA-72660B7F5F17}"/>
              </a:ext>
            </a:extLst>
          </p:cNvPr>
          <p:cNvSpPr txBox="1"/>
          <p:nvPr/>
        </p:nvSpPr>
        <p:spPr>
          <a:xfrm>
            <a:off x="953078" y="1764238"/>
            <a:ext cx="30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Arial Rounded MT Bold" panose="020F0704030504030204" pitchFamily="34" charset="0"/>
                <a:ea typeface="제주고딕" panose="02000300000000000000" pitchFamily="2" charset="-127"/>
              </a:rPr>
              <a:t>LinearRegression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A1EEF6-330F-4C5D-A6AC-54B541A98081}"/>
              </a:ext>
            </a:extLst>
          </p:cNvPr>
          <p:cNvGrpSpPr/>
          <p:nvPr/>
        </p:nvGrpSpPr>
        <p:grpSpPr>
          <a:xfrm>
            <a:off x="4115502" y="5055691"/>
            <a:ext cx="323081" cy="211008"/>
            <a:chOff x="4411405" y="1607745"/>
            <a:chExt cx="520434" cy="272215"/>
          </a:xfrm>
        </p:grpSpPr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D11C4DA6-A09B-456C-BA8A-03B840AA5D99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7">
              <a:extLst>
                <a:ext uri="{FF2B5EF4-FFF2-40B4-BE49-F238E27FC236}">
                  <a16:creationId xmlns:a16="http://schemas.microsoft.com/office/drawing/2014/main" id="{53BDDF16-223B-4370-B787-D6EA21AE8BC3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Rectangle 11">
            <a:extLst>
              <a:ext uri="{FF2B5EF4-FFF2-40B4-BE49-F238E27FC236}">
                <a16:creationId xmlns:a16="http://schemas.microsoft.com/office/drawing/2014/main" id="{E7EEFB30-6631-40F7-A15C-7895A872F2CA}"/>
              </a:ext>
            </a:extLst>
          </p:cNvPr>
          <p:cNvSpPr/>
          <p:nvPr/>
        </p:nvSpPr>
        <p:spPr>
          <a:xfrm>
            <a:off x="727393" y="2707416"/>
            <a:ext cx="2840447" cy="47909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 dirty="0">
              <a:latin typeface="+mn-lt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F330B7D-A002-4A0C-95F2-005972D87DCD}"/>
              </a:ext>
            </a:extLst>
          </p:cNvPr>
          <p:cNvSpPr/>
          <p:nvPr/>
        </p:nvSpPr>
        <p:spPr>
          <a:xfrm>
            <a:off x="727393" y="1738080"/>
            <a:ext cx="2840447" cy="47909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 dirty="0">
              <a:latin typeface="+mn-lt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659D576-872D-471A-94E1-C7DD002141CA}"/>
              </a:ext>
            </a:extLst>
          </p:cNvPr>
          <p:cNvSpPr/>
          <p:nvPr/>
        </p:nvSpPr>
        <p:spPr>
          <a:xfrm>
            <a:off x="727394" y="3676752"/>
            <a:ext cx="2840447" cy="47909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EF266-9825-451B-B04F-D4EAA12221AF}"/>
              </a:ext>
            </a:extLst>
          </p:cNvPr>
          <p:cNvSpPr txBox="1"/>
          <p:nvPr/>
        </p:nvSpPr>
        <p:spPr>
          <a:xfrm>
            <a:off x="1744646" y="2711595"/>
            <a:ext cx="9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Arial Rounded MT Bold" panose="020F0704030504030204" pitchFamily="34" charset="0"/>
                <a:ea typeface="제주고딕" panose="02000300000000000000" pitchFamily="2" charset="-127"/>
              </a:rPr>
              <a:t>SVM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1FB0D-684C-473E-B6E5-01F012CCEE9F}"/>
              </a:ext>
            </a:extLst>
          </p:cNvPr>
          <p:cNvSpPr txBox="1"/>
          <p:nvPr/>
        </p:nvSpPr>
        <p:spPr>
          <a:xfrm>
            <a:off x="1501985" y="3699992"/>
            <a:ext cx="157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Arial Rounded MT Bold" panose="020F0704030504030204" pitchFamily="34" charset="0"/>
                <a:ea typeface="제주고딕" panose="02000300000000000000" pitchFamily="2" charset="-127"/>
              </a:rPr>
              <a:t>XGBoost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AABA07-CA4B-4FD9-AA3A-8231134D35F0}"/>
              </a:ext>
            </a:extLst>
          </p:cNvPr>
          <p:cNvSpPr txBox="1"/>
          <p:nvPr/>
        </p:nvSpPr>
        <p:spPr>
          <a:xfrm>
            <a:off x="842233" y="4743479"/>
            <a:ext cx="327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Arial Rounded MT Bold" panose="020F0704030504030204" pitchFamily="34" charset="0"/>
                <a:ea typeface="제주고딕" panose="02000300000000000000" pitchFamily="2" charset="-127"/>
              </a:rPr>
              <a:t>Random Forest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504FCD-BE1E-4AAC-B071-0BC8CB361039}"/>
              </a:ext>
            </a:extLst>
          </p:cNvPr>
          <p:cNvGrpSpPr/>
          <p:nvPr/>
        </p:nvGrpSpPr>
        <p:grpSpPr>
          <a:xfrm>
            <a:off x="4266187" y="2488468"/>
            <a:ext cx="4973590" cy="1942577"/>
            <a:chOff x="5158241" y="2355908"/>
            <a:chExt cx="5009299" cy="1407635"/>
          </a:xfrm>
        </p:grpSpPr>
        <p:sp>
          <p:nvSpPr>
            <p:cNvPr id="15" name="Text Placeholder 1">
              <a:extLst>
                <a:ext uri="{FF2B5EF4-FFF2-40B4-BE49-F238E27FC236}">
                  <a16:creationId xmlns:a16="http://schemas.microsoft.com/office/drawing/2014/main" id="{B38B9D29-6B5A-4684-AC87-7F84C428A6D2}"/>
                </a:ext>
              </a:extLst>
            </p:cNvPr>
            <p:cNvSpPr txBox="1">
              <a:spLocks/>
            </p:cNvSpPr>
            <p:nvPr/>
          </p:nvSpPr>
          <p:spPr>
            <a:xfrm>
              <a:off x="7793618" y="3039296"/>
              <a:ext cx="2373922" cy="72424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채택</a:t>
              </a:r>
              <a:r>
                <a:rPr lang="en-US" altLang="ko-KR" dirty="0">
                  <a:solidFill>
                    <a:srgbClr val="FF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!</a:t>
              </a:r>
              <a:endParaRPr lang="en-US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C7F460-2C70-4615-B095-08C3F660D5B2}"/>
                </a:ext>
              </a:extLst>
            </p:cNvPr>
            <p:cNvSpPr txBox="1"/>
            <p:nvPr/>
          </p:nvSpPr>
          <p:spPr>
            <a:xfrm>
              <a:off x="5158241" y="2355908"/>
              <a:ext cx="4844363" cy="6021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제주고딕" panose="02000300000000000000" pitchFamily="2" charset="-127"/>
                  <a:cs typeface="Arial" pitchFamily="34" charset="0"/>
                </a:rPr>
                <a:t>RandomForest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제주고딕" panose="02000300000000000000" pitchFamily="2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532678" y="845604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주제선정배경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532678" y="217461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데이터탐색 및 </a:t>
              </a:r>
              <a:r>
                <a:rPr kumimoji="0" lang="ko-KR" altLang="en-US" sz="2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전처리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515100" y="350363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532678" y="4832643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결과 및 보완사항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ADBEC2-DC1E-472A-A2C8-C8100389E961}"/>
              </a:ext>
            </a:extLst>
          </p:cNvPr>
          <p:cNvSpPr txBox="1"/>
          <p:nvPr/>
        </p:nvSpPr>
        <p:spPr>
          <a:xfrm>
            <a:off x="7290502" y="368822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머신러닝</a:t>
            </a:r>
            <a:endParaRPr kumimoji="0" lang="ko-KR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EAA1C3-B966-44F1-8CF9-F50179694C54}"/>
              </a:ext>
            </a:extLst>
          </p:cNvPr>
          <p:cNvGrpSpPr/>
          <p:nvPr/>
        </p:nvGrpSpPr>
        <p:grpSpPr>
          <a:xfrm>
            <a:off x="40953" y="2560721"/>
            <a:ext cx="4022237" cy="2454868"/>
            <a:chOff x="-1027044" y="1992982"/>
            <a:chExt cx="3662447" cy="33922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991B98-88B9-476A-B2CB-079B5686B32B}"/>
                </a:ext>
              </a:extLst>
            </p:cNvPr>
            <p:cNvSpPr/>
            <p:nvPr/>
          </p:nvSpPr>
          <p:spPr>
            <a:xfrm>
              <a:off x="-1027044" y="1992982"/>
              <a:ext cx="3582820" cy="3392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BB9A14-70EC-4655-A912-607734F7796D}"/>
                </a:ext>
              </a:extLst>
            </p:cNvPr>
            <p:cNvSpPr/>
            <p:nvPr/>
          </p:nvSpPr>
          <p:spPr>
            <a:xfrm>
              <a:off x="2589684" y="1992982"/>
              <a:ext cx="45719" cy="3392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805859-AA12-4DAE-A480-66986C3FC711}"/>
              </a:ext>
            </a:extLst>
          </p:cNvPr>
          <p:cNvGrpSpPr/>
          <p:nvPr/>
        </p:nvGrpSpPr>
        <p:grpSpPr>
          <a:xfrm>
            <a:off x="7101255" y="1825399"/>
            <a:ext cx="1950166" cy="1950165"/>
            <a:chOff x="985739" y="3428998"/>
            <a:chExt cx="1872211" cy="18722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09E255-97F4-4DC0-9579-8B822C00EB7F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B9881-D326-4F1F-ADDD-013C865046ED}"/>
                </a:ext>
              </a:extLst>
            </p:cNvPr>
            <p:cNvSpPr txBox="1"/>
            <p:nvPr/>
          </p:nvSpPr>
          <p:spPr>
            <a:xfrm>
              <a:off x="985739" y="4054857"/>
              <a:ext cx="1872211" cy="620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/>
                  </a:solidFill>
                </a:rPr>
                <a:t>평점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914B8-067F-4267-ADE0-B92AF2481992}"/>
              </a:ext>
            </a:extLst>
          </p:cNvPr>
          <p:cNvGrpSpPr/>
          <p:nvPr/>
        </p:nvGrpSpPr>
        <p:grpSpPr>
          <a:xfrm>
            <a:off x="5743329" y="4031244"/>
            <a:ext cx="1968688" cy="1968687"/>
            <a:chOff x="985737" y="3428998"/>
            <a:chExt cx="1872211" cy="18722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8CC2BC-3212-41A8-A425-9F08090C9A6B}"/>
                </a:ext>
              </a:extLst>
            </p:cNvPr>
            <p:cNvSpPr/>
            <p:nvPr/>
          </p:nvSpPr>
          <p:spPr>
            <a:xfrm>
              <a:off x="985738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A328AC-88CB-45C2-9A6E-CDA3A646BEC8}"/>
                </a:ext>
              </a:extLst>
            </p:cNvPr>
            <p:cNvSpPr txBox="1"/>
            <p:nvPr/>
          </p:nvSpPr>
          <p:spPr>
            <a:xfrm>
              <a:off x="985737" y="3852888"/>
              <a:ext cx="1872211" cy="10244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스크린</a:t>
              </a:r>
              <a:endParaRPr lang="en-US" altLang="ko-KR" sz="3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점유율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F039-8BBF-4959-9CE1-5425C0425850}"/>
              </a:ext>
            </a:extLst>
          </p:cNvPr>
          <p:cNvGrpSpPr/>
          <p:nvPr/>
        </p:nvGrpSpPr>
        <p:grpSpPr>
          <a:xfrm>
            <a:off x="9800158" y="1862318"/>
            <a:ext cx="2008502" cy="2008501"/>
            <a:chOff x="1010817" y="3396009"/>
            <a:chExt cx="1872211" cy="1872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B69A74-2D09-4A90-A227-747464E2EEFD}"/>
                </a:ext>
              </a:extLst>
            </p:cNvPr>
            <p:cNvSpPr/>
            <p:nvPr/>
          </p:nvSpPr>
          <p:spPr>
            <a:xfrm>
              <a:off x="1010818" y="3396009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B81A18-5917-4FD1-A365-433852CC4306}"/>
                </a:ext>
              </a:extLst>
            </p:cNvPr>
            <p:cNvSpPr txBox="1"/>
            <p:nvPr/>
          </p:nvSpPr>
          <p:spPr>
            <a:xfrm>
              <a:off x="1010817" y="3867705"/>
              <a:ext cx="1872211" cy="1004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</a:rPr>
                <a:t>개봉당시 상황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F93AE3-0126-4FAC-83EF-92DAC526FA6D}"/>
              </a:ext>
            </a:extLst>
          </p:cNvPr>
          <p:cNvGrpSpPr/>
          <p:nvPr/>
        </p:nvGrpSpPr>
        <p:grpSpPr>
          <a:xfrm>
            <a:off x="8519374" y="3951602"/>
            <a:ext cx="2008505" cy="2008501"/>
            <a:chOff x="985738" y="3428998"/>
            <a:chExt cx="1872211" cy="18722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EF5B-DE6E-49BF-8F4B-F952FA7B51B3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8084B8-1152-4D4F-9168-B90FDB704B2F}"/>
                </a:ext>
              </a:extLst>
            </p:cNvPr>
            <p:cNvSpPr txBox="1"/>
            <p:nvPr/>
          </p:nvSpPr>
          <p:spPr>
            <a:xfrm>
              <a:off x="985738" y="3815208"/>
              <a:ext cx="1872211" cy="12336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i="0" dirty="0">
                  <a:solidFill>
                    <a:schemeClr val="bg1"/>
                  </a:solidFill>
                  <a:effectLst/>
                  <a:latin typeface="Noto Serif"/>
                </a:rPr>
                <a:t>좌석</a:t>
              </a:r>
              <a:endParaRPr lang="en-US" altLang="ko-KR" sz="3200" b="1" i="0" dirty="0">
                <a:solidFill>
                  <a:schemeClr val="bg1"/>
                </a:solidFill>
                <a:effectLst/>
                <a:latin typeface="Noto Serif"/>
              </a:endParaRPr>
            </a:p>
            <a:p>
              <a:pPr algn="ctr"/>
              <a:r>
                <a:rPr lang="ko-KR" altLang="en-US" sz="3200" b="1" i="0" dirty="0">
                  <a:solidFill>
                    <a:schemeClr val="bg1"/>
                  </a:solidFill>
                  <a:effectLst/>
                  <a:latin typeface="Noto Serif"/>
                </a:rPr>
                <a:t>점유율</a:t>
              </a:r>
              <a:endParaRPr lang="en-US" altLang="ko-KR" sz="3200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A49B1A-B2BB-45C3-BD1D-5A09CEFC96A0}"/>
              </a:ext>
            </a:extLst>
          </p:cNvPr>
          <p:cNvGrpSpPr/>
          <p:nvPr/>
        </p:nvGrpSpPr>
        <p:grpSpPr>
          <a:xfrm>
            <a:off x="4471400" y="1908906"/>
            <a:ext cx="1950166" cy="1950165"/>
            <a:chOff x="985739" y="3428998"/>
            <a:chExt cx="1872212" cy="18722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2911AB-B95A-4755-8DCC-AFFEC060DED8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8A7D3-9DD3-41FF-98CE-73DB09220E1F}"/>
                </a:ext>
              </a:extLst>
            </p:cNvPr>
            <p:cNvSpPr txBox="1"/>
            <p:nvPr/>
          </p:nvSpPr>
          <p:spPr>
            <a:xfrm>
              <a:off x="985739" y="4054856"/>
              <a:ext cx="1872212" cy="620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/>
                  </a:solidFill>
                </a:rPr>
                <a:t>제작비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6110E55-F4A7-4030-B298-EFDE0D80B11A}"/>
              </a:ext>
            </a:extLst>
          </p:cNvPr>
          <p:cNvSpPr txBox="1"/>
          <p:nvPr/>
        </p:nvSpPr>
        <p:spPr>
          <a:xfrm>
            <a:off x="395554" y="3123648"/>
            <a:ext cx="3470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OTHER  INFORMATION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A5DCBFBF-74D5-4A22-91EA-6DF048A6C360}"/>
              </a:ext>
            </a:extLst>
          </p:cNvPr>
          <p:cNvSpPr txBox="1">
            <a:spLocks/>
          </p:cNvSpPr>
          <p:nvPr/>
        </p:nvSpPr>
        <p:spPr>
          <a:xfrm>
            <a:off x="1937631" y="358979"/>
            <a:ext cx="506753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보완사항</a:t>
            </a:r>
            <a:endParaRPr 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2758" y="302370"/>
            <a:ext cx="4261816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구현 아이디어</a:t>
            </a:r>
            <a:endParaRPr 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E5E912-688B-48F6-BBC5-7E63E86BBA01}"/>
              </a:ext>
            </a:extLst>
          </p:cNvPr>
          <p:cNvGrpSpPr/>
          <p:nvPr/>
        </p:nvGrpSpPr>
        <p:grpSpPr>
          <a:xfrm>
            <a:off x="3601843" y="1426680"/>
            <a:ext cx="7623399" cy="830997"/>
            <a:chOff x="966464" y="4114093"/>
            <a:chExt cx="7623399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019291-C93E-49D3-8A35-AC4ACC4335A2}"/>
                </a:ext>
              </a:extLst>
            </p:cNvPr>
            <p:cNvSpPr txBox="1"/>
            <p:nvPr/>
          </p:nvSpPr>
          <p:spPr>
            <a:xfrm>
              <a:off x="1956487" y="4299679"/>
              <a:ext cx="6633376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예정 개봉일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장르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배급사 등 영화관련 정보입력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6FE871-1700-4A74-B7CE-17DFDD31586B}"/>
                </a:ext>
              </a:extLst>
            </p:cNvPr>
            <p:cNvSpPr txBox="1"/>
            <p:nvPr/>
          </p:nvSpPr>
          <p:spPr>
            <a:xfrm>
              <a:off x="966464" y="4114093"/>
              <a:ext cx="864096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5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3D5FA5-A99E-436A-A296-0A123208BCDE}"/>
              </a:ext>
            </a:extLst>
          </p:cNvPr>
          <p:cNvGrpSpPr/>
          <p:nvPr/>
        </p:nvGrpSpPr>
        <p:grpSpPr>
          <a:xfrm>
            <a:off x="4844638" y="3814580"/>
            <a:ext cx="6700768" cy="1200329"/>
            <a:chOff x="966464" y="4928149"/>
            <a:chExt cx="508040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43234F-3EDE-400C-ABEB-637BD4F662B0}"/>
                </a:ext>
              </a:extLst>
            </p:cNvPr>
            <p:cNvSpPr txBox="1"/>
            <p:nvPr/>
          </p:nvSpPr>
          <p:spPr>
            <a:xfrm>
              <a:off x="1975815" y="4928149"/>
              <a:ext cx="4071056" cy="120032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예측된 관객수를 기반으로 제작비 조절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손익분기점 결정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9331B0-1788-4A00-BAC1-E5CE40DEA679}"/>
                </a:ext>
              </a:extLst>
            </p:cNvPr>
            <p:cNvSpPr txBox="1"/>
            <p:nvPr/>
          </p:nvSpPr>
          <p:spPr>
            <a:xfrm>
              <a:off x="966464" y="5127275"/>
              <a:ext cx="864096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5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7A4142-2106-4BBB-B472-D21126862F10}"/>
              </a:ext>
            </a:extLst>
          </p:cNvPr>
          <p:cNvGrpSpPr/>
          <p:nvPr/>
        </p:nvGrpSpPr>
        <p:grpSpPr>
          <a:xfrm>
            <a:off x="4343007" y="2633542"/>
            <a:ext cx="6652717" cy="902521"/>
            <a:chOff x="6179703" y="4114093"/>
            <a:chExt cx="6652717" cy="902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7919A2-2A1B-493B-BF8C-97A0E7A8C5C8}"/>
                </a:ext>
              </a:extLst>
            </p:cNvPr>
            <p:cNvSpPr txBox="1"/>
            <p:nvPr/>
          </p:nvSpPr>
          <p:spPr>
            <a:xfrm>
              <a:off x="7231016" y="4185617"/>
              <a:ext cx="5601404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머신러닝으로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구현한 프로그램이 해당 정보를 이용하여 </a:t>
              </a:r>
              <a:r>
                <a:rPr lang="ko-KR" alt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영화최종관객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수 예측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D3A691-210C-48DB-9D61-A2516502C685}"/>
                </a:ext>
              </a:extLst>
            </p:cNvPr>
            <p:cNvSpPr txBox="1"/>
            <p:nvPr/>
          </p:nvSpPr>
          <p:spPr>
            <a:xfrm>
              <a:off x="6179703" y="4114093"/>
              <a:ext cx="864096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5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C79647E-00B5-41E0-A56C-3A589584F230}"/>
              </a:ext>
            </a:extLst>
          </p:cNvPr>
          <p:cNvGrpSpPr/>
          <p:nvPr/>
        </p:nvGrpSpPr>
        <p:grpSpPr>
          <a:xfrm>
            <a:off x="5830087" y="5254829"/>
            <a:ext cx="5750537" cy="830997"/>
            <a:chOff x="6179703" y="5127273"/>
            <a:chExt cx="5750537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29250C-65CB-4970-83AD-27FEADD9B820}"/>
                </a:ext>
              </a:extLst>
            </p:cNvPr>
            <p:cNvSpPr txBox="1"/>
            <p:nvPr/>
          </p:nvSpPr>
          <p:spPr>
            <a:xfrm>
              <a:off x="7264673" y="5346499"/>
              <a:ext cx="4665567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어플로 구현하여 접근성을 높임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C9452D-2B7E-4DF7-8E2A-0382F92408D4}"/>
                </a:ext>
              </a:extLst>
            </p:cNvPr>
            <p:cNvSpPr txBox="1"/>
            <p:nvPr/>
          </p:nvSpPr>
          <p:spPr>
            <a:xfrm>
              <a:off x="6179703" y="5127273"/>
              <a:ext cx="864096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5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F3F25F-A911-461F-BD0D-D484D3B6AC39}"/>
              </a:ext>
            </a:extLst>
          </p:cNvPr>
          <p:cNvGrpSpPr/>
          <p:nvPr/>
        </p:nvGrpSpPr>
        <p:grpSpPr>
          <a:xfrm>
            <a:off x="611376" y="1295338"/>
            <a:ext cx="2792290" cy="4908699"/>
            <a:chOff x="4609139" y="838734"/>
            <a:chExt cx="2792290" cy="4908699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F1E6F4C0-4793-4B2B-B10B-F99BB890AE13}"/>
                </a:ext>
              </a:extLst>
            </p:cNvPr>
            <p:cNvGrpSpPr/>
            <p:nvPr/>
          </p:nvGrpSpPr>
          <p:grpSpPr>
            <a:xfrm>
              <a:off x="4609139" y="838734"/>
              <a:ext cx="2792290" cy="4908699"/>
              <a:chOff x="445712" y="1449040"/>
              <a:chExt cx="2113018" cy="3924176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1B658C0E-D95A-45F0-803D-9CDD1C18D0A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F7D3761D-B551-4D41-AE9D-6308F87FB5F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id="{1406CF6B-61DB-4500-9E85-83D385C04C34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1" name="Oval 7">
                  <a:extLst>
                    <a:ext uri="{FF2B5EF4-FFF2-40B4-BE49-F238E27FC236}">
                      <a16:creationId xmlns:a16="http://schemas.microsoft.com/office/drawing/2014/main" id="{A4A593CA-FD7A-4F18-ADFC-A4E7A7623D1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2" name="Rounded Rectangle 8">
                  <a:extLst>
                    <a:ext uri="{FF2B5EF4-FFF2-40B4-BE49-F238E27FC236}">
                      <a16:creationId xmlns:a16="http://schemas.microsoft.com/office/drawing/2014/main" id="{2F948572-A949-43F1-83B8-226874EF16A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E93844F-9696-444B-B433-D942C847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7316" y="1292776"/>
              <a:ext cx="2395936" cy="4005419"/>
            </a:xfrm>
            <a:prstGeom prst="rect">
              <a:avLst/>
            </a:prstGeom>
          </p:spPr>
        </p:pic>
      </p:grpSp>
      <p:grpSp>
        <p:nvGrpSpPr>
          <p:cNvPr id="40" name="Graphic 1">
            <a:extLst>
              <a:ext uri="{FF2B5EF4-FFF2-40B4-BE49-F238E27FC236}">
                <a16:creationId xmlns:a16="http://schemas.microsoft.com/office/drawing/2014/main" id="{F0946A4E-6DA9-478E-8AC6-EC8D8727FDE9}"/>
              </a:ext>
            </a:extLst>
          </p:cNvPr>
          <p:cNvGrpSpPr/>
          <p:nvPr/>
        </p:nvGrpSpPr>
        <p:grpSpPr>
          <a:xfrm flipH="1">
            <a:off x="1029002" y="1842178"/>
            <a:ext cx="2067082" cy="3852717"/>
            <a:chOff x="-1201" y="1662023"/>
            <a:chExt cx="1558166" cy="3016140"/>
          </a:xfrm>
        </p:grpSpPr>
        <p:sp>
          <p:nvSpPr>
            <p:cNvPr id="41" name="Freeform: Shape 42">
              <a:extLst>
                <a:ext uri="{FF2B5EF4-FFF2-40B4-BE49-F238E27FC236}">
                  <a16:creationId xmlns:a16="http://schemas.microsoft.com/office/drawing/2014/main" id="{55FA44E2-E032-4686-8A5D-44B44C27567C}"/>
                </a:ext>
              </a:extLst>
            </p:cNvPr>
            <p:cNvSpPr/>
            <p:nvPr/>
          </p:nvSpPr>
          <p:spPr>
            <a:xfrm>
              <a:off x="-1201" y="1662023"/>
              <a:ext cx="1302502" cy="1333597"/>
            </a:xfrm>
            <a:custGeom>
              <a:avLst/>
              <a:gdLst>
                <a:gd name="connsiteX0" fmla="*/ 1010562 w 1302502"/>
                <a:gd name="connsiteY0" fmla="*/ 0 h 1333596"/>
                <a:gd name="connsiteX1" fmla="*/ 1067568 w 1302502"/>
                <a:gd name="connsiteY1" fmla="*/ 11747 h 1333596"/>
                <a:gd name="connsiteX2" fmla="*/ 1301121 w 1302502"/>
                <a:gd name="connsiteY2" fmla="*/ 280539 h 1333596"/>
                <a:gd name="connsiteX3" fmla="*/ 1198164 w 1302502"/>
                <a:gd name="connsiteY3" fmla="*/ 560042 h 1333596"/>
                <a:gd name="connsiteX4" fmla="*/ 1188490 w 1302502"/>
                <a:gd name="connsiteY4" fmla="*/ 569370 h 1333596"/>
                <a:gd name="connsiteX5" fmla="*/ 1257934 w 1302502"/>
                <a:gd name="connsiteY5" fmla="*/ 569370 h 1333596"/>
                <a:gd name="connsiteX6" fmla="*/ 1257934 w 1302502"/>
                <a:gd name="connsiteY6" fmla="*/ 1121465 h 1333596"/>
                <a:gd name="connsiteX7" fmla="*/ 449484 w 1302502"/>
                <a:gd name="connsiteY7" fmla="*/ 1121465 h 1333596"/>
                <a:gd name="connsiteX8" fmla="*/ 438083 w 1302502"/>
                <a:gd name="connsiteY8" fmla="*/ 1190218 h 1333596"/>
                <a:gd name="connsiteX9" fmla="*/ 408025 w 1302502"/>
                <a:gd name="connsiteY9" fmla="*/ 1222694 h 1333596"/>
                <a:gd name="connsiteX10" fmla="*/ 222496 w 1302502"/>
                <a:gd name="connsiteY10" fmla="*/ 1263117 h 1333596"/>
                <a:gd name="connsiteX11" fmla="*/ 206949 w 1302502"/>
                <a:gd name="connsiteY11" fmla="*/ 1272099 h 1333596"/>
                <a:gd name="connsiteX12" fmla="*/ 134742 w 1302502"/>
                <a:gd name="connsiteY12" fmla="*/ 1311831 h 1333596"/>
                <a:gd name="connsiteX13" fmla="*/ 20729 w 1302502"/>
                <a:gd name="connsiteY13" fmla="*/ 1332906 h 1333596"/>
                <a:gd name="connsiteX14" fmla="*/ 11747 w 1302502"/>
                <a:gd name="connsiteY14" fmla="*/ 1333597 h 1333596"/>
                <a:gd name="connsiteX15" fmla="*/ 4837 w 1302502"/>
                <a:gd name="connsiteY15" fmla="*/ 1280737 h 1333596"/>
                <a:gd name="connsiteX16" fmla="*/ 0 w 1302502"/>
                <a:gd name="connsiteY16" fmla="*/ 1253097 h 1333596"/>
                <a:gd name="connsiteX17" fmla="*/ 0 w 1302502"/>
                <a:gd name="connsiteY17" fmla="*/ 1243769 h 1333596"/>
                <a:gd name="connsiteX18" fmla="*/ 3109 w 1302502"/>
                <a:gd name="connsiteY18" fmla="*/ 1242387 h 1333596"/>
                <a:gd name="connsiteX19" fmla="*/ 144761 w 1302502"/>
                <a:gd name="connsiteY19" fmla="*/ 1215093 h 1333596"/>
                <a:gd name="connsiteX20" fmla="*/ 181383 w 1302502"/>
                <a:gd name="connsiteY20" fmla="*/ 1220967 h 1333596"/>
                <a:gd name="connsiteX21" fmla="*/ 232861 w 1302502"/>
                <a:gd name="connsiteY21" fmla="*/ 1229949 h 1333596"/>
                <a:gd name="connsiteX22" fmla="*/ 409753 w 1302502"/>
                <a:gd name="connsiteY22" fmla="*/ 1195746 h 1333596"/>
                <a:gd name="connsiteX23" fmla="*/ 419772 w 1302502"/>
                <a:gd name="connsiteY23" fmla="*/ 1121120 h 1333596"/>
                <a:gd name="connsiteX24" fmla="*/ 334090 w 1302502"/>
                <a:gd name="connsiteY24" fmla="*/ 1121120 h 1333596"/>
                <a:gd name="connsiteX25" fmla="*/ 334090 w 1302502"/>
                <a:gd name="connsiteY25" fmla="*/ 789102 h 1333596"/>
                <a:gd name="connsiteX26" fmla="*/ 288140 w 1302502"/>
                <a:gd name="connsiteY26" fmla="*/ 789448 h 1333596"/>
                <a:gd name="connsiteX27" fmla="*/ 279503 w 1302502"/>
                <a:gd name="connsiteY27" fmla="*/ 795321 h 1333596"/>
                <a:gd name="connsiteX28" fmla="*/ 241844 w 1302502"/>
                <a:gd name="connsiteY28" fmla="*/ 819160 h 1333596"/>
                <a:gd name="connsiteX29" fmla="*/ 171364 w 1302502"/>
                <a:gd name="connsiteY29" fmla="*/ 672326 h 1333596"/>
                <a:gd name="connsiteX30" fmla="*/ 223533 w 1302502"/>
                <a:gd name="connsiteY30" fmla="*/ 676472 h 1333596"/>
                <a:gd name="connsiteX31" fmla="*/ 271902 w 1302502"/>
                <a:gd name="connsiteY31" fmla="*/ 694092 h 1333596"/>
                <a:gd name="connsiteX32" fmla="*/ 333745 w 1302502"/>
                <a:gd name="connsiteY32" fmla="*/ 699620 h 1333596"/>
                <a:gd name="connsiteX33" fmla="*/ 333745 w 1302502"/>
                <a:gd name="connsiteY33" fmla="*/ 669562 h 1333596"/>
                <a:gd name="connsiteX34" fmla="*/ 321307 w 1302502"/>
                <a:gd name="connsiteY34" fmla="*/ 665762 h 1333596"/>
                <a:gd name="connsiteX35" fmla="*/ 137160 w 1302502"/>
                <a:gd name="connsiteY35" fmla="*/ 360002 h 1333596"/>
                <a:gd name="connsiteX36" fmla="*/ 388678 w 1302502"/>
                <a:gd name="connsiteY36" fmla="*/ 145797 h 1333596"/>
                <a:gd name="connsiteX37" fmla="*/ 621539 w 1302502"/>
                <a:gd name="connsiteY37" fmla="*/ 267410 h 1333596"/>
                <a:gd name="connsiteX38" fmla="*/ 637432 w 1302502"/>
                <a:gd name="connsiteY38" fmla="*/ 274320 h 1333596"/>
                <a:gd name="connsiteX39" fmla="*/ 673363 w 1302502"/>
                <a:gd name="connsiteY39" fmla="*/ 241844 h 1333596"/>
                <a:gd name="connsiteX40" fmla="*/ 911752 w 1302502"/>
                <a:gd name="connsiteY40" fmla="*/ 8983 h 1333596"/>
                <a:gd name="connsiteX41" fmla="*/ 956320 w 1302502"/>
                <a:gd name="connsiteY41" fmla="*/ 345 h 1333596"/>
                <a:gd name="connsiteX42" fmla="*/ 1010562 w 1302502"/>
                <a:gd name="connsiteY42" fmla="*/ 0 h 1333596"/>
                <a:gd name="connsiteX43" fmla="*/ 1140813 w 1302502"/>
                <a:gd name="connsiteY43" fmla="*/ 314052 h 1333596"/>
                <a:gd name="connsiteX44" fmla="*/ 978777 w 1302502"/>
                <a:gd name="connsiteY44" fmla="*/ 151325 h 1333596"/>
                <a:gd name="connsiteX45" fmla="*/ 816742 w 1302502"/>
                <a:gd name="connsiteY45" fmla="*/ 314052 h 1333596"/>
                <a:gd name="connsiteX46" fmla="*/ 978777 w 1302502"/>
                <a:gd name="connsiteY46" fmla="*/ 476433 h 1333596"/>
                <a:gd name="connsiteX47" fmla="*/ 1140813 w 1302502"/>
                <a:gd name="connsiteY47" fmla="*/ 314052 h 1333596"/>
                <a:gd name="connsiteX48" fmla="*/ 398697 w 1302502"/>
                <a:gd name="connsiteY48" fmla="*/ 267410 h 1333596"/>
                <a:gd name="connsiteX49" fmla="*/ 268101 w 1302502"/>
                <a:gd name="connsiteY49" fmla="*/ 399388 h 1333596"/>
                <a:gd name="connsiteX50" fmla="*/ 400079 w 1302502"/>
                <a:gd name="connsiteY50" fmla="*/ 529984 h 1333596"/>
                <a:gd name="connsiteX51" fmla="*/ 529984 w 1302502"/>
                <a:gd name="connsiteY51" fmla="*/ 397315 h 1333596"/>
                <a:gd name="connsiteX52" fmla="*/ 398697 w 1302502"/>
                <a:gd name="connsiteY52" fmla="*/ 267410 h 1333596"/>
                <a:gd name="connsiteX53" fmla="*/ 778047 w 1302502"/>
                <a:gd name="connsiteY53" fmla="*/ 569024 h 1333596"/>
                <a:gd name="connsiteX54" fmla="*/ 767682 w 1302502"/>
                <a:gd name="connsiteY54" fmla="*/ 559351 h 1333596"/>
                <a:gd name="connsiteX55" fmla="*/ 714131 w 1302502"/>
                <a:gd name="connsiteY55" fmla="*/ 495780 h 1333596"/>
                <a:gd name="connsiteX56" fmla="*/ 685455 w 1302502"/>
                <a:gd name="connsiteY56" fmla="*/ 484034 h 1333596"/>
                <a:gd name="connsiteX57" fmla="*/ 680964 w 1302502"/>
                <a:gd name="connsiteY57" fmla="*/ 485070 h 1333596"/>
                <a:gd name="connsiteX58" fmla="*/ 642959 w 1302502"/>
                <a:gd name="connsiteY58" fmla="*/ 515128 h 1333596"/>
                <a:gd name="connsiteX59" fmla="*/ 641577 w 1302502"/>
                <a:gd name="connsiteY59" fmla="*/ 518237 h 1333596"/>
                <a:gd name="connsiteX60" fmla="*/ 614629 w 1302502"/>
                <a:gd name="connsiteY60" fmla="*/ 569024 h 1333596"/>
                <a:gd name="connsiteX61" fmla="*/ 778047 w 1302502"/>
                <a:gd name="connsiteY61" fmla="*/ 569024 h 1333596"/>
                <a:gd name="connsiteX62" fmla="*/ 1137703 w 1302502"/>
                <a:gd name="connsiteY62" fmla="*/ 1038893 h 1333596"/>
                <a:gd name="connsiteX63" fmla="*/ 1166379 w 1302502"/>
                <a:gd name="connsiteY63" fmla="*/ 1068260 h 1333596"/>
                <a:gd name="connsiteX64" fmla="*/ 1195055 w 1302502"/>
                <a:gd name="connsiteY64" fmla="*/ 1038893 h 1333596"/>
                <a:gd name="connsiteX65" fmla="*/ 1166724 w 1302502"/>
                <a:gd name="connsiteY65" fmla="*/ 1010562 h 1333596"/>
                <a:gd name="connsiteX66" fmla="*/ 1137703 w 1302502"/>
                <a:gd name="connsiteY66" fmla="*/ 1038893 h 133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02502" h="1333596">
                  <a:moveTo>
                    <a:pt x="1010562" y="0"/>
                  </a:moveTo>
                  <a:cubicBezTo>
                    <a:pt x="1029564" y="3800"/>
                    <a:pt x="1049257" y="6219"/>
                    <a:pt x="1067568" y="11747"/>
                  </a:cubicBezTo>
                  <a:cubicBezTo>
                    <a:pt x="1200928" y="52860"/>
                    <a:pt x="1281427" y="142688"/>
                    <a:pt x="1301121" y="280539"/>
                  </a:cubicBezTo>
                  <a:cubicBezTo>
                    <a:pt x="1317013" y="390060"/>
                    <a:pt x="1279009" y="484034"/>
                    <a:pt x="1198164" y="560042"/>
                  </a:cubicBezTo>
                  <a:cubicBezTo>
                    <a:pt x="1195400" y="562460"/>
                    <a:pt x="1192636" y="565224"/>
                    <a:pt x="1188490" y="569370"/>
                  </a:cubicBezTo>
                  <a:cubicBezTo>
                    <a:pt x="1213020" y="569370"/>
                    <a:pt x="1235132" y="569370"/>
                    <a:pt x="1257934" y="569370"/>
                  </a:cubicBezTo>
                  <a:cubicBezTo>
                    <a:pt x="1257934" y="753862"/>
                    <a:pt x="1257934" y="936973"/>
                    <a:pt x="1257934" y="1121465"/>
                  </a:cubicBezTo>
                  <a:cubicBezTo>
                    <a:pt x="988451" y="1121465"/>
                    <a:pt x="719313" y="1121465"/>
                    <a:pt x="449484" y="1121465"/>
                  </a:cubicBezTo>
                  <a:cubicBezTo>
                    <a:pt x="445684" y="1144959"/>
                    <a:pt x="441538" y="1167761"/>
                    <a:pt x="438083" y="1190218"/>
                  </a:cubicBezTo>
                  <a:cubicBezTo>
                    <a:pt x="434283" y="1217166"/>
                    <a:pt x="434628" y="1217166"/>
                    <a:pt x="408025" y="1222694"/>
                  </a:cubicBezTo>
                  <a:cubicBezTo>
                    <a:pt x="346182" y="1236168"/>
                    <a:pt x="284339" y="1249297"/>
                    <a:pt x="222496" y="1263117"/>
                  </a:cubicBezTo>
                  <a:cubicBezTo>
                    <a:pt x="216969" y="1264499"/>
                    <a:pt x="210404" y="1267608"/>
                    <a:pt x="206949" y="1272099"/>
                  </a:cubicBezTo>
                  <a:cubicBezTo>
                    <a:pt x="188293" y="1295593"/>
                    <a:pt x="164799" y="1308031"/>
                    <a:pt x="134742" y="1311831"/>
                  </a:cubicBezTo>
                  <a:cubicBezTo>
                    <a:pt x="96392" y="1316668"/>
                    <a:pt x="58734" y="1325996"/>
                    <a:pt x="20729" y="1332906"/>
                  </a:cubicBezTo>
                  <a:cubicBezTo>
                    <a:pt x="18311" y="1333251"/>
                    <a:pt x="15893" y="1333251"/>
                    <a:pt x="11747" y="1333597"/>
                  </a:cubicBezTo>
                  <a:cubicBezTo>
                    <a:pt x="9328" y="1315977"/>
                    <a:pt x="7255" y="1298357"/>
                    <a:pt x="4837" y="1280737"/>
                  </a:cubicBezTo>
                  <a:cubicBezTo>
                    <a:pt x="3455" y="1271408"/>
                    <a:pt x="1727" y="1262426"/>
                    <a:pt x="0" y="1253097"/>
                  </a:cubicBezTo>
                  <a:cubicBezTo>
                    <a:pt x="0" y="1249988"/>
                    <a:pt x="0" y="1246879"/>
                    <a:pt x="0" y="1243769"/>
                  </a:cubicBezTo>
                  <a:cubicBezTo>
                    <a:pt x="1036" y="1243424"/>
                    <a:pt x="2073" y="1242387"/>
                    <a:pt x="3109" y="1242387"/>
                  </a:cubicBezTo>
                  <a:cubicBezTo>
                    <a:pt x="50442" y="1233404"/>
                    <a:pt x="97774" y="1225113"/>
                    <a:pt x="144761" y="1215093"/>
                  </a:cubicBezTo>
                  <a:cubicBezTo>
                    <a:pt x="158581" y="1212329"/>
                    <a:pt x="169982" y="1213366"/>
                    <a:pt x="181383" y="1220967"/>
                  </a:cubicBezTo>
                  <a:cubicBezTo>
                    <a:pt x="197276" y="1232022"/>
                    <a:pt x="213514" y="1234095"/>
                    <a:pt x="232861" y="1229949"/>
                  </a:cubicBezTo>
                  <a:cubicBezTo>
                    <a:pt x="291249" y="1217512"/>
                    <a:pt x="349983" y="1207147"/>
                    <a:pt x="409753" y="1195746"/>
                  </a:cubicBezTo>
                  <a:cubicBezTo>
                    <a:pt x="413208" y="1171216"/>
                    <a:pt x="416317" y="1147032"/>
                    <a:pt x="419772" y="1121120"/>
                  </a:cubicBezTo>
                  <a:cubicBezTo>
                    <a:pt x="390405" y="1121120"/>
                    <a:pt x="362766" y="1121120"/>
                    <a:pt x="334090" y="1121120"/>
                  </a:cubicBezTo>
                  <a:cubicBezTo>
                    <a:pt x="334090" y="1009871"/>
                    <a:pt x="334090" y="899660"/>
                    <a:pt x="334090" y="789102"/>
                  </a:cubicBezTo>
                  <a:cubicBezTo>
                    <a:pt x="317852" y="789102"/>
                    <a:pt x="302996" y="788757"/>
                    <a:pt x="288140" y="789448"/>
                  </a:cubicBezTo>
                  <a:cubicBezTo>
                    <a:pt x="285030" y="789448"/>
                    <a:pt x="280539" y="792557"/>
                    <a:pt x="279503" y="795321"/>
                  </a:cubicBezTo>
                  <a:cubicBezTo>
                    <a:pt x="272938" y="812250"/>
                    <a:pt x="259464" y="817778"/>
                    <a:pt x="241844" y="819160"/>
                  </a:cubicBezTo>
                  <a:cubicBezTo>
                    <a:pt x="219042" y="771482"/>
                    <a:pt x="195894" y="723114"/>
                    <a:pt x="171364" y="672326"/>
                  </a:cubicBezTo>
                  <a:cubicBezTo>
                    <a:pt x="190366" y="673708"/>
                    <a:pt x="207640" y="673017"/>
                    <a:pt x="223533" y="676472"/>
                  </a:cubicBezTo>
                  <a:cubicBezTo>
                    <a:pt x="240116" y="680273"/>
                    <a:pt x="256355" y="686837"/>
                    <a:pt x="271902" y="694092"/>
                  </a:cubicBezTo>
                  <a:cubicBezTo>
                    <a:pt x="292286" y="703766"/>
                    <a:pt x="313015" y="697202"/>
                    <a:pt x="333745" y="699620"/>
                  </a:cubicBezTo>
                  <a:cubicBezTo>
                    <a:pt x="333745" y="688564"/>
                    <a:pt x="333745" y="679236"/>
                    <a:pt x="333745" y="669562"/>
                  </a:cubicBezTo>
                  <a:cubicBezTo>
                    <a:pt x="329599" y="668180"/>
                    <a:pt x="325453" y="666798"/>
                    <a:pt x="321307" y="665762"/>
                  </a:cubicBezTo>
                  <a:cubicBezTo>
                    <a:pt x="191748" y="626376"/>
                    <a:pt x="110557" y="497162"/>
                    <a:pt x="137160" y="360002"/>
                  </a:cubicBezTo>
                  <a:cubicBezTo>
                    <a:pt x="160999" y="236316"/>
                    <a:pt x="267410" y="148216"/>
                    <a:pt x="388678" y="145797"/>
                  </a:cubicBezTo>
                  <a:cubicBezTo>
                    <a:pt x="488525" y="143724"/>
                    <a:pt x="565569" y="185183"/>
                    <a:pt x="621539" y="267410"/>
                  </a:cubicBezTo>
                  <a:cubicBezTo>
                    <a:pt x="626030" y="273975"/>
                    <a:pt x="629485" y="274666"/>
                    <a:pt x="637432" y="274320"/>
                  </a:cubicBezTo>
                  <a:cubicBezTo>
                    <a:pt x="659198" y="273284"/>
                    <a:pt x="667144" y="263955"/>
                    <a:pt x="673363" y="241844"/>
                  </a:cubicBezTo>
                  <a:cubicBezTo>
                    <a:pt x="707566" y="118849"/>
                    <a:pt x="787375" y="40768"/>
                    <a:pt x="911752" y="8983"/>
                  </a:cubicBezTo>
                  <a:cubicBezTo>
                    <a:pt x="926262" y="5182"/>
                    <a:pt x="941464" y="3109"/>
                    <a:pt x="956320" y="345"/>
                  </a:cubicBezTo>
                  <a:cubicBezTo>
                    <a:pt x="974286" y="0"/>
                    <a:pt x="992597" y="0"/>
                    <a:pt x="1010562" y="0"/>
                  </a:cubicBezTo>
                  <a:close/>
                  <a:moveTo>
                    <a:pt x="1140813" y="314052"/>
                  </a:moveTo>
                  <a:cubicBezTo>
                    <a:pt x="1141158" y="224569"/>
                    <a:pt x="1068259" y="151325"/>
                    <a:pt x="978777" y="151325"/>
                  </a:cubicBezTo>
                  <a:cubicBezTo>
                    <a:pt x="889640" y="151325"/>
                    <a:pt x="816742" y="224224"/>
                    <a:pt x="816742" y="314052"/>
                  </a:cubicBezTo>
                  <a:cubicBezTo>
                    <a:pt x="816742" y="403879"/>
                    <a:pt x="888604" y="476087"/>
                    <a:pt x="978777" y="476433"/>
                  </a:cubicBezTo>
                  <a:cubicBezTo>
                    <a:pt x="1068605" y="476087"/>
                    <a:pt x="1140813" y="404225"/>
                    <a:pt x="1140813" y="314052"/>
                  </a:cubicBezTo>
                  <a:close/>
                  <a:moveTo>
                    <a:pt x="398697" y="267410"/>
                  </a:moveTo>
                  <a:cubicBezTo>
                    <a:pt x="325453" y="267756"/>
                    <a:pt x="267410" y="326489"/>
                    <a:pt x="268101" y="399388"/>
                  </a:cubicBezTo>
                  <a:cubicBezTo>
                    <a:pt x="268792" y="472632"/>
                    <a:pt x="327180" y="530329"/>
                    <a:pt x="400079" y="529984"/>
                  </a:cubicBezTo>
                  <a:cubicBezTo>
                    <a:pt x="472978" y="529638"/>
                    <a:pt x="530329" y="470905"/>
                    <a:pt x="529984" y="397315"/>
                  </a:cubicBezTo>
                  <a:cubicBezTo>
                    <a:pt x="529638" y="325453"/>
                    <a:pt x="470905" y="267065"/>
                    <a:pt x="398697" y="267410"/>
                  </a:cubicBezTo>
                  <a:close/>
                  <a:moveTo>
                    <a:pt x="778047" y="569024"/>
                  </a:moveTo>
                  <a:cubicBezTo>
                    <a:pt x="773555" y="564878"/>
                    <a:pt x="770446" y="562460"/>
                    <a:pt x="767682" y="559351"/>
                  </a:cubicBezTo>
                  <a:cubicBezTo>
                    <a:pt x="749716" y="538276"/>
                    <a:pt x="731060" y="517546"/>
                    <a:pt x="714131" y="495780"/>
                  </a:cubicBezTo>
                  <a:cubicBezTo>
                    <a:pt x="702729" y="480924"/>
                    <a:pt x="703766" y="480233"/>
                    <a:pt x="685455" y="484034"/>
                  </a:cubicBezTo>
                  <a:cubicBezTo>
                    <a:pt x="684073" y="484379"/>
                    <a:pt x="682345" y="485070"/>
                    <a:pt x="680964" y="485070"/>
                  </a:cubicBezTo>
                  <a:cubicBezTo>
                    <a:pt x="659889" y="484724"/>
                    <a:pt x="646414" y="493362"/>
                    <a:pt x="642959" y="515128"/>
                  </a:cubicBezTo>
                  <a:cubicBezTo>
                    <a:pt x="642614" y="516164"/>
                    <a:pt x="641923" y="517201"/>
                    <a:pt x="641577" y="518237"/>
                  </a:cubicBezTo>
                  <a:cubicBezTo>
                    <a:pt x="632595" y="535166"/>
                    <a:pt x="623957" y="551750"/>
                    <a:pt x="614629" y="569024"/>
                  </a:cubicBezTo>
                  <a:cubicBezTo>
                    <a:pt x="668871" y="569024"/>
                    <a:pt x="722422" y="569024"/>
                    <a:pt x="778047" y="569024"/>
                  </a:cubicBezTo>
                  <a:close/>
                  <a:moveTo>
                    <a:pt x="1137703" y="1038893"/>
                  </a:moveTo>
                  <a:cubicBezTo>
                    <a:pt x="1137703" y="1055476"/>
                    <a:pt x="1150141" y="1068260"/>
                    <a:pt x="1166379" y="1068260"/>
                  </a:cubicBezTo>
                  <a:cubicBezTo>
                    <a:pt x="1182272" y="1068260"/>
                    <a:pt x="1195055" y="1055131"/>
                    <a:pt x="1195055" y="1038893"/>
                  </a:cubicBezTo>
                  <a:cubicBezTo>
                    <a:pt x="1194709" y="1023000"/>
                    <a:pt x="1182617" y="1010562"/>
                    <a:pt x="1166724" y="1010562"/>
                  </a:cubicBezTo>
                  <a:cubicBezTo>
                    <a:pt x="1150486" y="1010217"/>
                    <a:pt x="1137703" y="1022655"/>
                    <a:pt x="1137703" y="1038893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3">
              <a:extLst>
                <a:ext uri="{FF2B5EF4-FFF2-40B4-BE49-F238E27FC236}">
                  <a16:creationId xmlns:a16="http://schemas.microsoft.com/office/drawing/2014/main" id="{473F7FC3-76F9-4BBC-A9FA-288E6AC5EF65}"/>
                </a:ext>
              </a:extLst>
            </p:cNvPr>
            <p:cNvSpPr/>
            <p:nvPr/>
          </p:nvSpPr>
          <p:spPr>
            <a:xfrm>
              <a:off x="274501" y="2803872"/>
              <a:ext cx="1136667" cy="1872563"/>
            </a:xfrm>
            <a:custGeom>
              <a:avLst/>
              <a:gdLst>
                <a:gd name="connsiteX0" fmla="*/ 541730 w 1136666"/>
                <a:gd name="connsiteY0" fmla="*/ 1873255 h 1872563"/>
                <a:gd name="connsiteX1" fmla="*/ 523419 w 1136666"/>
                <a:gd name="connsiteY1" fmla="*/ 1586842 h 1872563"/>
                <a:gd name="connsiteX2" fmla="*/ 513055 w 1136666"/>
                <a:gd name="connsiteY2" fmla="*/ 1413060 h 1872563"/>
                <a:gd name="connsiteX3" fmla="*/ 499926 w 1136666"/>
                <a:gd name="connsiteY3" fmla="*/ 1208875 h 1872563"/>
                <a:gd name="connsiteX4" fmla="*/ 489561 w 1136666"/>
                <a:gd name="connsiteY4" fmla="*/ 1036129 h 1872563"/>
                <a:gd name="connsiteX5" fmla="*/ 476433 w 1136666"/>
                <a:gd name="connsiteY5" fmla="*/ 830561 h 1872563"/>
                <a:gd name="connsiteX6" fmla="*/ 466068 w 1136666"/>
                <a:gd name="connsiteY6" fmla="*/ 660234 h 1872563"/>
                <a:gd name="connsiteX7" fmla="*/ 454667 w 1136666"/>
                <a:gd name="connsiteY7" fmla="*/ 485415 h 1872563"/>
                <a:gd name="connsiteX8" fmla="*/ 447066 w 1136666"/>
                <a:gd name="connsiteY8" fmla="*/ 358620 h 1872563"/>
                <a:gd name="connsiteX9" fmla="*/ 440847 w 1136666"/>
                <a:gd name="connsiteY9" fmla="*/ 290558 h 1872563"/>
                <a:gd name="connsiteX10" fmla="*/ 316470 w 1136666"/>
                <a:gd name="connsiteY10" fmla="*/ 748334 h 1872563"/>
                <a:gd name="connsiteX11" fmla="*/ 326489 w 1136666"/>
                <a:gd name="connsiteY11" fmla="*/ 750407 h 1872563"/>
                <a:gd name="connsiteX12" fmla="*/ 326489 w 1136666"/>
                <a:gd name="connsiteY12" fmla="*/ 817433 h 1872563"/>
                <a:gd name="connsiteX13" fmla="*/ 321998 w 1136666"/>
                <a:gd name="connsiteY13" fmla="*/ 818124 h 1872563"/>
                <a:gd name="connsiteX14" fmla="*/ 291249 w 1136666"/>
                <a:gd name="connsiteY14" fmla="*/ 841963 h 1872563"/>
                <a:gd name="connsiteX15" fmla="*/ 91555 w 1136666"/>
                <a:gd name="connsiteY15" fmla="*/ 1576132 h 1872563"/>
                <a:gd name="connsiteX16" fmla="*/ 42150 w 1136666"/>
                <a:gd name="connsiteY16" fmla="*/ 1757169 h 1872563"/>
                <a:gd name="connsiteX17" fmla="*/ 39386 w 1136666"/>
                <a:gd name="connsiteY17" fmla="*/ 1765807 h 1872563"/>
                <a:gd name="connsiteX18" fmla="*/ 0 w 1136666"/>
                <a:gd name="connsiteY18" fmla="*/ 1756478 h 1872563"/>
                <a:gd name="connsiteX19" fmla="*/ 188638 w 1136666"/>
                <a:gd name="connsiteY19" fmla="*/ 819506 h 1872563"/>
                <a:gd name="connsiteX20" fmla="*/ 177237 w 1136666"/>
                <a:gd name="connsiteY20" fmla="*/ 817087 h 1872563"/>
                <a:gd name="connsiteX21" fmla="*/ 177237 w 1136666"/>
                <a:gd name="connsiteY21" fmla="*/ 750753 h 1872563"/>
                <a:gd name="connsiteX22" fmla="*/ 180001 w 1136666"/>
                <a:gd name="connsiteY22" fmla="*/ 749371 h 1872563"/>
                <a:gd name="connsiteX23" fmla="*/ 207295 w 1136666"/>
                <a:gd name="connsiteY23" fmla="*/ 725187 h 1872563"/>
                <a:gd name="connsiteX24" fmla="*/ 295741 w 1136666"/>
                <a:gd name="connsiteY24" fmla="*/ 288485 h 1872563"/>
                <a:gd name="connsiteX25" fmla="*/ 331326 w 1136666"/>
                <a:gd name="connsiteY25" fmla="*/ 109866 h 1872563"/>
                <a:gd name="connsiteX26" fmla="*/ 304032 w 1136666"/>
                <a:gd name="connsiteY26" fmla="*/ 109866 h 1872563"/>
                <a:gd name="connsiteX27" fmla="*/ 304032 w 1136666"/>
                <a:gd name="connsiteY27" fmla="*/ 0 h 1872563"/>
                <a:gd name="connsiteX28" fmla="*/ 825379 w 1136666"/>
                <a:gd name="connsiteY28" fmla="*/ 0 h 1872563"/>
                <a:gd name="connsiteX29" fmla="*/ 825379 w 1136666"/>
                <a:gd name="connsiteY29" fmla="*/ 109175 h 1872563"/>
                <a:gd name="connsiteX30" fmla="*/ 801540 w 1136666"/>
                <a:gd name="connsiteY30" fmla="*/ 109175 h 1872563"/>
                <a:gd name="connsiteX31" fmla="*/ 930408 w 1136666"/>
                <a:gd name="connsiteY31" fmla="*/ 749025 h 1872563"/>
                <a:gd name="connsiteX32" fmla="*/ 965994 w 1136666"/>
                <a:gd name="connsiteY32" fmla="*/ 749025 h 1872563"/>
                <a:gd name="connsiteX33" fmla="*/ 965994 w 1136666"/>
                <a:gd name="connsiteY33" fmla="*/ 817433 h 1872563"/>
                <a:gd name="connsiteX34" fmla="*/ 944228 w 1136666"/>
                <a:gd name="connsiteY34" fmla="*/ 818469 h 1872563"/>
                <a:gd name="connsiteX35" fmla="*/ 1137358 w 1136666"/>
                <a:gd name="connsiteY35" fmla="*/ 1777208 h 1872563"/>
                <a:gd name="connsiteX36" fmla="*/ 1097626 w 1136666"/>
                <a:gd name="connsiteY36" fmla="*/ 1786882 h 1872563"/>
                <a:gd name="connsiteX37" fmla="*/ 1082079 w 1136666"/>
                <a:gd name="connsiteY37" fmla="*/ 1730221 h 1872563"/>
                <a:gd name="connsiteX38" fmla="*/ 977395 w 1136666"/>
                <a:gd name="connsiteY38" fmla="*/ 1345689 h 1872563"/>
                <a:gd name="connsiteX39" fmla="*/ 838162 w 1136666"/>
                <a:gd name="connsiteY39" fmla="*/ 830907 h 1872563"/>
                <a:gd name="connsiteX40" fmla="*/ 816051 w 1136666"/>
                <a:gd name="connsiteY40" fmla="*/ 817778 h 1872563"/>
                <a:gd name="connsiteX41" fmla="*/ 816051 w 1136666"/>
                <a:gd name="connsiteY41" fmla="*/ 805686 h 1872563"/>
                <a:gd name="connsiteX42" fmla="*/ 802231 w 1136666"/>
                <a:gd name="connsiteY42" fmla="*/ 699275 h 1872563"/>
                <a:gd name="connsiteX43" fmla="*/ 676472 w 1136666"/>
                <a:gd name="connsiteY43" fmla="*/ 236662 h 1872563"/>
                <a:gd name="connsiteX44" fmla="*/ 673708 w 1136666"/>
                <a:gd name="connsiteY44" fmla="*/ 234589 h 1872563"/>
                <a:gd name="connsiteX45" fmla="*/ 672672 w 1136666"/>
                <a:gd name="connsiteY45" fmla="*/ 242535 h 1872563"/>
                <a:gd name="connsiteX46" fmla="*/ 660925 w 1136666"/>
                <a:gd name="connsiteY46" fmla="*/ 474014 h 1872563"/>
                <a:gd name="connsiteX47" fmla="*/ 650906 w 1136666"/>
                <a:gd name="connsiteY47" fmla="*/ 675090 h 1872563"/>
                <a:gd name="connsiteX48" fmla="*/ 644687 w 1136666"/>
                <a:gd name="connsiteY48" fmla="*/ 819506 h 1872563"/>
                <a:gd name="connsiteX49" fmla="*/ 631904 w 1136666"/>
                <a:gd name="connsiteY49" fmla="*/ 1047184 h 1872563"/>
                <a:gd name="connsiteX50" fmla="*/ 617739 w 1136666"/>
                <a:gd name="connsiteY50" fmla="*/ 1322196 h 1872563"/>
                <a:gd name="connsiteX51" fmla="*/ 608410 w 1136666"/>
                <a:gd name="connsiteY51" fmla="*/ 1501851 h 1872563"/>
                <a:gd name="connsiteX52" fmla="*/ 594245 w 1136666"/>
                <a:gd name="connsiteY52" fmla="*/ 1777899 h 1872563"/>
                <a:gd name="connsiteX53" fmla="*/ 589754 w 1136666"/>
                <a:gd name="connsiteY53" fmla="*/ 1872909 h 1872563"/>
                <a:gd name="connsiteX54" fmla="*/ 541730 w 1136666"/>
                <a:gd name="connsiteY54" fmla="*/ 1873255 h 1872563"/>
                <a:gd name="connsiteX55" fmla="*/ 631904 w 1136666"/>
                <a:gd name="connsiteY55" fmla="*/ 110557 h 1872563"/>
                <a:gd name="connsiteX56" fmla="*/ 495780 w 1136666"/>
                <a:gd name="connsiteY56" fmla="*/ 110903 h 1872563"/>
                <a:gd name="connsiteX57" fmla="*/ 487488 w 1136666"/>
                <a:gd name="connsiteY57" fmla="*/ 119540 h 1872563"/>
                <a:gd name="connsiteX58" fmla="*/ 486106 w 1136666"/>
                <a:gd name="connsiteY58" fmla="*/ 191748 h 1872563"/>
                <a:gd name="connsiteX59" fmla="*/ 496817 w 1136666"/>
                <a:gd name="connsiteY59" fmla="*/ 364148 h 1872563"/>
                <a:gd name="connsiteX60" fmla="*/ 504763 w 1136666"/>
                <a:gd name="connsiteY60" fmla="*/ 495780 h 1872563"/>
                <a:gd name="connsiteX61" fmla="*/ 515819 w 1136666"/>
                <a:gd name="connsiteY61" fmla="*/ 670599 h 1872563"/>
                <a:gd name="connsiteX62" fmla="*/ 521346 w 1136666"/>
                <a:gd name="connsiteY62" fmla="*/ 754208 h 1872563"/>
                <a:gd name="connsiteX63" fmla="*/ 599082 w 1136666"/>
                <a:gd name="connsiteY63" fmla="*/ 754208 h 1872563"/>
                <a:gd name="connsiteX64" fmla="*/ 631904 w 1136666"/>
                <a:gd name="connsiteY64" fmla="*/ 110557 h 1872563"/>
                <a:gd name="connsiteX65" fmla="*/ 888604 w 1136666"/>
                <a:gd name="connsiteY65" fmla="*/ 747989 h 1872563"/>
                <a:gd name="connsiteX66" fmla="*/ 760426 w 1136666"/>
                <a:gd name="connsiteY66" fmla="*/ 111248 h 1872563"/>
                <a:gd name="connsiteX67" fmla="*/ 686146 w 1136666"/>
                <a:gd name="connsiteY67" fmla="*/ 111248 h 1872563"/>
                <a:gd name="connsiteX68" fmla="*/ 689255 w 1136666"/>
                <a:gd name="connsiteY68" fmla="*/ 123686 h 1872563"/>
                <a:gd name="connsiteX69" fmla="*/ 852673 w 1136666"/>
                <a:gd name="connsiteY69" fmla="*/ 726568 h 1872563"/>
                <a:gd name="connsiteX70" fmla="*/ 886531 w 1136666"/>
                <a:gd name="connsiteY70" fmla="*/ 749371 h 1872563"/>
                <a:gd name="connsiteX71" fmla="*/ 888604 w 1136666"/>
                <a:gd name="connsiteY71" fmla="*/ 747989 h 1872563"/>
                <a:gd name="connsiteX72" fmla="*/ 245299 w 1136666"/>
                <a:gd name="connsiteY72" fmla="*/ 749716 h 1872563"/>
                <a:gd name="connsiteX73" fmla="*/ 260846 w 1136666"/>
                <a:gd name="connsiteY73" fmla="*/ 749716 h 1872563"/>
                <a:gd name="connsiteX74" fmla="*/ 277430 w 1136666"/>
                <a:gd name="connsiteY74" fmla="*/ 737279 h 1872563"/>
                <a:gd name="connsiteX75" fmla="*/ 428409 w 1136666"/>
                <a:gd name="connsiteY75" fmla="*/ 182074 h 1872563"/>
                <a:gd name="connsiteX76" fmla="*/ 432210 w 1136666"/>
                <a:gd name="connsiteY76" fmla="*/ 110557 h 1872563"/>
                <a:gd name="connsiteX77" fmla="*/ 379695 w 1136666"/>
                <a:gd name="connsiteY77" fmla="*/ 110903 h 1872563"/>
                <a:gd name="connsiteX78" fmla="*/ 372785 w 1136666"/>
                <a:gd name="connsiteY78" fmla="*/ 118158 h 1872563"/>
                <a:gd name="connsiteX79" fmla="*/ 355856 w 1136666"/>
                <a:gd name="connsiteY79" fmla="*/ 202112 h 1872563"/>
                <a:gd name="connsiteX80" fmla="*/ 286067 w 1136666"/>
                <a:gd name="connsiteY80" fmla="*/ 548295 h 1872563"/>
                <a:gd name="connsiteX81" fmla="*/ 245299 w 1136666"/>
                <a:gd name="connsiteY81" fmla="*/ 749716 h 1872563"/>
                <a:gd name="connsiteX82" fmla="*/ 562460 w 1136666"/>
                <a:gd name="connsiteY82" fmla="*/ 1421352 h 1872563"/>
                <a:gd name="connsiteX83" fmla="*/ 564533 w 1136666"/>
                <a:gd name="connsiteY83" fmla="*/ 1421352 h 1872563"/>
                <a:gd name="connsiteX84" fmla="*/ 595282 w 1136666"/>
                <a:gd name="connsiteY84" fmla="*/ 825724 h 1872563"/>
                <a:gd name="connsiteX85" fmla="*/ 525492 w 1136666"/>
                <a:gd name="connsiteY85" fmla="*/ 825724 h 1872563"/>
                <a:gd name="connsiteX86" fmla="*/ 562460 w 1136666"/>
                <a:gd name="connsiteY86" fmla="*/ 1421352 h 1872563"/>
                <a:gd name="connsiteX87" fmla="*/ 966339 w 1136666"/>
                <a:gd name="connsiteY87" fmla="*/ 1145304 h 1872563"/>
                <a:gd name="connsiteX88" fmla="*/ 968412 w 1136666"/>
                <a:gd name="connsiteY88" fmla="*/ 1144268 h 1872563"/>
                <a:gd name="connsiteX89" fmla="*/ 953556 w 1136666"/>
                <a:gd name="connsiteY89" fmla="*/ 1072405 h 1872563"/>
                <a:gd name="connsiteX90" fmla="*/ 903805 w 1136666"/>
                <a:gd name="connsiteY90" fmla="*/ 825724 h 1872563"/>
                <a:gd name="connsiteX91" fmla="*/ 895514 w 1136666"/>
                <a:gd name="connsiteY91" fmla="*/ 818815 h 1872563"/>
                <a:gd name="connsiteX92" fmla="*/ 877548 w 1136666"/>
                <a:gd name="connsiteY92" fmla="*/ 818469 h 1872563"/>
                <a:gd name="connsiteX93" fmla="*/ 966339 w 1136666"/>
                <a:gd name="connsiteY93" fmla="*/ 1145304 h 1872563"/>
                <a:gd name="connsiteX94" fmla="*/ 169636 w 1136666"/>
                <a:gd name="connsiteY94" fmla="*/ 1125611 h 1872563"/>
                <a:gd name="connsiteX95" fmla="*/ 171709 w 1136666"/>
                <a:gd name="connsiteY95" fmla="*/ 1126302 h 1872563"/>
                <a:gd name="connsiteX96" fmla="*/ 254973 w 1136666"/>
                <a:gd name="connsiteY96" fmla="*/ 819160 h 1872563"/>
                <a:gd name="connsiteX97" fmla="*/ 231479 w 1136666"/>
                <a:gd name="connsiteY97" fmla="*/ 819160 h 1872563"/>
                <a:gd name="connsiteX98" fmla="*/ 169636 w 1136666"/>
                <a:gd name="connsiteY98" fmla="*/ 1125611 h 187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136666" h="1872563">
                  <a:moveTo>
                    <a:pt x="541730" y="1873255"/>
                  </a:moveTo>
                  <a:cubicBezTo>
                    <a:pt x="535512" y="1777899"/>
                    <a:pt x="529293" y="1682198"/>
                    <a:pt x="523419" y="1586842"/>
                  </a:cubicBezTo>
                  <a:cubicBezTo>
                    <a:pt x="519965" y="1528800"/>
                    <a:pt x="516855" y="1471102"/>
                    <a:pt x="513055" y="1413060"/>
                  </a:cubicBezTo>
                  <a:cubicBezTo>
                    <a:pt x="508909" y="1344998"/>
                    <a:pt x="504072" y="1276936"/>
                    <a:pt x="499926" y="1208875"/>
                  </a:cubicBezTo>
                  <a:cubicBezTo>
                    <a:pt x="496471" y="1151177"/>
                    <a:pt x="493362" y="1093826"/>
                    <a:pt x="489561" y="1036129"/>
                  </a:cubicBezTo>
                  <a:cubicBezTo>
                    <a:pt x="485415" y="967721"/>
                    <a:pt x="480578" y="899314"/>
                    <a:pt x="476433" y="830561"/>
                  </a:cubicBezTo>
                  <a:cubicBezTo>
                    <a:pt x="472978" y="773901"/>
                    <a:pt x="469868" y="716895"/>
                    <a:pt x="466068" y="660234"/>
                  </a:cubicBezTo>
                  <a:cubicBezTo>
                    <a:pt x="462613" y="601846"/>
                    <a:pt x="458467" y="543803"/>
                    <a:pt x="454667" y="485415"/>
                  </a:cubicBezTo>
                  <a:cubicBezTo>
                    <a:pt x="451903" y="443265"/>
                    <a:pt x="449830" y="400770"/>
                    <a:pt x="447066" y="358620"/>
                  </a:cubicBezTo>
                  <a:cubicBezTo>
                    <a:pt x="445684" y="335818"/>
                    <a:pt x="444302" y="313361"/>
                    <a:pt x="440847" y="290558"/>
                  </a:cubicBezTo>
                  <a:cubicBezTo>
                    <a:pt x="399388" y="442920"/>
                    <a:pt x="358275" y="595282"/>
                    <a:pt x="316470" y="748334"/>
                  </a:cubicBezTo>
                  <a:cubicBezTo>
                    <a:pt x="320270" y="749025"/>
                    <a:pt x="323034" y="749716"/>
                    <a:pt x="326489" y="750407"/>
                  </a:cubicBezTo>
                  <a:cubicBezTo>
                    <a:pt x="326489" y="772519"/>
                    <a:pt x="326489" y="794630"/>
                    <a:pt x="326489" y="817433"/>
                  </a:cubicBezTo>
                  <a:cubicBezTo>
                    <a:pt x="324762" y="817778"/>
                    <a:pt x="323380" y="818124"/>
                    <a:pt x="321998" y="818124"/>
                  </a:cubicBezTo>
                  <a:cubicBezTo>
                    <a:pt x="297814" y="818815"/>
                    <a:pt x="297468" y="818815"/>
                    <a:pt x="291249" y="841963"/>
                  </a:cubicBezTo>
                  <a:cubicBezTo>
                    <a:pt x="224569" y="1086571"/>
                    <a:pt x="158235" y="1331524"/>
                    <a:pt x="91555" y="1576132"/>
                  </a:cubicBezTo>
                  <a:cubicBezTo>
                    <a:pt x="75317" y="1636593"/>
                    <a:pt x="58734" y="1696708"/>
                    <a:pt x="42150" y="1757169"/>
                  </a:cubicBezTo>
                  <a:cubicBezTo>
                    <a:pt x="41459" y="1759588"/>
                    <a:pt x="40422" y="1762352"/>
                    <a:pt x="39386" y="1765807"/>
                  </a:cubicBezTo>
                  <a:cubicBezTo>
                    <a:pt x="26257" y="1762697"/>
                    <a:pt x="13474" y="1759588"/>
                    <a:pt x="0" y="1756478"/>
                  </a:cubicBezTo>
                  <a:cubicBezTo>
                    <a:pt x="62879" y="1443809"/>
                    <a:pt x="125759" y="1131830"/>
                    <a:pt x="188638" y="819506"/>
                  </a:cubicBezTo>
                  <a:cubicBezTo>
                    <a:pt x="184492" y="818469"/>
                    <a:pt x="181037" y="817778"/>
                    <a:pt x="177237" y="817087"/>
                  </a:cubicBezTo>
                  <a:cubicBezTo>
                    <a:pt x="177237" y="794976"/>
                    <a:pt x="177237" y="772864"/>
                    <a:pt x="177237" y="750753"/>
                  </a:cubicBezTo>
                  <a:cubicBezTo>
                    <a:pt x="178619" y="750062"/>
                    <a:pt x="179310" y="749716"/>
                    <a:pt x="180001" y="749371"/>
                  </a:cubicBezTo>
                  <a:cubicBezTo>
                    <a:pt x="202803" y="747298"/>
                    <a:pt x="202803" y="747298"/>
                    <a:pt x="207295" y="725187"/>
                  </a:cubicBezTo>
                  <a:cubicBezTo>
                    <a:pt x="236662" y="579735"/>
                    <a:pt x="266374" y="433937"/>
                    <a:pt x="295741" y="288485"/>
                  </a:cubicBezTo>
                  <a:cubicBezTo>
                    <a:pt x="307487" y="229406"/>
                    <a:pt x="319234" y="170327"/>
                    <a:pt x="331326" y="109866"/>
                  </a:cubicBezTo>
                  <a:cubicBezTo>
                    <a:pt x="321998" y="109866"/>
                    <a:pt x="313015" y="109866"/>
                    <a:pt x="304032" y="109866"/>
                  </a:cubicBezTo>
                  <a:cubicBezTo>
                    <a:pt x="304032" y="72553"/>
                    <a:pt x="304032" y="36622"/>
                    <a:pt x="304032" y="0"/>
                  </a:cubicBezTo>
                  <a:cubicBezTo>
                    <a:pt x="478160" y="0"/>
                    <a:pt x="651251" y="0"/>
                    <a:pt x="825379" y="0"/>
                  </a:cubicBezTo>
                  <a:cubicBezTo>
                    <a:pt x="825379" y="35931"/>
                    <a:pt x="825379" y="71862"/>
                    <a:pt x="825379" y="109175"/>
                  </a:cubicBezTo>
                  <a:cubicBezTo>
                    <a:pt x="818469" y="109175"/>
                    <a:pt x="811214" y="109175"/>
                    <a:pt x="801540" y="109175"/>
                  </a:cubicBezTo>
                  <a:cubicBezTo>
                    <a:pt x="844726" y="323034"/>
                    <a:pt x="887567" y="535512"/>
                    <a:pt x="930408" y="749025"/>
                  </a:cubicBezTo>
                  <a:cubicBezTo>
                    <a:pt x="942500" y="749025"/>
                    <a:pt x="953902" y="749025"/>
                    <a:pt x="965994" y="749025"/>
                  </a:cubicBezTo>
                  <a:cubicBezTo>
                    <a:pt x="965994" y="772519"/>
                    <a:pt x="965994" y="794630"/>
                    <a:pt x="965994" y="817433"/>
                  </a:cubicBezTo>
                  <a:cubicBezTo>
                    <a:pt x="958738" y="817778"/>
                    <a:pt x="952174" y="818124"/>
                    <a:pt x="944228" y="818469"/>
                  </a:cubicBezTo>
                  <a:cubicBezTo>
                    <a:pt x="1008835" y="1138394"/>
                    <a:pt x="1073096" y="1457283"/>
                    <a:pt x="1137358" y="1777208"/>
                  </a:cubicBezTo>
                  <a:cubicBezTo>
                    <a:pt x="1123883" y="1780317"/>
                    <a:pt x="1111446" y="1783427"/>
                    <a:pt x="1097626" y="1786882"/>
                  </a:cubicBezTo>
                  <a:cubicBezTo>
                    <a:pt x="1092444" y="1767534"/>
                    <a:pt x="1087261" y="1748878"/>
                    <a:pt x="1082079" y="1730221"/>
                  </a:cubicBezTo>
                  <a:cubicBezTo>
                    <a:pt x="1047184" y="1602044"/>
                    <a:pt x="1012290" y="1473866"/>
                    <a:pt x="977395" y="1345689"/>
                  </a:cubicBezTo>
                  <a:cubicBezTo>
                    <a:pt x="930754" y="1173980"/>
                    <a:pt x="884112" y="1002616"/>
                    <a:pt x="838162" y="830907"/>
                  </a:cubicBezTo>
                  <a:cubicBezTo>
                    <a:pt x="834707" y="817433"/>
                    <a:pt x="826761" y="817778"/>
                    <a:pt x="816051" y="817778"/>
                  </a:cubicBezTo>
                  <a:cubicBezTo>
                    <a:pt x="816051" y="813287"/>
                    <a:pt x="815705" y="809486"/>
                    <a:pt x="816051" y="805686"/>
                  </a:cubicBezTo>
                  <a:cubicBezTo>
                    <a:pt x="818469" y="769409"/>
                    <a:pt x="811905" y="734515"/>
                    <a:pt x="802231" y="699275"/>
                  </a:cubicBezTo>
                  <a:cubicBezTo>
                    <a:pt x="759736" y="545185"/>
                    <a:pt x="718277" y="390751"/>
                    <a:pt x="676472" y="236662"/>
                  </a:cubicBezTo>
                  <a:cubicBezTo>
                    <a:pt x="676472" y="235971"/>
                    <a:pt x="675436" y="235625"/>
                    <a:pt x="673708" y="234589"/>
                  </a:cubicBezTo>
                  <a:cubicBezTo>
                    <a:pt x="673363" y="237698"/>
                    <a:pt x="672672" y="240117"/>
                    <a:pt x="672672" y="242535"/>
                  </a:cubicBezTo>
                  <a:cubicBezTo>
                    <a:pt x="668871" y="319580"/>
                    <a:pt x="664725" y="396970"/>
                    <a:pt x="660925" y="474014"/>
                  </a:cubicBezTo>
                  <a:cubicBezTo>
                    <a:pt x="657470" y="541040"/>
                    <a:pt x="654015" y="608065"/>
                    <a:pt x="650906" y="675090"/>
                  </a:cubicBezTo>
                  <a:cubicBezTo>
                    <a:pt x="648487" y="723114"/>
                    <a:pt x="647105" y="771482"/>
                    <a:pt x="644687" y="819506"/>
                  </a:cubicBezTo>
                  <a:cubicBezTo>
                    <a:pt x="640886" y="895514"/>
                    <a:pt x="636050" y="971522"/>
                    <a:pt x="631904" y="1047184"/>
                  </a:cubicBezTo>
                  <a:cubicBezTo>
                    <a:pt x="627067" y="1138740"/>
                    <a:pt x="622575" y="1230641"/>
                    <a:pt x="617739" y="1322196"/>
                  </a:cubicBezTo>
                  <a:cubicBezTo>
                    <a:pt x="614629" y="1381966"/>
                    <a:pt x="611520" y="1442081"/>
                    <a:pt x="608410" y="1501851"/>
                  </a:cubicBezTo>
                  <a:cubicBezTo>
                    <a:pt x="603573" y="1593752"/>
                    <a:pt x="598737" y="1685998"/>
                    <a:pt x="594245" y="1777899"/>
                  </a:cubicBezTo>
                  <a:cubicBezTo>
                    <a:pt x="592518" y="1809684"/>
                    <a:pt x="591481" y="1841469"/>
                    <a:pt x="589754" y="1872909"/>
                  </a:cubicBezTo>
                  <a:cubicBezTo>
                    <a:pt x="574552" y="1873255"/>
                    <a:pt x="558314" y="1873255"/>
                    <a:pt x="541730" y="1873255"/>
                  </a:cubicBezTo>
                  <a:close/>
                  <a:moveTo>
                    <a:pt x="631904" y="110557"/>
                  </a:moveTo>
                  <a:cubicBezTo>
                    <a:pt x="585262" y="110557"/>
                    <a:pt x="540694" y="110557"/>
                    <a:pt x="495780" y="110903"/>
                  </a:cubicBezTo>
                  <a:cubicBezTo>
                    <a:pt x="493016" y="110903"/>
                    <a:pt x="488870" y="116085"/>
                    <a:pt x="487488" y="119540"/>
                  </a:cubicBezTo>
                  <a:cubicBezTo>
                    <a:pt x="478160" y="143379"/>
                    <a:pt x="485070" y="167563"/>
                    <a:pt x="486106" y="191748"/>
                  </a:cubicBezTo>
                  <a:cubicBezTo>
                    <a:pt x="488525" y="249445"/>
                    <a:pt x="493016" y="306796"/>
                    <a:pt x="496817" y="364148"/>
                  </a:cubicBezTo>
                  <a:cubicBezTo>
                    <a:pt x="499580" y="408025"/>
                    <a:pt x="501999" y="451903"/>
                    <a:pt x="504763" y="495780"/>
                  </a:cubicBezTo>
                  <a:cubicBezTo>
                    <a:pt x="508218" y="554168"/>
                    <a:pt x="512018" y="612211"/>
                    <a:pt x="515819" y="670599"/>
                  </a:cubicBezTo>
                  <a:cubicBezTo>
                    <a:pt x="517546" y="698238"/>
                    <a:pt x="519274" y="725877"/>
                    <a:pt x="521346" y="754208"/>
                  </a:cubicBezTo>
                  <a:cubicBezTo>
                    <a:pt x="547258" y="754208"/>
                    <a:pt x="572479" y="754208"/>
                    <a:pt x="599082" y="754208"/>
                  </a:cubicBezTo>
                  <a:cubicBezTo>
                    <a:pt x="609792" y="539658"/>
                    <a:pt x="620848" y="326144"/>
                    <a:pt x="631904" y="110557"/>
                  </a:cubicBezTo>
                  <a:close/>
                  <a:moveTo>
                    <a:pt x="888604" y="747989"/>
                  </a:moveTo>
                  <a:cubicBezTo>
                    <a:pt x="845763" y="535857"/>
                    <a:pt x="803267" y="323380"/>
                    <a:pt x="760426" y="111248"/>
                  </a:cubicBezTo>
                  <a:cubicBezTo>
                    <a:pt x="734860" y="111248"/>
                    <a:pt x="711021" y="111248"/>
                    <a:pt x="686146" y="111248"/>
                  </a:cubicBezTo>
                  <a:cubicBezTo>
                    <a:pt x="687182" y="116085"/>
                    <a:pt x="688219" y="119886"/>
                    <a:pt x="689255" y="123686"/>
                  </a:cubicBezTo>
                  <a:cubicBezTo>
                    <a:pt x="743843" y="324762"/>
                    <a:pt x="798085" y="525492"/>
                    <a:pt x="852673" y="726568"/>
                  </a:cubicBezTo>
                  <a:cubicBezTo>
                    <a:pt x="859583" y="752135"/>
                    <a:pt x="859583" y="752135"/>
                    <a:pt x="886531" y="749371"/>
                  </a:cubicBezTo>
                  <a:cubicBezTo>
                    <a:pt x="886876" y="749025"/>
                    <a:pt x="887222" y="748680"/>
                    <a:pt x="888604" y="747989"/>
                  </a:cubicBezTo>
                  <a:close/>
                  <a:moveTo>
                    <a:pt x="245299" y="749716"/>
                  </a:moveTo>
                  <a:cubicBezTo>
                    <a:pt x="251518" y="749716"/>
                    <a:pt x="256355" y="749025"/>
                    <a:pt x="260846" y="749716"/>
                  </a:cubicBezTo>
                  <a:cubicBezTo>
                    <a:pt x="270865" y="751098"/>
                    <a:pt x="274666" y="746952"/>
                    <a:pt x="277430" y="737279"/>
                  </a:cubicBezTo>
                  <a:cubicBezTo>
                    <a:pt x="327526" y="552095"/>
                    <a:pt x="377277" y="366912"/>
                    <a:pt x="428409" y="182074"/>
                  </a:cubicBezTo>
                  <a:cubicBezTo>
                    <a:pt x="434974" y="158235"/>
                    <a:pt x="433592" y="135087"/>
                    <a:pt x="432210" y="110557"/>
                  </a:cubicBezTo>
                  <a:cubicBezTo>
                    <a:pt x="413899" y="110557"/>
                    <a:pt x="396624" y="110212"/>
                    <a:pt x="379695" y="110903"/>
                  </a:cubicBezTo>
                  <a:cubicBezTo>
                    <a:pt x="377277" y="110903"/>
                    <a:pt x="373131" y="115049"/>
                    <a:pt x="372785" y="118158"/>
                  </a:cubicBezTo>
                  <a:cubicBezTo>
                    <a:pt x="366912" y="146143"/>
                    <a:pt x="361384" y="174128"/>
                    <a:pt x="355856" y="202112"/>
                  </a:cubicBezTo>
                  <a:cubicBezTo>
                    <a:pt x="332708" y="317507"/>
                    <a:pt x="309560" y="432901"/>
                    <a:pt x="286067" y="548295"/>
                  </a:cubicBezTo>
                  <a:cubicBezTo>
                    <a:pt x="272593" y="614629"/>
                    <a:pt x="259119" y="681309"/>
                    <a:pt x="245299" y="749716"/>
                  </a:cubicBezTo>
                  <a:close/>
                  <a:moveTo>
                    <a:pt x="562460" y="1421352"/>
                  </a:moveTo>
                  <a:cubicBezTo>
                    <a:pt x="563151" y="1421352"/>
                    <a:pt x="563842" y="1421352"/>
                    <a:pt x="564533" y="1421352"/>
                  </a:cubicBezTo>
                  <a:cubicBezTo>
                    <a:pt x="574898" y="1223040"/>
                    <a:pt x="584917" y="1024382"/>
                    <a:pt x="595282" y="825724"/>
                  </a:cubicBezTo>
                  <a:cubicBezTo>
                    <a:pt x="571443" y="825724"/>
                    <a:pt x="548640" y="825724"/>
                    <a:pt x="525492" y="825724"/>
                  </a:cubicBezTo>
                  <a:cubicBezTo>
                    <a:pt x="537930" y="1024727"/>
                    <a:pt x="550022" y="1223040"/>
                    <a:pt x="562460" y="1421352"/>
                  </a:cubicBezTo>
                  <a:close/>
                  <a:moveTo>
                    <a:pt x="966339" y="1145304"/>
                  </a:moveTo>
                  <a:cubicBezTo>
                    <a:pt x="967030" y="1144959"/>
                    <a:pt x="967721" y="1144613"/>
                    <a:pt x="968412" y="1144268"/>
                  </a:cubicBezTo>
                  <a:cubicBezTo>
                    <a:pt x="963575" y="1120429"/>
                    <a:pt x="958393" y="1096244"/>
                    <a:pt x="953556" y="1072405"/>
                  </a:cubicBezTo>
                  <a:cubicBezTo>
                    <a:pt x="936973" y="990178"/>
                    <a:pt x="920734" y="907951"/>
                    <a:pt x="903805" y="825724"/>
                  </a:cubicBezTo>
                  <a:cubicBezTo>
                    <a:pt x="903114" y="822961"/>
                    <a:pt x="898623" y="819506"/>
                    <a:pt x="895514" y="818815"/>
                  </a:cubicBezTo>
                  <a:cubicBezTo>
                    <a:pt x="889986" y="817778"/>
                    <a:pt x="884112" y="818469"/>
                    <a:pt x="877548" y="818469"/>
                  </a:cubicBezTo>
                  <a:cubicBezTo>
                    <a:pt x="907606" y="928681"/>
                    <a:pt x="936973" y="1037165"/>
                    <a:pt x="966339" y="1145304"/>
                  </a:cubicBezTo>
                  <a:close/>
                  <a:moveTo>
                    <a:pt x="169636" y="1125611"/>
                  </a:moveTo>
                  <a:cubicBezTo>
                    <a:pt x="170327" y="1125957"/>
                    <a:pt x="171018" y="1125957"/>
                    <a:pt x="171709" y="1126302"/>
                  </a:cubicBezTo>
                  <a:cubicBezTo>
                    <a:pt x="199349" y="1024037"/>
                    <a:pt x="226988" y="922117"/>
                    <a:pt x="254973" y="819160"/>
                  </a:cubicBezTo>
                  <a:cubicBezTo>
                    <a:pt x="246335" y="819160"/>
                    <a:pt x="239426" y="819160"/>
                    <a:pt x="231479" y="819160"/>
                  </a:cubicBezTo>
                  <a:cubicBezTo>
                    <a:pt x="210750" y="921426"/>
                    <a:pt x="190020" y="1023691"/>
                    <a:pt x="169636" y="1125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4">
              <a:extLst>
                <a:ext uri="{FF2B5EF4-FFF2-40B4-BE49-F238E27FC236}">
                  <a16:creationId xmlns:a16="http://schemas.microsoft.com/office/drawing/2014/main" id="{D7B32C7D-6E8F-4808-996E-FCDB78E42481}"/>
                </a:ext>
              </a:extLst>
            </p:cNvPr>
            <p:cNvSpPr/>
            <p:nvPr/>
          </p:nvSpPr>
          <p:spPr>
            <a:xfrm>
              <a:off x="1268480" y="2196498"/>
              <a:ext cx="286758" cy="442229"/>
            </a:xfrm>
            <a:custGeom>
              <a:avLst/>
              <a:gdLst>
                <a:gd name="connsiteX0" fmla="*/ 289867 w 286757"/>
                <a:gd name="connsiteY0" fmla="*/ 442920 h 442229"/>
                <a:gd name="connsiteX1" fmla="*/ 244262 w 286757"/>
                <a:gd name="connsiteY1" fmla="*/ 417008 h 442229"/>
                <a:gd name="connsiteX2" fmla="*/ 135778 w 286757"/>
                <a:gd name="connsiteY2" fmla="*/ 351365 h 442229"/>
                <a:gd name="connsiteX3" fmla="*/ 117122 w 286757"/>
                <a:gd name="connsiteY3" fmla="*/ 346182 h 442229"/>
                <a:gd name="connsiteX4" fmla="*/ 13474 w 286757"/>
                <a:gd name="connsiteY4" fmla="*/ 345837 h 442229"/>
                <a:gd name="connsiteX5" fmla="*/ 0 w 286757"/>
                <a:gd name="connsiteY5" fmla="*/ 345837 h 442229"/>
                <a:gd name="connsiteX6" fmla="*/ 0 w 286757"/>
                <a:gd name="connsiteY6" fmla="*/ 99156 h 442229"/>
                <a:gd name="connsiteX7" fmla="*/ 45950 w 286757"/>
                <a:gd name="connsiteY7" fmla="*/ 99156 h 442229"/>
                <a:gd name="connsiteX8" fmla="*/ 118849 w 286757"/>
                <a:gd name="connsiteY8" fmla="*/ 99156 h 442229"/>
                <a:gd name="connsiteX9" fmla="*/ 130941 w 286757"/>
                <a:gd name="connsiteY9" fmla="*/ 96392 h 442229"/>
                <a:gd name="connsiteX10" fmla="*/ 289522 w 286757"/>
                <a:gd name="connsiteY10" fmla="*/ 0 h 442229"/>
                <a:gd name="connsiteX11" fmla="*/ 289867 w 286757"/>
                <a:gd name="connsiteY11" fmla="*/ 442920 h 44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757" h="442229">
                  <a:moveTo>
                    <a:pt x="289867" y="442920"/>
                  </a:moveTo>
                  <a:cubicBezTo>
                    <a:pt x="274666" y="434283"/>
                    <a:pt x="259119" y="425991"/>
                    <a:pt x="244262" y="417008"/>
                  </a:cubicBezTo>
                  <a:cubicBezTo>
                    <a:pt x="207986" y="395242"/>
                    <a:pt x="172055" y="373131"/>
                    <a:pt x="135778" y="351365"/>
                  </a:cubicBezTo>
                  <a:cubicBezTo>
                    <a:pt x="130250" y="348255"/>
                    <a:pt x="123340" y="346182"/>
                    <a:pt x="117122" y="346182"/>
                  </a:cubicBezTo>
                  <a:cubicBezTo>
                    <a:pt x="82572" y="345837"/>
                    <a:pt x="48023" y="345837"/>
                    <a:pt x="13474" y="345837"/>
                  </a:cubicBezTo>
                  <a:cubicBezTo>
                    <a:pt x="9328" y="345837"/>
                    <a:pt x="5182" y="345837"/>
                    <a:pt x="0" y="345837"/>
                  </a:cubicBezTo>
                  <a:cubicBezTo>
                    <a:pt x="0" y="263264"/>
                    <a:pt x="0" y="181729"/>
                    <a:pt x="0" y="99156"/>
                  </a:cubicBezTo>
                  <a:cubicBezTo>
                    <a:pt x="15547" y="99156"/>
                    <a:pt x="30749" y="99156"/>
                    <a:pt x="45950" y="99156"/>
                  </a:cubicBezTo>
                  <a:cubicBezTo>
                    <a:pt x="70135" y="99156"/>
                    <a:pt x="94665" y="99156"/>
                    <a:pt x="118849" y="99156"/>
                  </a:cubicBezTo>
                  <a:cubicBezTo>
                    <a:pt x="122995" y="99156"/>
                    <a:pt x="127832" y="98465"/>
                    <a:pt x="130941" y="96392"/>
                  </a:cubicBezTo>
                  <a:cubicBezTo>
                    <a:pt x="183801" y="64607"/>
                    <a:pt x="236662" y="32131"/>
                    <a:pt x="289522" y="0"/>
                  </a:cubicBezTo>
                  <a:cubicBezTo>
                    <a:pt x="289867" y="147870"/>
                    <a:pt x="289867" y="295395"/>
                    <a:pt x="289867" y="44292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5">
              <a:extLst>
                <a:ext uri="{FF2B5EF4-FFF2-40B4-BE49-F238E27FC236}">
                  <a16:creationId xmlns:a16="http://schemas.microsoft.com/office/drawing/2014/main" id="{45E6D029-BB4D-4B3F-9091-9138D82BD3DB}"/>
                </a:ext>
              </a:extLst>
            </p:cNvPr>
            <p:cNvSpPr/>
            <p:nvPr/>
          </p:nvSpPr>
          <p:spPr>
            <a:xfrm>
              <a:off x="1016935" y="1911114"/>
              <a:ext cx="51824" cy="51824"/>
            </a:xfrm>
            <a:custGeom>
              <a:avLst/>
              <a:gdLst>
                <a:gd name="connsiteX0" fmla="*/ 52887 w 51823"/>
                <a:gd name="connsiteY0" fmla="*/ 26611 h 51823"/>
                <a:gd name="connsiteX1" fmla="*/ 26284 w 51823"/>
                <a:gd name="connsiteY1" fmla="*/ 52523 h 51823"/>
                <a:gd name="connsiteX2" fmla="*/ 27 w 51823"/>
                <a:gd name="connsiteY2" fmla="*/ 24884 h 51823"/>
                <a:gd name="connsiteX3" fmla="*/ 27321 w 51823"/>
                <a:gd name="connsiteY3" fmla="*/ 8 h 51823"/>
                <a:gd name="connsiteX4" fmla="*/ 52887 w 51823"/>
                <a:gd name="connsiteY4" fmla="*/ 26611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887" y="26611"/>
                  </a:moveTo>
                  <a:cubicBezTo>
                    <a:pt x="52541" y="40776"/>
                    <a:pt x="40104" y="52523"/>
                    <a:pt x="26284" y="52523"/>
                  </a:cubicBezTo>
                  <a:cubicBezTo>
                    <a:pt x="12119" y="52523"/>
                    <a:pt x="-664" y="39049"/>
                    <a:pt x="27" y="24884"/>
                  </a:cubicBezTo>
                  <a:cubicBezTo>
                    <a:pt x="718" y="10373"/>
                    <a:pt x="12810" y="-337"/>
                    <a:pt x="27321" y="8"/>
                  </a:cubicBezTo>
                  <a:cubicBezTo>
                    <a:pt x="41831" y="354"/>
                    <a:pt x="53232" y="12446"/>
                    <a:pt x="52887" y="26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6">
              <a:extLst>
                <a:ext uri="{FF2B5EF4-FFF2-40B4-BE49-F238E27FC236}">
                  <a16:creationId xmlns:a16="http://schemas.microsoft.com/office/drawing/2014/main" id="{C679E918-1A77-48E0-984C-67B7FAD589E0}"/>
                </a:ext>
              </a:extLst>
            </p:cNvPr>
            <p:cNvSpPr/>
            <p:nvPr/>
          </p:nvSpPr>
          <p:spPr>
            <a:xfrm>
              <a:off x="1007281" y="2003369"/>
              <a:ext cx="51824" cy="51824"/>
            </a:xfrm>
            <a:custGeom>
              <a:avLst/>
              <a:gdLst>
                <a:gd name="connsiteX0" fmla="*/ 26610 w 51823"/>
                <a:gd name="connsiteY0" fmla="*/ 0 h 51823"/>
                <a:gd name="connsiteX1" fmla="*/ 52867 w 51823"/>
                <a:gd name="connsiteY1" fmla="*/ 25912 h 51823"/>
                <a:gd name="connsiteX2" fmla="*/ 26955 w 51823"/>
                <a:gd name="connsiteY2" fmla="*/ 52169 h 51823"/>
                <a:gd name="connsiteX3" fmla="*/ 7 w 51823"/>
                <a:gd name="connsiteY3" fmla="*/ 25566 h 51823"/>
                <a:gd name="connsiteX4" fmla="*/ 26610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610" y="0"/>
                  </a:moveTo>
                  <a:cubicBezTo>
                    <a:pt x="41120" y="0"/>
                    <a:pt x="52522" y="11747"/>
                    <a:pt x="52867" y="25912"/>
                  </a:cubicBezTo>
                  <a:cubicBezTo>
                    <a:pt x="52867" y="40422"/>
                    <a:pt x="41466" y="51824"/>
                    <a:pt x="26955" y="52169"/>
                  </a:cubicBezTo>
                  <a:cubicBezTo>
                    <a:pt x="12099" y="52169"/>
                    <a:pt x="-338" y="40077"/>
                    <a:pt x="7" y="25566"/>
                  </a:cubicBezTo>
                  <a:cubicBezTo>
                    <a:pt x="353" y="11747"/>
                    <a:pt x="12445" y="0"/>
                    <a:pt x="26610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7">
              <a:extLst>
                <a:ext uri="{FF2B5EF4-FFF2-40B4-BE49-F238E27FC236}">
                  <a16:creationId xmlns:a16="http://schemas.microsoft.com/office/drawing/2014/main" id="{1DF30F06-0D70-45D8-8CD0-9A712312EDC2}"/>
                </a:ext>
              </a:extLst>
            </p:cNvPr>
            <p:cNvSpPr/>
            <p:nvPr/>
          </p:nvSpPr>
          <p:spPr>
            <a:xfrm>
              <a:off x="873921" y="1931161"/>
              <a:ext cx="51824" cy="51824"/>
            </a:xfrm>
            <a:custGeom>
              <a:avLst/>
              <a:gdLst>
                <a:gd name="connsiteX0" fmla="*/ 52522 w 51823"/>
                <a:gd name="connsiteY0" fmla="*/ 26257 h 51823"/>
                <a:gd name="connsiteX1" fmla="*/ 26610 w 51823"/>
                <a:gd name="connsiteY1" fmla="*/ 53206 h 51823"/>
                <a:gd name="connsiteX2" fmla="*/ 7 w 51823"/>
                <a:gd name="connsiteY2" fmla="*/ 26948 h 51823"/>
                <a:gd name="connsiteX3" fmla="*/ 25919 w 51823"/>
                <a:gd name="connsiteY3" fmla="*/ 0 h 51823"/>
                <a:gd name="connsiteX4" fmla="*/ 52522 w 51823"/>
                <a:gd name="connsiteY4" fmla="*/ 26257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522" y="26257"/>
                  </a:moveTo>
                  <a:cubicBezTo>
                    <a:pt x="52868" y="40077"/>
                    <a:pt x="40430" y="52860"/>
                    <a:pt x="26610" y="53206"/>
                  </a:cubicBezTo>
                  <a:cubicBezTo>
                    <a:pt x="12791" y="53551"/>
                    <a:pt x="353" y="41459"/>
                    <a:pt x="7" y="26948"/>
                  </a:cubicBezTo>
                  <a:cubicBezTo>
                    <a:pt x="-338" y="12438"/>
                    <a:pt x="11409" y="345"/>
                    <a:pt x="25919" y="0"/>
                  </a:cubicBezTo>
                  <a:cubicBezTo>
                    <a:pt x="39739" y="0"/>
                    <a:pt x="52177" y="12092"/>
                    <a:pt x="52522" y="26257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8">
              <a:extLst>
                <a:ext uri="{FF2B5EF4-FFF2-40B4-BE49-F238E27FC236}">
                  <a16:creationId xmlns:a16="http://schemas.microsoft.com/office/drawing/2014/main" id="{7E0528EF-EAF7-46A5-9AA3-0F8A46C984EC}"/>
                </a:ext>
              </a:extLst>
            </p:cNvPr>
            <p:cNvSpPr/>
            <p:nvPr/>
          </p:nvSpPr>
          <p:spPr>
            <a:xfrm>
              <a:off x="936117" y="1861717"/>
              <a:ext cx="51824" cy="51824"/>
            </a:xfrm>
            <a:custGeom>
              <a:avLst/>
              <a:gdLst>
                <a:gd name="connsiteX0" fmla="*/ 26257 w 51823"/>
                <a:gd name="connsiteY0" fmla="*/ 0 h 51823"/>
                <a:gd name="connsiteX1" fmla="*/ 52169 w 51823"/>
                <a:gd name="connsiteY1" fmla="*/ 25912 h 51823"/>
                <a:gd name="connsiteX2" fmla="*/ 25912 w 51823"/>
                <a:gd name="connsiteY2" fmla="*/ 51824 h 51823"/>
                <a:gd name="connsiteX3" fmla="*/ 0 w 51823"/>
                <a:gd name="connsiteY3" fmla="*/ 25221 h 51823"/>
                <a:gd name="connsiteX4" fmla="*/ 26257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257" y="0"/>
                  </a:moveTo>
                  <a:cubicBezTo>
                    <a:pt x="41114" y="0"/>
                    <a:pt x="52169" y="11401"/>
                    <a:pt x="52169" y="25912"/>
                  </a:cubicBezTo>
                  <a:cubicBezTo>
                    <a:pt x="52169" y="40422"/>
                    <a:pt x="40423" y="52169"/>
                    <a:pt x="25912" y="51824"/>
                  </a:cubicBezTo>
                  <a:cubicBezTo>
                    <a:pt x="11401" y="51824"/>
                    <a:pt x="0" y="40077"/>
                    <a:pt x="0" y="25221"/>
                  </a:cubicBezTo>
                  <a:cubicBezTo>
                    <a:pt x="0" y="11056"/>
                    <a:pt x="11401" y="0"/>
                    <a:pt x="26257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9">
              <a:extLst>
                <a:ext uri="{FF2B5EF4-FFF2-40B4-BE49-F238E27FC236}">
                  <a16:creationId xmlns:a16="http://schemas.microsoft.com/office/drawing/2014/main" id="{5B17463D-CAA7-4514-B092-8BD6F9F7C736}"/>
                </a:ext>
              </a:extLst>
            </p:cNvPr>
            <p:cNvSpPr/>
            <p:nvPr/>
          </p:nvSpPr>
          <p:spPr>
            <a:xfrm>
              <a:off x="910543" y="2019944"/>
              <a:ext cx="51824" cy="51824"/>
            </a:xfrm>
            <a:custGeom>
              <a:avLst/>
              <a:gdLst>
                <a:gd name="connsiteX0" fmla="*/ 52177 w 51823"/>
                <a:gd name="connsiteY0" fmla="*/ 25229 h 51823"/>
                <a:gd name="connsiteX1" fmla="*/ 26611 w 51823"/>
                <a:gd name="connsiteY1" fmla="*/ 52177 h 51823"/>
                <a:gd name="connsiteX2" fmla="*/ 8 w 51823"/>
                <a:gd name="connsiteY2" fmla="*/ 26611 h 51823"/>
                <a:gd name="connsiteX3" fmla="*/ 25574 w 51823"/>
                <a:gd name="connsiteY3" fmla="*/ 8 h 51823"/>
                <a:gd name="connsiteX4" fmla="*/ 52177 w 51823"/>
                <a:gd name="connsiteY4" fmla="*/ 25229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177" y="25229"/>
                  </a:moveTo>
                  <a:cubicBezTo>
                    <a:pt x="52522" y="39740"/>
                    <a:pt x="41121" y="51832"/>
                    <a:pt x="26611" y="52177"/>
                  </a:cubicBezTo>
                  <a:cubicBezTo>
                    <a:pt x="12445" y="52523"/>
                    <a:pt x="353" y="40776"/>
                    <a:pt x="8" y="26611"/>
                  </a:cubicBezTo>
                  <a:cubicBezTo>
                    <a:pt x="-338" y="12100"/>
                    <a:pt x="11063" y="354"/>
                    <a:pt x="25574" y="8"/>
                  </a:cubicBezTo>
                  <a:cubicBezTo>
                    <a:pt x="40430" y="-337"/>
                    <a:pt x="51831" y="10373"/>
                    <a:pt x="52177" y="252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50">
              <a:extLst>
                <a:ext uri="{FF2B5EF4-FFF2-40B4-BE49-F238E27FC236}">
                  <a16:creationId xmlns:a16="http://schemas.microsoft.com/office/drawing/2014/main" id="{57C2C0A2-F35B-492B-A5F6-14D8F61C83B9}"/>
                </a:ext>
              </a:extLst>
            </p:cNvPr>
            <p:cNvSpPr/>
            <p:nvPr/>
          </p:nvSpPr>
          <p:spPr>
            <a:xfrm>
              <a:off x="314233" y="2024789"/>
              <a:ext cx="41459" cy="41459"/>
            </a:xfrm>
            <a:custGeom>
              <a:avLst/>
              <a:gdLst>
                <a:gd name="connsiteX0" fmla="*/ 0 w 41458"/>
                <a:gd name="connsiteY0" fmla="*/ 21766 h 41458"/>
                <a:gd name="connsiteX1" fmla="*/ 21075 w 41458"/>
                <a:gd name="connsiteY1" fmla="*/ 0 h 41458"/>
                <a:gd name="connsiteX2" fmla="*/ 42150 w 41458"/>
                <a:gd name="connsiteY2" fmla="*/ 21075 h 41458"/>
                <a:gd name="connsiteX3" fmla="*/ 20729 w 41458"/>
                <a:gd name="connsiteY3" fmla="*/ 42495 h 41458"/>
                <a:gd name="connsiteX4" fmla="*/ 0 w 41458"/>
                <a:gd name="connsiteY4" fmla="*/ 21766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0" y="21766"/>
                  </a:moveTo>
                  <a:cubicBezTo>
                    <a:pt x="0" y="9674"/>
                    <a:pt x="9328" y="0"/>
                    <a:pt x="21075" y="0"/>
                  </a:cubicBezTo>
                  <a:cubicBezTo>
                    <a:pt x="32131" y="0"/>
                    <a:pt x="41804" y="10019"/>
                    <a:pt x="42150" y="21075"/>
                  </a:cubicBezTo>
                  <a:cubicBezTo>
                    <a:pt x="42495" y="32822"/>
                    <a:pt x="32476" y="42495"/>
                    <a:pt x="20729" y="42495"/>
                  </a:cubicBezTo>
                  <a:cubicBezTo>
                    <a:pt x="8637" y="42495"/>
                    <a:pt x="0" y="33858"/>
                    <a:pt x="0" y="21766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1">
              <a:extLst>
                <a:ext uri="{FF2B5EF4-FFF2-40B4-BE49-F238E27FC236}">
                  <a16:creationId xmlns:a16="http://schemas.microsoft.com/office/drawing/2014/main" id="{EBE9CC81-9F7F-4C02-86A6-A7F0443FB25F}"/>
                </a:ext>
              </a:extLst>
            </p:cNvPr>
            <p:cNvSpPr/>
            <p:nvPr/>
          </p:nvSpPr>
          <p:spPr>
            <a:xfrm>
              <a:off x="422708" y="2083523"/>
              <a:ext cx="41459" cy="41459"/>
            </a:xfrm>
            <a:custGeom>
              <a:avLst/>
              <a:gdLst>
                <a:gd name="connsiteX0" fmla="*/ 9 w 41458"/>
                <a:gd name="connsiteY0" fmla="*/ 20729 h 41458"/>
                <a:gd name="connsiteX1" fmla="*/ 20393 w 41458"/>
                <a:gd name="connsiteY1" fmla="*/ 0 h 41458"/>
                <a:gd name="connsiteX2" fmla="*/ 42159 w 41458"/>
                <a:gd name="connsiteY2" fmla="*/ 21075 h 41458"/>
                <a:gd name="connsiteX3" fmla="*/ 21084 w 41458"/>
                <a:gd name="connsiteY3" fmla="*/ 42150 h 41458"/>
                <a:gd name="connsiteX4" fmla="*/ 9 w 41458"/>
                <a:gd name="connsiteY4" fmla="*/ 2072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9" y="20729"/>
                  </a:moveTo>
                  <a:cubicBezTo>
                    <a:pt x="9" y="8983"/>
                    <a:pt x="8646" y="0"/>
                    <a:pt x="20393" y="0"/>
                  </a:cubicBezTo>
                  <a:cubicBezTo>
                    <a:pt x="32140" y="0"/>
                    <a:pt x="42504" y="9674"/>
                    <a:pt x="42159" y="21075"/>
                  </a:cubicBezTo>
                  <a:cubicBezTo>
                    <a:pt x="42159" y="32131"/>
                    <a:pt x="32140" y="41804"/>
                    <a:pt x="21084" y="42150"/>
                  </a:cubicBezTo>
                  <a:cubicBezTo>
                    <a:pt x="9337" y="42495"/>
                    <a:pt x="-337" y="32822"/>
                    <a:pt x="9" y="207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2">
              <a:extLst>
                <a:ext uri="{FF2B5EF4-FFF2-40B4-BE49-F238E27FC236}">
                  <a16:creationId xmlns:a16="http://schemas.microsoft.com/office/drawing/2014/main" id="{593905A6-6E3F-4452-B88D-12E25C91B909}"/>
                </a:ext>
              </a:extLst>
            </p:cNvPr>
            <p:cNvSpPr/>
            <p:nvPr/>
          </p:nvSpPr>
          <p:spPr>
            <a:xfrm>
              <a:off x="363629" y="1968119"/>
              <a:ext cx="41459" cy="41459"/>
            </a:xfrm>
            <a:custGeom>
              <a:avLst/>
              <a:gdLst>
                <a:gd name="connsiteX0" fmla="*/ 21084 w 41458"/>
                <a:gd name="connsiteY0" fmla="*/ 9 h 41458"/>
                <a:gd name="connsiteX1" fmla="*/ 42504 w 41458"/>
                <a:gd name="connsiteY1" fmla="*/ 20048 h 41458"/>
                <a:gd name="connsiteX2" fmla="*/ 21775 w 41458"/>
                <a:gd name="connsiteY2" fmla="*/ 42159 h 41458"/>
                <a:gd name="connsiteX3" fmla="*/ 9 w 41458"/>
                <a:gd name="connsiteY3" fmla="*/ 22121 h 41458"/>
                <a:gd name="connsiteX4" fmla="*/ 21084 w 41458"/>
                <a:gd name="connsiteY4" fmla="*/ 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084" y="9"/>
                  </a:moveTo>
                  <a:cubicBezTo>
                    <a:pt x="32485" y="-336"/>
                    <a:pt x="42159" y="8992"/>
                    <a:pt x="42504" y="20048"/>
                  </a:cubicBezTo>
                  <a:cubicBezTo>
                    <a:pt x="42850" y="32140"/>
                    <a:pt x="33867" y="41814"/>
                    <a:pt x="21775" y="42159"/>
                  </a:cubicBezTo>
                  <a:cubicBezTo>
                    <a:pt x="10374" y="42505"/>
                    <a:pt x="700" y="33176"/>
                    <a:pt x="9" y="22121"/>
                  </a:cubicBezTo>
                  <a:cubicBezTo>
                    <a:pt x="-337" y="10720"/>
                    <a:pt x="9337" y="355"/>
                    <a:pt x="21084" y="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3">
              <a:extLst>
                <a:ext uri="{FF2B5EF4-FFF2-40B4-BE49-F238E27FC236}">
                  <a16:creationId xmlns:a16="http://schemas.microsoft.com/office/drawing/2014/main" id="{A93E50FF-5ABE-4400-B4D2-FE27A881999F}"/>
                </a:ext>
              </a:extLst>
            </p:cNvPr>
            <p:cNvSpPr/>
            <p:nvPr/>
          </p:nvSpPr>
          <p:spPr>
            <a:xfrm>
              <a:off x="429618" y="2008516"/>
              <a:ext cx="41459" cy="41459"/>
            </a:xfrm>
            <a:custGeom>
              <a:avLst/>
              <a:gdLst>
                <a:gd name="connsiteX0" fmla="*/ 42504 w 41458"/>
                <a:gd name="connsiteY0" fmla="*/ 21455 h 41458"/>
                <a:gd name="connsiteX1" fmla="*/ 21429 w 41458"/>
                <a:gd name="connsiteY1" fmla="*/ 42185 h 41458"/>
                <a:gd name="connsiteX2" fmla="*/ 9 w 41458"/>
                <a:gd name="connsiteY2" fmla="*/ 20764 h 41458"/>
                <a:gd name="connsiteX3" fmla="*/ 22120 w 41458"/>
                <a:gd name="connsiteY3" fmla="*/ 35 h 41458"/>
                <a:gd name="connsiteX4" fmla="*/ 42504 w 41458"/>
                <a:gd name="connsiteY4" fmla="*/ 2145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42504" y="21455"/>
                  </a:moveTo>
                  <a:cubicBezTo>
                    <a:pt x="42159" y="32857"/>
                    <a:pt x="33176" y="42185"/>
                    <a:pt x="21429" y="42185"/>
                  </a:cubicBezTo>
                  <a:cubicBezTo>
                    <a:pt x="9682" y="42185"/>
                    <a:pt x="-337" y="32511"/>
                    <a:pt x="9" y="20764"/>
                  </a:cubicBezTo>
                  <a:cubicBezTo>
                    <a:pt x="354" y="9018"/>
                    <a:pt x="10373" y="-656"/>
                    <a:pt x="22120" y="35"/>
                  </a:cubicBezTo>
                  <a:cubicBezTo>
                    <a:pt x="33867" y="380"/>
                    <a:pt x="42850" y="10054"/>
                    <a:pt x="42504" y="2145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4">
              <a:extLst>
                <a:ext uri="{FF2B5EF4-FFF2-40B4-BE49-F238E27FC236}">
                  <a16:creationId xmlns:a16="http://schemas.microsoft.com/office/drawing/2014/main" id="{03EC41E1-1DDC-478F-8649-08CFBB9B55EF}"/>
                </a:ext>
              </a:extLst>
            </p:cNvPr>
            <p:cNvSpPr/>
            <p:nvPr/>
          </p:nvSpPr>
          <p:spPr>
            <a:xfrm>
              <a:off x="343254" y="2095951"/>
              <a:ext cx="41459" cy="41459"/>
            </a:xfrm>
            <a:custGeom>
              <a:avLst/>
              <a:gdLst>
                <a:gd name="connsiteX0" fmla="*/ 21766 w 41458"/>
                <a:gd name="connsiteY0" fmla="*/ 42505 h 41458"/>
                <a:gd name="connsiteX1" fmla="*/ 0 w 41458"/>
                <a:gd name="connsiteY1" fmla="*/ 21084 h 41458"/>
                <a:gd name="connsiteX2" fmla="*/ 21075 w 41458"/>
                <a:gd name="connsiteY2" fmla="*/ 9 h 41458"/>
                <a:gd name="connsiteX3" fmla="*/ 42150 w 41458"/>
                <a:gd name="connsiteY3" fmla="*/ 20393 h 41458"/>
                <a:gd name="connsiteX4" fmla="*/ 21766 w 41458"/>
                <a:gd name="connsiteY4" fmla="*/ 4250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766" y="42505"/>
                  </a:moveTo>
                  <a:cubicBezTo>
                    <a:pt x="9674" y="42505"/>
                    <a:pt x="0" y="32831"/>
                    <a:pt x="0" y="21084"/>
                  </a:cubicBezTo>
                  <a:cubicBezTo>
                    <a:pt x="346" y="10029"/>
                    <a:pt x="10019" y="355"/>
                    <a:pt x="21075" y="9"/>
                  </a:cubicBezTo>
                  <a:cubicBezTo>
                    <a:pt x="32131" y="-336"/>
                    <a:pt x="41804" y="8992"/>
                    <a:pt x="42150" y="20393"/>
                  </a:cubicBezTo>
                  <a:cubicBezTo>
                    <a:pt x="42841" y="32831"/>
                    <a:pt x="33858" y="42159"/>
                    <a:pt x="21766" y="4250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apezoid 32">
            <a:extLst>
              <a:ext uri="{FF2B5EF4-FFF2-40B4-BE49-F238E27FC236}">
                <a16:creationId xmlns:a16="http://schemas.microsoft.com/office/drawing/2014/main" id="{7EDF447C-EA0D-49D9-8FF2-594FF91EFE11}"/>
              </a:ext>
            </a:extLst>
          </p:cNvPr>
          <p:cNvSpPr/>
          <p:nvPr/>
        </p:nvSpPr>
        <p:spPr>
          <a:xfrm rot="5400000">
            <a:off x="2909889" y="-2820262"/>
            <a:ext cx="3135383" cy="8955159"/>
          </a:xfrm>
          <a:prstGeom prst="trapezoid">
            <a:avLst>
              <a:gd name="adj" fmla="val 3704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73">
            <a:extLst>
              <a:ext uri="{FF2B5EF4-FFF2-40B4-BE49-F238E27FC236}">
                <a16:creationId xmlns:a16="http://schemas.microsoft.com/office/drawing/2014/main" id="{FEAC002D-D318-4F1F-A154-EAF175478EA5}"/>
              </a:ext>
            </a:extLst>
          </p:cNvPr>
          <p:cNvSpPr/>
          <p:nvPr/>
        </p:nvSpPr>
        <p:spPr>
          <a:xfrm>
            <a:off x="8735276" y="486386"/>
            <a:ext cx="2999618" cy="6046474"/>
          </a:xfrm>
          <a:custGeom>
            <a:avLst/>
            <a:gdLst>
              <a:gd name="connsiteX0" fmla="*/ 1844626 w 2228695"/>
              <a:gd name="connsiteY0" fmla="*/ 4493540 h 4492487"/>
              <a:gd name="connsiteX1" fmla="*/ 1837607 w 2228695"/>
              <a:gd name="connsiteY1" fmla="*/ 4493540 h 4492487"/>
              <a:gd name="connsiteX2" fmla="*/ 1823217 w 2228695"/>
              <a:gd name="connsiteY2" fmla="*/ 4484766 h 4492487"/>
              <a:gd name="connsiteX3" fmla="*/ 1052474 w 2228695"/>
              <a:gd name="connsiteY3" fmla="*/ 4147127 h 4492487"/>
              <a:gd name="connsiteX4" fmla="*/ 1025449 w 2228695"/>
              <a:gd name="connsiteY4" fmla="*/ 4142915 h 4492487"/>
              <a:gd name="connsiteX5" fmla="*/ 740457 w 2228695"/>
              <a:gd name="connsiteY5" fmla="*/ 4182576 h 4492487"/>
              <a:gd name="connsiteX6" fmla="*/ 77113 w 2228695"/>
              <a:gd name="connsiteY6" fmla="*/ 4275584 h 4492487"/>
              <a:gd name="connsiteX7" fmla="*/ 17096 w 2228695"/>
              <a:gd name="connsiteY7" fmla="*/ 4283657 h 4492487"/>
              <a:gd name="connsiteX8" fmla="*/ 2004 w 2228695"/>
              <a:gd name="connsiteY8" fmla="*/ 4221534 h 4492487"/>
              <a:gd name="connsiteX9" fmla="*/ 17447 w 2228695"/>
              <a:gd name="connsiteY9" fmla="*/ 4197668 h 4492487"/>
              <a:gd name="connsiteX10" fmla="*/ 91503 w 2228695"/>
              <a:gd name="connsiteY10" fmla="*/ 4184682 h 4492487"/>
              <a:gd name="connsiteX11" fmla="*/ 69743 w 2228695"/>
              <a:gd name="connsiteY11" fmla="*/ 4110977 h 4492487"/>
              <a:gd name="connsiteX12" fmla="*/ 86941 w 2228695"/>
              <a:gd name="connsiteY12" fmla="*/ 4097991 h 4492487"/>
              <a:gd name="connsiteX13" fmla="*/ 29030 w 2228695"/>
              <a:gd name="connsiteY13" fmla="*/ 4024637 h 4492487"/>
              <a:gd name="connsiteX14" fmla="*/ 58863 w 2228695"/>
              <a:gd name="connsiteY14" fmla="*/ 4012002 h 4492487"/>
              <a:gd name="connsiteX15" fmla="*/ 110456 w 2228695"/>
              <a:gd name="connsiteY15" fmla="*/ 4077634 h 4492487"/>
              <a:gd name="connsiteX16" fmla="*/ 123442 w 2228695"/>
              <a:gd name="connsiteY16" fmla="*/ 4079038 h 4492487"/>
              <a:gd name="connsiteX17" fmla="*/ 137481 w 2228695"/>
              <a:gd name="connsiteY17" fmla="*/ 4061138 h 4492487"/>
              <a:gd name="connsiteX18" fmla="*/ 128356 w 2228695"/>
              <a:gd name="connsiteY18" fmla="*/ 4050960 h 4492487"/>
              <a:gd name="connsiteX19" fmla="*/ 89046 w 2228695"/>
              <a:gd name="connsiteY19" fmla="*/ 4032709 h 4492487"/>
              <a:gd name="connsiteX20" fmla="*/ 96066 w 2228695"/>
              <a:gd name="connsiteY20" fmla="*/ 4003578 h 4492487"/>
              <a:gd name="connsiteX21" fmla="*/ 112211 w 2228695"/>
              <a:gd name="connsiteY21" fmla="*/ 3949177 h 4492487"/>
              <a:gd name="connsiteX22" fmla="*/ 166261 w 2228695"/>
              <a:gd name="connsiteY22" fmla="*/ 3931979 h 4492487"/>
              <a:gd name="connsiteX23" fmla="*/ 185214 w 2228695"/>
              <a:gd name="connsiteY23" fmla="*/ 3912676 h 4492487"/>
              <a:gd name="connsiteX24" fmla="*/ 443883 w 2228695"/>
              <a:gd name="connsiteY24" fmla="*/ 2925732 h 4492487"/>
              <a:gd name="connsiteX25" fmla="*/ 467749 w 2228695"/>
              <a:gd name="connsiteY25" fmla="*/ 2833426 h 4492487"/>
              <a:gd name="connsiteX26" fmla="*/ 412997 w 2228695"/>
              <a:gd name="connsiteY26" fmla="*/ 2823598 h 4492487"/>
              <a:gd name="connsiteX27" fmla="*/ 414050 w 2228695"/>
              <a:gd name="connsiteY27" fmla="*/ 2801136 h 4492487"/>
              <a:gd name="connsiteX28" fmla="*/ 436863 w 2228695"/>
              <a:gd name="connsiteY28" fmla="*/ 2799381 h 4492487"/>
              <a:gd name="connsiteX29" fmla="*/ 441075 w 2228695"/>
              <a:gd name="connsiteY29" fmla="*/ 2760072 h 4492487"/>
              <a:gd name="connsiteX30" fmla="*/ 465643 w 2228695"/>
              <a:gd name="connsiteY30" fmla="*/ 2738311 h 4492487"/>
              <a:gd name="connsiteX31" fmla="*/ 493019 w 2228695"/>
              <a:gd name="connsiteY31" fmla="*/ 2713392 h 4492487"/>
              <a:gd name="connsiteX32" fmla="*/ 509866 w 2228695"/>
              <a:gd name="connsiteY32" fmla="*/ 2694088 h 4492487"/>
              <a:gd name="connsiteX33" fmla="*/ 532680 w 2228695"/>
              <a:gd name="connsiteY33" fmla="*/ 2669520 h 4492487"/>
              <a:gd name="connsiteX34" fmla="*/ 718697 w 2228695"/>
              <a:gd name="connsiteY34" fmla="*/ 1942650 h 4492487"/>
              <a:gd name="connsiteX35" fmla="*/ 797315 w 2228695"/>
              <a:gd name="connsiteY35" fmla="*/ 1627825 h 4492487"/>
              <a:gd name="connsiteX36" fmla="*/ 790998 w 2228695"/>
              <a:gd name="connsiteY36" fmla="*/ 1575880 h 4492487"/>
              <a:gd name="connsiteX37" fmla="*/ 809599 w 2228695"/>
              <a:gd name="connsiteY37" fmla="*/ 1488136 h 4492487"/>
              <a:gd name="connsiteX38" fmla="*/ 817321 w 2228695"/>
              <a:gd name="connsiteY38" fmla="*/ 1474799 h 4492487"/>
              <a:gd name="connsiteX39" fmla="*/ 892079 w 2228695"/>
              <a:gd name="connsiteY39" fmla="*/ 1450231 h 4492487"/>
              <a:gd name="connsiteX40" fmla="*/ 880145 w 2228695"/>
              <a:gd name="connsiteY40" fmla="*/ 1428471 h 4492487"/>
              <a:gd name="connsiteX41" fmla="*/ 870318 w 2228695"/>
              <a:gd name="connsiteY41" fmla="*/ 1413379 h 4492487"/>
              <a:gd name="connsiteX42" fmla="*/ 851365 w 2228695"/>
              <a:gd name="connsiteY42" fmla="*/ 1389863 h 4492487"/>
              <a:gd name="connsiteX43" fmla="*/ 837326 w 2228695"/>
              <a:gd name="connsiteY43" fmla="*/ 1384599 h 4492487"/>
              <a:gd name="connsiteX44" fmla="*/ 806441 w 2228695"/>
              <a:gd name="connsiteY44" fmla="*/ 1340727 h 4492487"/>
              <a:gd name="connsiteX45" fmla="*/ 797666 w 2228695"/>
              <a:gd name="connsiteY45" fmla="*/ 1334058 h 4492487"/>
              <a:gd name="connsiteX46" fmla="*/ 817321 w 2228695"/>
              <a:gd name="connsiteY46" fmla="*/ 1241401 h 4492487"/>
              <a:gd name="connsiteX47" fmla="*/ 790296 w 2228695"/>
              <a:gd name="connsiteY47" fmla="*/ 1238242 h 4492487"/>
              <a:gd name="connsiteX48" fmla="*/ 806090 w 2228695"/>
              <a:gd name="connsiteY48" fmla="*/ 1211568 h 4492487"/>
              <a:gd name="connsiteX49" fmla="*/ 818374 w 2228695"/>
              <a:gd name="connsiteY49" fmla="*/ 1196125 h 4492487"/>
              <a:gd name="connsiteX50" fmla="*/ 835922 w 2228695"/>
              <a:gd name="connsiteY50" fmla="*/ 1154008 h 4492487"/>
              <a:gd name="connsiteX51" fmla="*/ 838730 w 2228695"/>
              <a:gd name="connsiteY51" fmla="*/ 1143478 h 4492487"/>
              <a:gd name="connsiteX52" fmla="*/ 828552 w 2228695"/>
              <a:gd name="connsiteY52" fmla="*/ 1139267 h 4492487"/>
              <a:gd name="connsiteX53" fmla="*/ 793805 w 2228695"/>
              <a:gd name="connsiteY53" fmla="*/ 1141373 h 4492487"/>
              <a:gd name="connsiteX54" fmla="*/ 792402 w 2228695"/>
              <a:gd name="connsiteY54" fmla="*/ 1164537 h 4492487"/>
              <a:gd name="connsiteX55" fmla="*/ 749583 w 2228695"/>
              <a:gd name="connsiteY55" fmla="*/ 1144882 h 4492487"/>
              <a:gd name="connsiteX56" fmla="*/ 739053 w 2228695"/>
              <a:gd name="connsiteY56" fmla="*/ 1144882 h 4492487"/>
              <a:gd name="connsiteX57" fmla="*/ 680089 w 2228695"/>
              <a:gd name="connsiteY57" fmla="*/ 1135406 h 4492487"/>
              <a:gd name="connsiteX58" fmla="*/ 663243 w 2228695"/>
              <a:gd name="connsiteY58" fmla="*/ 1135406 h 4492487"/>
              <a:gd name="connsiteX59" fmla="*/ 577604 w 2228695"/>
              <a:gd name="connsiteY59" fmla="*/ 1144531 h 4492487"/>
              <a:gd name="connsiteX60" fmla="*/ 557950 w 2228695"/>
              <a:gd name="connsiteY60" fmla="*/ 1121367 h 4492487"/>
              <a:gd name="connsiteX61" fmla="*/ 565671 w 2228695"/>
              <a:gd name="connsiteY61" fmla="*/ 1105573 h 4492487"/>
              <a:gd name="connsiteX62" fmla="*/ 441075 w 2228695"/>
              <a:gd name="connsiteY62" fmla="*/ 1105924 h 4492487"/>
              <a:gd name="connsiteX63" fmla="*/ 423877 w 2228695"/>
              <a:gd name="connsiteY63" fmla="*/ 1090130 h 4492487"/>
              <a:gd name="connsiteX64" fmla="*/ 418262 w 2228695"/>
              <a:gd name="connsiteY64" fmla="*/ 1063807 h 4492487"/>
              <a:gd name="connsiteX65" fmla="*/ 411593 w 2228695"/>
              <a:gd name="connsiteY65" fmla="*/ 1063807 h 4492487"/>
              <a:gd name="connsiteX66" fmla="*/ 403521 w 2228695"/>
              <a:gd name="connsiteY66" fmla="*/ 1148041 h 4492487"/>
              <a:gd name="connsiteX67" fmla="*/ 378250 w 2228695"/>
              <a:gd name="connsiteY67" fmla="*/ 1143478 h 4492487"/>
              <a:gd name="connsiteX68" fmla="*/ 378250 w 2228695"/>
              <a:gd name="connsiteY68" fmla="*/ 1108732 h 4492487"/>
              <a:gd name="connsiteX69" fmla="*/ 174333 w 2228695"/>
              <a:gd name="connsiteY69" fmla="*/ 1166994 h 4492487"/>
              <a:gd name="connsiteX70" fmla="*/ 110456 w 2228695"/>
              <a:gd name="connsiteY70" fmla="*/ 1151551 h 4492487"/>
              <a:gd name="connsiteX71" fmla="*/ 98523 w 2228695"/>
              <a:gd name="connsiteY71" fmla="*/ 1128386 h 4492487"/>
              <a:gd name="connsiteX72" fmla="*/ 87292 w 2228695"/>
              <a:gd name="connsiteY72" fmla="*/ 876035 h 4492487"/>
              <a:gd name="connsiteX73" fmla="*/ 78517 w 2228695"/>
              <a:gd name="connsiteY73" fmla="*/ 833918 h 4492487"/>
              <a:gd name="connsiteX74" fmla="*/ 52194 w 2228695"/>
              <a:gd name="connsiteY74" fmla="*/ 664748 h 4492487"/>
              <a:gd name="connsiteX75" fmla="*/ 68339 w 2228695"/>
              <a:gd name="connsiteY75" fmla="*/ 582268 h 4492487"/>
              <a:gd name="connsiteX76" fmla="*/ 59564 w 2228695"/>
              <a:gd name="connsiteY76" fmla="*/ 562965 h 4492487"/>
              <a:gd name="connsiteX77" fmla="*/ 32890 w 2228695"/>
              <a:gd name="connsiteY77" fmla="*/ 548224 h 4492487"/>
              <a:gd name="connsiteX78" fmla="*/ 33943 w 2228695"/>
              <a:gd name="connsiteY78" fmla="*/ 542608 h 4492487"/>
              <a:gd name="connsiteX79" fmla="*/ 62723 w 2228695"/>
              <a:gd name="connsiteY79" fmla="*/ 542608 h 4492487"/>
              <a:gd name="connsiteX80" fmla="*/ 736596 w 2228695"/>
              <a:gd name="connsiteY80" fmla="*/ 535238 h 4492487"/>
              <a:gd name="connsiteX81" fmla="*/ 778363 w 2228695"/>
              <a:gd name="connsiteY81" fmla="*/ 500140 h 4492487"/>
              <a:gd name="connsiteX82" fmla="*/ 783276 w 2228695"/>
              <a:gd name="connsiteY82" fmla="*/ 474168 h 4492487"/>
              <a:gd name="connsiteX83" fmla="*/ 811354 w 2228695"/>
              <a:gd name="connsiteY83" fmla="*/ 450302 h 4492487"/>
              <a:gd name="connsiteX84" fmla="*/ 860140 w 2228695"/>
              <a:gd name="connsiteY84" fmla="*/ 443633 h 4492487"/>
              <a:gd name="connsiteX85" fmla="*/ 882251 w 2228695"/>
              <a:gd name="connsiteY85" fmla="*/ 400814 h 4492487"/>
              <a:gd name="connsiteX86" fmla="*/ 879092 w 2228695"/>
              <a:gd name="connsiteY86" fmla="*/ 383967 h 4492487"/>
              <a:gd name="connsiteX87" fmla="*/ 882953 w 2228695"/>
              <a:gd name="connsiteY87" fmla="*/ 210234 h 4492487"/>
              <a:gd name="connsiteX88" fmla="*/ 882953 w 2228695"/>
              <a:gd name="connsiteY88" fmla="*/ 162151 h 4492487"/>
              <a:gd name="connsiteX89" fmla="*/ 1360982 w 2228695"/>
              <a:gd name="connsiteY89" fmla="*/ 140741 h 4492487"/>
              <a:gd name="connsiteX90" fmla="*/ 1363088 w 2228695"/>
              <a:gd name="connsiteY90" fmla="*/ 178998 h 4492487"/>
              <a:gd name="connsiteX91" fmla="*/ 1384497 w 2228695"/>
              <a:gd name="connsiteY91" fmla="*/ 181103 h 4492487"/>
              <a:gd name="connsiteX92" fmla="*/ 1384146 w 2228695"/>
              <a:gd name="connsiteY92" fmla="*/ 321845 h 4492487"/>
              <a:gd name="connsiteX93" fmla="*/ 1374319 w 2228695"/>
              <a:gd name="connsiteY93" fmla="*/ 361154 h 4492487"/>
              <a:gd name="connsiteX94" fmla="*/ 1355717 w 2228695"/>
              <a:gd name="connsiteY94" fmla="*/ 434157 h 4492487"/>
              <a:gd name="connsiteX95" fmla="*/ 1356068 w 2228695"/>
              <a:gd name="connsiteY95" fmla="*/ 518742 h 4492487"/>
              <a:gd name="connsiteX96" fmla="*/ 1196023 w 2228695"/>
              <a:gd name="connsiteY96" fmla="*/ 518742 h 4492487"/>
              <a:gd name="connsiteX97" fmla="*/ 1154608 w 2228695"/>
              <a:gd name="connsiteY97" fmla="*/ 554190 h 4492487"/>
              <a:gd name="connsiteX98" fmla="*/ 1152502 w 2228695"/>
              <a:gd name="connsiteY98" fmla="*/ 565422 h 4492487"/>
              <a:gd name="connsiteX99" fmla="*/ 1089327 w 2228695"/>
              <a:gd name="connsiteY99" fmla="*/ 565422 h 4492487"/>
              <a:gd name="connsiteX100" fmla="*/ 1055984 w 2228695"/>
              <a:gd name="connsiteY100" fmla="*/ 549979 h 4492487"/>
              <a:gd name="connsiteX101" fmla="*/ 1049316 w 2228695"/>
              <a:gd name="connsiteY101" fmla="*/ 545065 h 4492487"/>
              <a:gd name="connsiteX102" fmla="*/ 987193 w 2228695"/>
              <a:gd name="connsiteY102" fmla="*/ 544714 h 4492487"/>
              <a:gd name="connsiteX103" fmla="*/ 1010708 w 2228695"/>
              <a:gd name="connsiteY103" fmla="*/ 583672 h 4492487"/>
              <a:gd name="connsiteX104" fmla="*/ 1169700 w 2228695"/>
              <a:gd name="connsiteY104" fmla="*/ 583672 h 4492487"/>
              <a:gd name="connsiteX105" fmla="*/ 1174263 w 2228695"/>
              <a:gd name="connsiteY105" fmla="*/ 602274 h 4492487"/>
              <a:gd name="connsiteX106" fmla="*/ 1194971 w 2228695"/>
              <a:gd name="connsiteY106" fmla="*/ 621227 h 4492487"/>
              <a:gd name="connsiteX107" fmla="*/ 1225154 w 2228695"/>
              <a:gd name="connsiteY107" fmla="*/ 624035 h 4492487"/>
              <a:gd name="connsiteX108" fmla="*/ 1225154 w 2228695"/>
              <a:gd name="connsiteY108" fmla="*/ 668608 h 4492487"/>
              <a:gd name="connsiteX109" fmla="*/ 1015973 w 2228695"/>
              <a:gd name="connsiteY109" fmla="*/ 675979 h 4492487"/>
              <a:gd name="connsiteX110" fmla="*/ 1031416 w 2228695"/>
              <a:gd name="connsiteY110" fmla="*/ 711427 h 4492487"/>
              <a:gd name="connsiteX111" fmla="*/ 1050369 w 2228695"/>
              <a:gd name="connsiteY111" fmla="*/ 732837 h 4492487"/>
              <a:gd name="connsiteX112" fmla="*/ 1062653 w 2228695"/>
              <a:gd name="connsiteY112" fmla="*/ 733890 h 4492487"/>
              <a:gd name="connsiteX113" fmla="*/ 1104419 w 2228695"/>
              <a:gd name="connsiteY113" fmla="*/ 759862 h 4492487"/>
              <a:gd name="connsiteX114" fmla="*/ 1122319 w 2228695"/>
              <a:gd name="connsiteY114" fmla="*/ 839183 h 4492487"/>
              <a:gd name="connsiteX115" fmla="*/ 1127934 w 2228695"/>
              <a:gd name="connsiteY115" fmla="*/ 855678 h 4492487"/>
              <a:gd name="connsiteX116" fmla="*/ 1180932 w 2228695"/>
              <a:gd name="connsiteY116" fmla="*/ 903060 h 4492487"/>
              <a:gd name="connsiteX117" fmla="*/ 1190408 w 2228695"/>
              <a:gd name="connsiteY117" fmla="*/ 910080 h 4492487"/>
              <a:gd name="connsiteX118" fmla="*/ 1326937 w 2228695"/>
              <a:gd name="connsiteY118" fmla="*/ 1013968 h 4492487"/>
              <a:gd name="connsiteX119" fmla="*/ 1336765 w 2228695"/>
              <a:gd name="connsiteY119" fmla="*/ 1023796 h 4492487"/>
              <a:gd name="connsiteX120" fmla="*/ 1455043 w 2228695"/>
              <a:gd name="connsiteY120" fmla="*/ 1070125 h 4492487"/>
              <a:gd name="connsiteX121" fmla="*/ 1454692 w 2228695"/>
              <a:gd name="connsiteY121" fmla="*/ 1020637 h 4492487"/>
              <a:gd name="connsiteX122" fmla="*/ 1436442 w 2228695"/>
              <a:gd name="connsiteY122" fmla="*/ 931489 h 4492487"/>
              <a:gd name="connsiteX123" fmla="*/ 1475751 w 2228695"/>
              <a:gd name="connsiteY123" fmla="*/ 794609 h 4492487"/>
              <a:gd name="connsiteX124" fmla="*/ 1523484 w 2228695"/>
              <a:gd name="connsiteY124" fmla="*/ 747929 h 4492487"/>
              <a:gd name="connsiteX125" fmla="*/ 1555072 w 2228695"/>
              <a:gd name="connsiteY125" fmla="*/ 687912 h 4492487"/>
              <a:gd name="connsiteX126" fmla="*/ 1563846 w 2228695"/>
              <a:gd name="connsiteY126" fmla="*/ 654218 h 4492487"/>
              <a:gd name="connsiteX127" fmla="*/ 1561740 w 2228695"/>
              <a:gd name="connsiteY127" fmla="*/ 652464 h 4492487"/>
              <a:gd name="connsiteX128" fmla="*/ 1556826 w 2228695"/>
              <a:gd name="connsiteY128" fmla="*/ 651060 h 4492487"/>
              <a:gd name="connsiteX129" fmla="*/ 1491545 w 2228695"/>
              <a:gd name="connsiteY129" fmla="*/ 599115 h 4492487"/>
              <a:gd name="connsiteX130" fmla="*/ 1462414 w 2228695"/>
              <a:gd name="connsiteY130" fmla="*/ 527867 h 4492487"/>
              <a:gd name="connsiteX131" fmla="*/ 1453289 w 2228695"/>
              <a:gd name="connsiteY131" fmla="*/ 511371 h 4492487"/>
              <a:gd name="connsiteX132" fmla="*/ 1408013 w 2228695"/>
              <a:gd name="connsiteY132" fmla="*/ 300786 h 4492487"/>
              <a:gd name="connsiteX133" fmla="*/ 1423807 w 2228695"/>
              <a:gd name="connsiteY133" fmla="*/ 213744 h 4492487"/>
              <a:gd name="connsiteX134" fmla="*/ 1425211 w 2228695"/>
              <a:gd name="connsiteY134" fmla="*/ 180401 h 4492487"/>
              <a:gd name="connsiteX135" fmla="*/ 1452236 w 2228695"/>
              <a:gd name="connsiteY135" fmla="*/ 101081 h 4492487"/>
              <a:gd name="connsiteX136" fmla="*/ 1634041 w 2228695"/>
              <a:gd name="connsiteY136" fmla="*/ 4563 h 4492487"/>
              <a:gd name="connsiteX137" fmla="*/ 1659662 w 2228695"/>
              <a:gd name="connsiteY137" fmla="*/ 0 h 4492487"/>
              <a:gd name="connsiteX138" fmla="*/ 1740387 w 2228695"/>
              <a:gd name="connsiteY138" fmla="*/ 0 h 4492487"/>
              <a:gd name="connsiteX139" fmla="*/ 1757233 w 2228695"/>
              <a:gd name="connsiteY139" fmla="*/ 3510 h 4492487"/>
              <a:gd name="connsiteX140" fmla="*/ 1899028 w 2228695"/>
              <a:gd name="connsiteY140" fmla="*/ 126000 h 4492487"/>
              <a:gd name="connsiteX141" fmla="*/ 1922894 w 2228695"/>
              <a:gd name="connsiteY141" fmla="*/ 299031 h 4492487"/>
              <a:gd name="connsiteX142" fmla="*/ 1932019 w 2228695"/>
              <a:gd name="connsiteY142" fmla="*/ 316931 h 4492487"/>
              <a:gd name="connsiteX143" fmla="*/ 1939390 w 2228695"/>
              <a:gd name="connsiteY143" fmla="*/ 354836 h 4492487"/>
              <a:gd name="connsiteX144" fmla="*/ 1926404 w 2228695"/>
              <a:gd name="connsiteY144" fmla="*/ 371683 h 4492487"/>
              <a:gd name="connsiteX145" fmla="*/ 1913769 w 2228695"/>
              <a:gd name="connsiteY145" fmla="*/ 385020 h 4492487"/>
              <a:gd name="connsiteX146" fmla="*/ 1890955 w 2228695"/>
              <a:gd name="connsiteY146" fmla="*/ 444686 h 4492487"/>
              <a:gd name="connsiteX147" fmla="*/ 1832693 w 2228695"/>
              <a:gd name="connsiteY147" fmla="*/ 466096 h 4492487"/>
              <a:gd name="connsiteX148" fmla="*/ 1835852 w 2228695"/>
              <a:gd name="connsiteY148" fmla="*/ 499087 h 4492487"/>
              <a:gd name="connsiteX149" fmla="*/ 1841117 w 2228695"/>
              <a:gd name="connsiteY149" fmla="*/ 508564 h 4492487"/>
              <a:gd name="connsiteX150" fmla="*/ 1890253 w 2228695"/>
              <a:gd name="connsiteY150" fmla="*/ 548926 h 4492487"/>
              <a:gd name="connsiteX151" fmla="*/ 1962203 w 2228695"/>
              <a:gd name="connsiteY151" fmla="*/ 611048 h 4492487"/>
              <a:gd name="connsiteX152" fmla="*/ 2092064 w 2228695"/>
              <a:gd name="connsiteY152" fmla="*/ 687912 h 4492487"/>
              <a:gd name="connsiteX153" fmla="*/ 2200165 w 2228695"/>
              <a:gd name="connsiteY153" fmla="*/ 830759 h 4492487"/>
              <a:gd name="connsiteX154" fmla="*/ 2220521 w 2228695"/>
              <a:gd name="connsiteY154" fmla="*/ 956759 h 4492487"/>
              <a:gd name="connsiteX155" fmla="*/ 2223680 w 2228695"/>
              <a:gd name="connsiteY155" fmla="*/ 1524638 h 4492487"/>
              <a:gd name="connsiteX156" fmla="*/ 2210694 w 2228695"/>
              <a:gd name="connsiteY156" fmla="*/ 1632387 h 4492487"/>
              <a:gd name="connsiteX157" fmla="*/ 2212800 w 2228695"/>
              <a:gd name="connsiteY157" fmla="*/ 1667485 h 4492487"/>
              <a:gd name="connsiteX158" fmla="*/ 2219468 w 2228695"/>
              <a:gd name="connsiteY158" fmla="*/ 1771023 h 4492487"/>
              <a:gd name="connsiteX159" fmla="*/ 2217012 w 2228695"/>
              <a:gd name="connsiteY159" fmla="*/ 1813140 h 4492487"/>
              <a:gd name="connsiteX160" fmla="*/ 2204727 w 2228695"/>
              <a:gd name="connsiteY160" fmla="*/ 1867541 h 4492487"/>
              <a:gd name="connsiteX161" fmla="*/ 2198059 w 2228695"/>
              <a:gd name="connsiteY161" fmla="*/ 1898427 h 4492487"/>
              <a:gd name="connsiteX162" fmla="*/ 2224031 w 2228695"/>
              <a:gd name="connsiteY162" fmla="*/ 2075318 h 4492487"/>
              <a:gd name="connsiteX163" fmla="*/ 2215959 w 2228695"/>
              <a:gd name="connsiteY163" fmla="*/ 2101642 h 4492487"/>
              <a:gd name="connsiteX164" fmla="*/ 2205429 w 2228695"/>
              <a:gd name="connsiteY164" fmla="*/ 2133229 h 4492487"/>
              <a:gd name="connsiteX165" fmla="*/ 2201218 w 2228695"/>
              <a:gd name="connsiteY165" fmla="*/ 2287308 h 4492487"/>
              <a:gd name="connsiteX166" fmla="*/ 2120493 w 2228695"/>
              <a:gd name="connsiteY166" fmla="*/ 2808857 h 4492487"/>
              <a:gd name="connsiteX167" fmla="*/ 2110315 w 2228695"/>
              <a:gd name="connsiteY167" fmla="*/ 2906078 h 4492487"/>
              <a:gd name="connsiteX168" fmla="*/ 2131373 w 2228695"/>
              <a:gd name="connsiteY168" fmla="*/ 3081916 h 4492487"/>
              <a:gd name="connsiteX169" fmla="*/ 2153485 w 2228695"/>
              <a:gd name="connsiteY169" fmla="*/ 3331460 h 4492487"/>
              <a:gd name="connsiteX170" fmla="*/ 2135585 w 2228695"/>
              <a:gd name="connsiteY170" fmla="*/ 3748419 h 4492487"/>
              <a:gd name="connsiteX171" fmla="*/ 2116632 w 2228695"/>
              <a:gd name="connsiteY171" fmla="*/ 3869154 h 4492487"/>
              <a:gd name="connsiteX172" fmla="*/ 2038365 w 2228695"/>
              <a:gd name="connsiteY172" fmla="*/ 4044993 h 4492487"/>
              <a:gd name="connsiteX173" fmla="*/ 1961852 w 2228695"/>
              <a:gd name="connsiteY173" fmla="*/ 4221183 h 4492487"/>
              <a:gd name="connsiteX174" fmla="*/ 1848838 w 2228695"/>
              <a:gd name="connsiteY174" fmla="*/ 4330687 h 4492487"/>
              <a:gd name="connsiteX175" fmla="*/ 1826376 w 2228695"/>
              <a:gd name="connsiteY175" fmla="*/ 4354554 h 4492487"/>
              <a:gd name="connsiteX176" fmla="*/ 1888147 w 2228695"/>
              <a:gd name="connsiteY176" fmla="*/ 4382632 h 4492487"/>
              <a:gd name="connsiteX177" fmla="*/ 1924649 w 2228695"/>
              <a:gd name="connsiteY177" fmla="*/ 4430715 h 4492487"/>
              <a:gd name="connsiteX178" fmla="*/ 1916927 w 2228695"/>
              <a:gd name="connsiteY178" fmla="*/ 4448615 h 4492487"/>
              <a:gd name="connsiteX179" fmla="*/ 1844626 w 2228695"/>
              <a:gd name="connsiteY179" fmla="*/ 4493540 h 4492487"/>
              <a:gd name="connsiteX180" fmla="*/ 1099505 w 2228695"/>
              <a:gd name="connsiteY180" fmla="*/ 2752350 h 4492487"/>
              <a:gd name="connsiteX181" fmla="*/ 1060547 w 2228695"/>
              <a:gd name="connsiteY181" fmla="*/ 2752350 h 4492487"/>
              <a:gd name="connsiteX182" fmla="*/ 1039839 w 2228695"/>
              <a:gd name="connsiteY182" fmla="*/ 2734451 h 4492487"/>
              <a:gd name="connsiteX183" fmla="*/ 1005093 w 2228695"/>
              <a:gd name="connsiteY183" fmla="*/ 2463147 h 4492487"/>
              <a:gd name="connsiteX184" fmla="*/ 911031 w 2228695"/>
              <a:gd name="connsiteY184" fmla="*/ 1738031 h 4492487"/>
              <a:gd name="connsiteX185" fmla="*/ 899098 w 2228695"/>
              <a:gd name="connsiteY185" fmla="*/ 1648883 h 4492487"/>
              <a:gd name="connsiteX186" fmla="*/ 890324 w 2228695"/>
              <a:gd name="connsiteY186" fmla="*/ 1668187 h 4492487"/>
              <a:gd name="connsiteX187" fmla="*/ 567426 w 2228695"/>
              <a:gd name="connsiteY187" fmla="*/ 2931699 h 4492487"/>
              <a:gd name="connsiteX188" fmla="*/ 537593 w 2228695"/>
              <a:gd name="connsiteY188" fmla="*/ 2953810 h 4492487"/>
              <a:gd name="connsiteX189" fmla="*/ 511972 w 2228695"/>
              <a:gd name="connsiteY189" fmla="*/ 2953459 h 4492487"/>
              <a:gd name="connsiteX190" fmla="*/ 239615 w 2228695"/>
              <a:gd name="connsiteY190" fmla="*/ 3961461 h 4492487"/>
              <a:gd name="connsiteX191" fmla="*/ 264885 w 2228695"/>
              <a:gd name="connsiteY191" fmla="*/ 3965322 h 4492487"/>
              <a:gd name="connsiteX192" fmla="*/ 252601 w 2228695"/>
              <a:gd name="connsiteY192" fmla="*/ 3987082 h 4492487"/>
              <a:gd name="connsiteX193" fmla="*/ 231543 w 2228695"/>
              <a:gd name="connsiteY193" fmla="*/ 4000419 h 4492487"/>
              <a:gd name="connsiteX194" fmla="*/ 226629 w 2228695"/>
              <a:gd name="connsiteY194" fmla="*/ 4033411 h 4492487"/>
              <a:gd name="connsiteX195" fmla="*/ 244529 w 2228695"/>
              <a:gd name="connsiteY195" fmla="*/ 4039027 h 4492487"/>
              <a:gd name="connsiteX196" fmla="*/ 232595 w 2228695"/>
              <a:gd name="connsiteY196" fmla="*/ 4059032 h 4492487"/>
              <a:gd name="connsiteX197" fmla="*/ 221013 w 2228695"/>
              <a:gd name="connsiteY197" fmla="*/ 4067105 h 4492487"/>
              <a:gd name="connsiteX198" fmla="*/ 219258 w 2228695"/>
              <a:gd name="connsiteY198" fmla="*/ 4175907 h 4492487"/>
              <a:gd name="connsiteX199" fmla="*/ 251899 w 2228695"/>
              <a:gd name="connsiteY199" fmla="*/ 4172047 h 4492487"/>
              <a:gd name="connsiteX200" fmla="*/ 714134 w 2228695"/>
              <a:gd name="connsiteY200" fmla="*/ 4110626 h 4492487"/>
              <a:gd name="connsiteX201" fmla="*/ 987193 w 2228695"/>
              <a:gd name="connsiteY201" fmla="*/ 4074124 h 4492487"/>
              <a:gd name="connsiteX202" fmla="*/ 1008953 w 2228695"/>
              <a:gd name="connsiteY202" fmla="*/ 4063244 h 4492487"/>
              <a:gd name="connsiteX203" fmla="*/ 1237790 w 2228695"/>
              <a:gd name="connsiteY203" fmla="*/ 3737539 h 4492487"/>
              <a:gd name="connsiteX204" fmla="*/ 1239544 w 2228695"/>
              <a:gd name="connsiteY204" fmla="*/ 3722447 h 4492487"/>
              <a:gd name="connsiteX205" fmla="*/ 1237439 w 2228695"/>
              <a:gd name="connsiteY205" fmla="*/ 3678926 h 4492487"/>
              <a:gd name="connsiteX206" fmla="*/ 1253934 w 2228695"/>
              <a:gd name="connsiteY206" fmla="*/ 3634352 h 4492487"/>
              <a:gd name="connsiteX207" fmla="*/ 1243054 w 2228695"/>
              <a:gd name="connsiteY207" fmla="*/ 3628034 h 4492487"/>
              <a:gd name="connsiteX208" fmla="*/ 1201639 w 2228695"/>
              <a:gd name="connsiteY208" fmla="*/ 3566965 h 4492487"/>
              <a:gd name="connsiteX209" fmla="*/ 1191812 w 2228695"/>
              <a:gd name="connsiteY209" fmla="*/ 3553978 h 4492487"/>
              <a:gd name="connsiteX210" fmla="*/ 1176018 w 2228695"/>
              <a:gd name="connsiteY210" fmla="*/ 3521689 h 4492487"/>
              <a:gd name="connsiteX211" fmla="*/ 1199182 w 2228695"/>
              <a:gd name="connsiteY211" fmla="*/ 3518881 h 4492487"/>
              <a:gd name="connsiteX212" fmla="*/ 1099505 w 2228695"/>
              <a:gd name="connsiteY212" fmla="*/ 2752350 h 4492487"/>
              <a:gd name="connsiteX213" fmla="*/ 1658609 w 2228695"/>
              <a:gd name="connsiteY213" fmla="*/ 3634352 h 4492487"/>
              <a:gd name="connsiteX214" fmla="*/ 1723540 w 2228695"/>
              <a:gd name="connsiteY214" fmla="*/ 3612241 h 4492487"/>
              <a:gd name="connsiteX215" fmla="*/ 1740387 w 2228695"/>
              <a:gd name="connsiteY215" fmla="*/ 3592937 h 4492487"/>
              <a:gd name="connsiteX216" fmla="*/ 1770220 w 2228695"/>
              <a:gd name="connsiteY216" fmla="*/ 3470446 h 4492487"/>
              <a:gd name="connsiteX217" fmla="*/ 1783206 w 2228695"/>
              <a:gd name="connsiteY217" fmla="*/ 3334970 h 4492487"/>
              <a:gd name="connsiteX218" fmla="*/ 1708097 w 2228695"/>
              <a:gd name="connsiteY218" fmla="*/ 3084373 h 4492487"/>
              <a:gd name="connsiteX219" fmla="*/ 1681072 w 2228695"/>
              <a:gd name="connsiteY219" fmla="*/ 3016635 h 4492487"/>
              <a:gd name="connsiteX220" fmla="*/ 1649133 w 2228695"/>
              <a:gd name="connsiteY220" fmla="*/ 2945036 h 4492487"/>
              <a:gd name="connsiteX221" fmla="*/ 1541033 w 2228695"/>
              <a:gd name="connsiteY221" fmla="*/ 2684612 h 4492487"/>
              <a:gd name="connsiteX222" fmla="*/ 1509445 w 2228695"/>
              <a:gd name="connsiteY222" fmla="*/ 2524567 h 4492487"/>
              <a:gd name="connsiteX223" fmla="*/ 1457500 w 2228695"/>
              <a:gd name="connsiteY223" fmla="*/ 2193948 h 4492487"/>
              <a:gd name="connsiteX224" fmla="*/ 1458202 w 2228695"/>
              <a:gd name="connsiteY224" fmla="*/ 1929313 h 4492487"/>
              <a:gd name="connsiteX225" fmla="*/ 1458202 w 2228695"/>
              <a:gd name="connsiteY225" fmla="*/ 1906850 h 4492487"/>
              <a:gd name="connsiteX226" fmla="*/ 1443812 w 2228695"/>
              <a:gd name="connsiteY226" fmla="*/ 1909307 h 4492487"/>
              <a:gd name="connsiteX227" fmla="*/ 1380286 w 2228695"/>
              <a:gd name="connsiteY227" fmla="*/ 1852449 h 4492487"/>
              <a:gd name="connsiteX228" fmla="*/ 1396782 w 2228695"/>
              <a:gd name="connsiteY228" fmla="*/ 1713112 h 4492487"/>
              <a:gd name="connsiteX229" fmla="*/ 1410119 w 2228695"/>
              <a:gd name="connsiteY229" fmla="*/ 1626421 h 4492487"/>
              <a:gd name="connsiteX230" fmla="*/ 1302018 w 2228695"/>
              <a:gd name="connsiteY230" fmla="*/ 1629229 h 4492487"/>
              <a:gd name="connsiteX231" fmla="*/ 1221645 w 2228695"/>
              <a:gd name="connsiteY231" fmla="*/ 1601150 h 4492487"/>
              <a:gd name="connsiteX232" fmla="*/ 1188302 w 2228695"/>
              <a:gd name="connsiteY232" fmla="*/ 1552716 h 4492487"/>
              <a:gd name="connsiteX233" fmla="*/ 1200235 w 2228695"/>
              <a:gd name="connsiteY233" fmla="*/ 1614488 h 4492487"/>
              <a:gd name="connsiteX234" fmla="*/ 1193918 w 2228695"/>
              <a:gd name="connsiteY234" fmla="*/ 1616242 h 4492487"/>
              <a:gd name="connsiteX235" fmla="*/ 1176018 w 2228695"/>
              <a:gd name="connsiteY235" fmla="*/ 1566404 h 4492487"/>
              <a:gd name="connsiteX236" fmla="*/ 1175316 w 2228695"/>
              <a:gd name="connsiteY236" fmla="*/ 1577284 h 4492487"/>
              <a:gd name="connsiteX237" fmla="*/ 1389060 w 2228695"/>
              <a:gd name="connsiteY237" fmla="*/ 2454372 h 4492487"/>
              <a:gd name="connsiteX238" fmla="*/ 1458553 w 2228695"/>
              <a:gd name="connsiteY238" fmla="*/ 2733398 h 4492487"/>
              <a:gd name="connsiteX239" fmla="*/ 1471539 w 2228695"/>
              <a:gd name="connsiteY239" fmla="*/ 2750244 h 4492487"/>
              <a:gd name="connsiteX240" fmla="*/ 1524888 w 2228695"/>
              <a:gd name="connsiteY240" fmla="*/ 2796222 h 4492487"/>
              <a:gd name="connsiteX241" fmla="*/ 1526993 w 2228695"/>
              <a:gd name="connsiteY241" fmla="*/ 2802891 h 4492487"/>
              <a:gd name="connsiteX242" fmla="*/ 1515060 w 2228695"/>
              <a:gd name="connsiteY242" fmla="*/ 2829565 h 4492487"/>
              <a:gd name="connsiteX243" fmla="*/ 1502074 w 2228695"/>
              <a:gd name="connsiteY243" fmla="*/ 2853782 h 4492487"/>
              <a:gd name="connsiteX244" fmla="*/ 1515060 w 2228695"/>
              <a:gd name="connsiteY244" fmla="*/ 2930295 h 4492487"/>
              <a:gd name="connsiteX245" fmla="*/ 1510498 w 2228695"/>
              <a:gd name="connsiteY245" fmla="*/ 2932050 h 4492487"/>
              <a:gd name="connsiteX246" fmla="*/ 1488386 w 2228695"/>
              <a:gd name="connsiteY246" fmla="*/ 2888880 h 4492487"/>
              <a:gd name="connsiteX247" fmla="*/ 1483473 w 2228695"/>
              <a:gd name="connsiteY247" fmla="*/ 2890635 h 4492487"/>
              <a:gd name="connsiteX248" fmla="*/ 1658609 w 2228695"/>
              <a:gd name="connsiteY248" fmla="*/ 3634352 h 4492487"/>
              <a:gd name="connsiteX249" fmla="*/ 1381339 w 2228695"/>
              <a:gd name="connsiteY249" fmla="*/ 3701037 h 4492487"/>
              <a:gd name="connsiteX250" fmla="*/ 1126530 w 2228695"/>
              <a:gd name="connsiteY250" fmla="*/ 4077985 h 4492487"/>
              <a:gd name="connsiteX251" fmla="*/ 1637902 w 2228695"/>
              <a:gd name="connsiteY251" fmla="*/ 4292431 h 4492487"/>
              <a:gd name="connsiteX252" fmla="*/ 1653696 w 2228695"/>
              <a:gd name="connsiteY252" fmla="*/ 4231010 h 4492487"/>
              <a:gd name="connsiteX253" fmla="*/ 1654398 w 2228695"/>
              <a:gd name="connsiteY253" fmla="*/ 4208899 h 4492487"/>
              <a:gd name="connsiteX254" fmla="*/ 1577534 w 2228695"/>
              <a:gd name="connsiteY254" fmla="*/ 3816508 h 4492487"/>
              <a:gd name="connsiteX255" fmla="*/ 1553668 w 2228695"/>
              <a:gd name="connsiteY255" fmla="*/ 3787026 h 4492487"/>
              <a:gd name="connsiteX256" fmla="*/ 1526993 w 2228695"/>
              <a:gd name="connsiteY256" fmla="*/ 3773689 h 4492487"/>
              <a:gd name="connsiteX257" fmla="*/ 1508743 w 2228695"/>
              <a:gd name="connsiteY257" fmla="*/ 3715778 h 4492487"/>
              <a:gd name="connsiteX258" fmla="*/ 1531205 w 2228695"/>
              <a:gd name="connsiteY258" fmla="*/ 3676469 h 4492487"/>
              <a:gd name="connsiteX259" fmla="*/ 1537172 w 2228695"/>
              <a:gd name="connsiteY259" fmla="*/ 3642424 h 4492487"/>
              <a:gd name="connsiteX260" fmla="*/ 1405205 w 2228695"/>
              <a:gd name="connsiteY260" fmla="*/ 3097008 h 4492487"/>
              <a:gd name="connsiteX261" fmla="*/ 1377478 w 2228695"/>
              <a:gd name="connsiteY261" fmla="*/ 2984345 h 4492487"/>
              <a:gd name="connsiteX262" fmla="*/ 1306230 w 2228695"/>
              <a:gd name="connsiteY262" fmla="*/ 2990312 h 4492487"/>
              <a:gd name="connsiteX263" fmla="*/ 1261656 w 2228695"/>
              <a:gd name="connsiteY263" fmla="*/ 2804646 h 4492487"/>
              <a:gd name="connsiteX264" fmla="*/ 1257795 w 2228695"/>
              <a:gd name="connsiteY264" fmla="*/ 2805348 h 4492487"/>
              <a:gd name="connsiteX265" fmla="*/ 1344486 w 2228695"/>
              <a:gd name="connsiteY265" fmla="*/ 3577143 h 4492487"/>
              <a:gd name="connsiteX266" fmla="*/ 1350804 w 2228695"/>
              <a:gd name="connsiteY266" fmla="*/ 3576792 h 4492487"/>
              <a:gd name="connsiteX267" fmla="*/ 1353612 w 2228695"/>
              <a:gd name="connsiteY267" fmla="*/ 3528708 h 4492487"/>
              <a:gd name="connsiteX268" fmla="*/ 1361333 w 2228695"/>
              <a:gd name="connsiteY268" fmla="*/ 3529059 h 4492487"/>
              <a:gd name="connsiteX269" fmla="*/ 1361333 w 2228695"/>
              <a:gd name="connsiteY269" fmla="*/ 3577845 h 4492487"/>
              <a:gd name="connsiteX270" fmla="*/ 1353612 w 2228695"/>
              <a:gd name="connsiteY270" fmla="*/ 3621366 h 4492487"/>
              <a:gd name="connsiteX271" fmla="*/ 1355366 w 2228695"/>
              <a:gd name="connsiteY271" fmla="*/ 3683137 h 4492487"/>
              <a:gd name="connsiteX272" fmla="*/ 1381339 w 2228695"/>
              <a:gd name="connsiteY272" fmla="*/ 3701037 h 4492487"/>
              <a:gd name="connsiteX273" fmla="*/ 933494 w 2228695"/>
              <a:gd name="connsiteY273" fmla="*/ 1638354 h 4492487"/>
              <a:gd name="connsiteX274" fmla="*/ 928229 w 2228695"/>
              <a:gd name="connsiteY274" fmla="*/ 1639056 h 4492487"/>
              <a:gd name="connsiteX275" fmla="*/ 1059143 w 2228695"/>
              <a:gd name="connsiteY275" fmla="*/ 2550890 h 4492487"/>
              <a:gd name="connsiteX276" fmla="*/ 1192514 w 2228695"/>
              <a:gd name="connsiteY276" fmla="*/ 2539659 h 4492487"/>
              <a:gd name="connsiteX277" fmla="*/ 1139165 w 2228695"/>
              <a:gd name="connsiteY277" fmla="*/ 2308366 h 4492487"/>
              <a:gd name="connsiteX278" fmla="*/ 988246 w 2228695"/>
              <a:gd name="connsiteY278" fmla="*/ 1683279 h 4492487"/>
              <a:gd name="connsiteX279" fmla="*/ 934898 w 2228695"/>
              <a:gd name="connsiteY279" fmla="*/ 1638003 h 4492487"/>
              <a:gd name="connsiteX280" fmla="*/ 933494 w 2228695"/>
              <a:gd name="connsiteY280" fmla="*/ 1638354 h 4492487"/>
              <a:gd name="connsiteX281" fmla="*/ 1177071 w 2228695"/>
              <a:gd name="connsiteY281" fmla="*/ 1764354 h 4492487"/>
              <a:gd name="connsiteX282" fmla="*/ 1173561 w 2228695"/>
              <a:gd name="connsiteY282" fmla="*/ 1764354 h 4492487"/>
              <a:gd name="connsiteX283" fmla="*/ 1175316 w 2228695"/>
              <a:gd name="connsiteY283" fmla="*/ 1785062 h 4492487"/>
              <a:gd name="connsiteX284" fmla="*/ 1230770 w 2228695"/>
              <a:gd name="connsiteY284" fmla="*/ 2281692 h 4492487"/>
              <a:gd name="connsiteX285" fmla="*/ 1282714 w 2228695"/>
              <a:gd name="connsiteY285" fmla="*/ 2665308 h 4492487"/>
              <a:gd name="connsiteX286" fmla="*/ 1308687 w 2228695"/>
              <a:gd name="connsiteY286" fmla="*/ 2797275 h 4492487"/>
              <a:gd name="connsiteX287" fmla="*/ 1429071 w 2228695"/>
              <a:gd name="connsiteY287" fmla="*/ 2768495 h 4492487"/>
              <a:gd name="connsiteX288" fmla="*/ 1177071 w 2228695"/>
              <a:gd name="connsiteY288" fmla="*/ 1764354 h 4492487"/>
              <a:gd name="connsiteX289" fmla="*/ 1238843 w 2228695"/>
              <a:gd name="connsiteY289" fmla="*/ 1433735 h 4492487"/>
              <a:gd name="connsiteX290" fmla="*/ 1292191 w 2228695"/>
              <a:gd name="connsiteY290" fmla="*/ 1422153 h 4492487"/>
              <a:gd name="connsiteX291" fmla="*/ 1392219 w 2228695"/>
              <a:gd name="connsiteY291" fmla="*/ 1448476 h 4492487"/>
              <a:gd name="connsiteX292" fmla="*/ 1437144 w 2228695"/>
              <a:gd name="connsiteY292" fmla="*/ 1439702 h 4492487"/>
              <a:gd name="connsiteX293" fmla="*/ 1442759 w 2228695"/>
              <a:gd name="connsiteY293" fmla="*/ 1414432 h 4492487"/>
              <a:gd name="connsiteX294" fmla="*/ 1449779 w 2228695"/>
              <a:gd name="connsiteY294" fmla="*/ 1307735 h 4492487"/>
              <a:gd name="connsiteX295" fmla="*/ 1436793 w 2228695"/>
              <a:gd name="connsiteY295" fmla="*/ 1278253 h 4492487"/>
              <a:gd name="connsiteX296" fmla="*/ 1244809 w 2228695"/>
              <a:gd name="connsiteY296" fmla="*/ 1198932 h 4492487"/>
              <a:gd name="connsiteX297" fmla="*/ 1177773 w 2228695"/>
              <a:gd name="connsiteY297" fmla="*/ 1179278 h 4492487"/>
              <a:gd name="connsiteX298" fmla="*/ 1154608 w 2228695"/>
              <a:gd name="connsiteY298" fmla="*/ 1169451 h 4492487"/>
              <a:gd name="connsiteX299" fmla="*/ 1164787 w 2228695"/>
              <a:gd name="connsiteY299" fmla="*/ 1198932 h 4492487"/>
              <a:gd name="connsiteX300" fmla="*/ 1170753 w 2228695"/>
              <a:gd name="connsiteY300" fmla="*/ 1210515 h 4492487"/>
              <a:gd name="connsiteX301" fmla="*/ 1177773 w 2228695"/>
              <a:gd name="connsiteY301" fmla="*/ 1248420 h 4492487"/>
              <a:gd name="connsiteX302" fmla="*/ 1148642 w 2228695"/>
              <a:gd name="connsiteY302" fmla="*/ 1290537 h 4492487"/>
              <a:gd name="connsiteX303" fmla="*/ 1145834 w 2228695"/>
              <a:gd name="connsiteY303" fmla="*/ 1327039 h 4492487"/>
              <a:gd name="connsiteX304" fmla="*/ 1159171 w 2228695"/>
              <a:gd name="connsiteY304" fmla="*/ 1369156 h 4492487"/>
              <a:gd name="connsiteX305" fmla="*/ 1193567 w 2228695"/>
              <a:gd name="connsiteY305" fmla="*/ 1402498 h 4492487"/>
              <a:gd name="connsiteX306" fmla="*/ 1238843 w 2228695"/>
              <a:gd name="connsiteY306" fmla="*/ 1433735 h 4492487"/>
              <a:gd name="connsiteX307" fmla="*/ 1028959 w 2228695"/>
              <a:gd name="connsiteY307" fmla="*/ 1639758 h 4492487"/>
              <a:gd name="connsiteX308" fmla="*/ 1207957 w 2228695"/>
              <a:gd name="connsiteY308" fmla="*/ 2401024 h 4492487"/>
              <a:gd name="connsiteX309" fmla="*/ 1120564 w 2228695"/>
              <a:gd name="connsiteY309" fmla="*/ 1621858 h 4492487"/>
              <a:gd name="connsiteX310" fmla="*/ 1028959 w 2228695"/>
              <a:gd name="connsiteY310" fmla="*/ 1639758 h 4492487"/>
              <a:gd name="connsiteX311" fmla="*/ 881198 w 2228695"/>
              <a:gd name="connsiteY311" fmla="*/ 1522883 h 4492487"/>
              <a:gd name="connsiteX312" fmla="*/ 875232 w 2228695"/>
              <a:gd name="connsiteY312" fmla="*/ 1521128 h 4492487"/>
              <a:gd name="connsiteX313" fmla="*/ 834870 w 2228695"/>
              <a:gd name="connsiteY313" fmla="*/ 1634493 h 4492487"/>
              <a:gd name="connsiteX314" fmla="*/ 566724 w 2228695"/>
              <a:gd name="connsiteY314" fmla="*/ 2687771 h 4492487"/>
              <a:gd name="connsiteX315" fmla="*/ 568128 w 2228695"/>
              <a:gd name="connsiteY315" fmla="*/ 2717604 h 4492487"/>
              <a:gd name="connsiteX316" fmla="*/ 574446 w 2228695"/>
              <a:gd name="connsiteY316" fmla="*/ 2717604 h 4492487"/>
              <a:gd name="connsiteX317" fmla="*/ 881198 w 2228695"/>
              <a:gd name="connsiteY317" fmla="*/ 1522883 h 4492487"/>
              <a:gd name="connsiteX318" fmla="*/ 1116352 w 2228695"/>
              <a:gd name="connsiteY318" fmla="*/ 1379685 h 4492487"/>
              <a:gd name="connsiteX319" fmla="*/ 1101611 w 2228695"/>
              <a:gd name="connsiteY319" fmla="*/ 1407412 h 4492487"/>
              <a:gd name="connsiteX320" fmla="*/ 1089678 w 2228695"/>
              <a:gd name="connsiteY320" fmla="*/ 1421451 h 4492487"/>
              <a:gd name="connsiteX321" fmla="*/ 1075639 w 2228695"/>
              <a:gd name="connsiteY321" fmla="*/ 1454092 h 4492487"/>
              <a:gd name="connsiteX322" fmla="*/ 1182686 w 2228695"/>
              <a:gd name="connsiteY322" fmla="*/ 1529551 h 4492487"/>
              <a:gd name="connsiteX323" fmla="*/ 1180230 w 2228695"/>
              <a:gd name="connsiteY323" fmla="*/ 1476203 h 4492487"/>
              <a:gd name="connsiteX324" fmla="*/ 1174965 w 2228695"/>
              <a:gd name="connsiteY324" fmla="*/ 1464270 h 4492487"/>
              <a:gd name="connsiteX325" fmla="*/ 1158469 w 2228695"/>
              <a:gd name="connsiteY325" fmla="*/ 1428120 h 4492487"/>
              <a:gd name="connsiteX326" fmla="*/ 1154257 w 2228695"/>
              <a:gd name="connsiteY326" fmla="*/ 1421100 h 4492487"/>
              <a:gd name="connsiteX327" fmla="*/ 1116352 w 2228695"/>
              <a:gd name="connsiteY327" fmla="*/ 1379685 h 4492487"/>
              <a:gd name="connsiteX328" fmla="*/ 1738281 w 2228695"/>
              <a:gd name="connsiteY328" fmla="*/ 3799662 h 4492487"/>
              <a:gd name="connsiteX329" fmla="*/ 1707044 w 2228695"/>
              <a:gd name="connsiteY329" fmla="*/ 3806681 h 4492487"/>
              <a:gd name="connsiteX330" fmla="*/ 1745300 w 2228695"/>
              <a:gd name="connsiteY330" fmla="*/ 3955494 h 4492487"/>
              <a:gd name="connsiteX331" fmla="*/ 1748459 w 2228695"/>
              <a:gd name="connsiteY331" fmla="*/ 3954793 h 4492487"/>
              <a:gd name="connsiteX332" fmla="*/ 1738281 w 2228695"/>
              <a:gd name="connsiteY332" fmla="*/ 3799662 h 4492487"/>
              <a:gd name="connsiteX333" fmla="*/ 416858 w 2228695"/>
              <a:gd name="connsiteY333" fmla="*/ 1028358 h 4492487"/>
              <a:gd name="connsiteX334" fmla="*/ 416858 w 2228695"/>
              <a:gd name="connsiteY334" fmla="*/ 768636 h 4492487"/>
              <a:gd name="connsiteX335" fmla="*/ 416858 w 2228695"/>
              <a:gd name="connsiteY335" fmla="*/ 1028358 h 4492487"/>
              <a:gd name="connsiteX336" fmla="*/ 1458553 w 2228695"/>
              <a:gd name="connsiteY336" fmla="*/ 1764705 h 4492487"/>
              <a:gd name="connsiteX337" fmla="*/ 1465573 w 2228695"/>
              <a:gd name="connsiteY337" fmla="*/ 1857714 h 4492487"/>
              <a:gd name="connsiteX338" fmla="*/ 1458553 w 2228695"/>
              <a:gd name="connsiteY338" fmla="*/ 1764705 h 4492487"/>
              <a:gd name="connsiteX339" fmla="*/ 374741 w 2228695"/>
              <a:gd name="connsiteY339" fmla="*/ 685104 h 4492487"/>
              <a:gd name="connsiteX340" fmla="*/ 378952 w 2228695"/>
              <a:gd name="connsiteY340" fmla="*/ 760564 h 4492487"/>
              <a:gd name="connsiteX341" fmla="*/ 382111 w 2228695"/>
              <a:gd name="connsiteY341" fmla="*/ 760564 h 4492487"/>
              <a:gd name="connsiteX342" fmla="*/ 387025 w 2228695"/>
              <a:gd name="connsiteY342" fmla="*/ 717745 h 4492487"/>
              <a:gd name="connsiteX343" fmla="*/ 411242 w 2228695"/>
              <a:gd name="connsiteY343" fmla="*/ 714937 h 4492487"/>
              <a:gd name="connsiteX344" fmla="*/ 411242 w 2228695"/>
              <a:gd name="connsiteY344" fmla="*/ 685104 h 4492487"/>
              <a:gd name="connsiteX345" fmla="*/ 374741 w 2228695"/>
              <a:gd name="connsiteY345" fmla="*/ 685104 h 449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2228695" h="4492487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cubicBezTo>
                  <a:pt x="756602" y="1170854"/>
                  <a:pt x="756602" y="1170854"/>
                  <a:pt x="749583" y="1144882"/>
                </a:cubic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cubicBezTo>
                  <a:pt x="1159873" y="519093"/>
                  <a:pt x="1159873" y="519093"/>
                  <a:pt x="1154608" y="554190"/>
                </a:cubic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D1019-DD73-425C-9175-E4A81D5B9EB5}"/>
              </a:ext>
            </a:extLst>
          </p:cNvPr>
          <p:cNvSpPr/>
          <p:nvPr/>
        </p:nvSpPr>
        <p:spPr>
          <a:xfrm>
            <a:off x="509649" y="365760"/>
            <a:ext cx="7776735" cy="61264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C8276-ACED-49ED-AD50-A2FD8C9A35BA}"/>
              </a:ext>
            </a:extLst>
          </p:cNvPr>
          <p:cNvGrpSpPr/>
          <p:nvPr/>
        </p:nvGrpSpPr>
        <p:grpSpPr>
          <a:xfrm>
            <a:off x="4211075" y="3255200"/>
            <a:ext cx="427751" cy="272215"/>
            <a:chOff x="4411405" y="1607745"/>
            <a:chExt cx="520434" cy="272215"/>
          </a:xfrm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6F93CF03-FEB8-48D4-986B-53540C277958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6FB3F20C-63D0-4AA9-863D-18DDE9751D9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0466A8-9921-4944-9D9E-C9351892C6E0}"/>
              </a:ext>
            </a:extLst>
          </p:cNvPr>
          <p:cNvSpPr txBox="1"/>
          <p:nvPr/>
        </p:nvSpPr>
        <p:spPr>
          <a:xfrm>
            <a:off x="1919171" y="970573"/>
            <a:ext cx="48402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6"/>
                </a:solidFill>
                <a:cs typeface="Arial" pitchFamily="34" charset="0"/>
              </a:rPr>
              <a:t>Q&amp;A</a:t>
            </a:r>
            <a:endParaRPr lang="ko-KR" altLang="en-US" sz="9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FED563A9-AF0B-4234-A9DD-28E5EED15F56}"/>
              </a:ext>
            </a:extLst>
          </p:cNvPr>
          <p:cNvSpPr/>
          <p:nvPr/>
        </p:nvSpPr>
        <p:spPr>
          <a:xfrm rot="9900000">
            <a:off x="6260068" y="4548729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6D1E221F-9BAC-4661-B7E6-FECC24E390FB}"/>
              </a:ext>
            </a:extLst>
          </p:cNvPr>
          <p:cNvSpPr/>
          <p:nvPr/>
        </p:nvSpPr>
        <p:spPr>
          <a:xfrm>
            <a:off x="1952963" y="4549990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3B15A32-DC40-4D0C-8513-1BF79B567DB2}"/>
              </a:ext>
            </a:extLst>
          </p:cNvPr>
          <p:cNvSpPr/>
          <p:nvPr/>
        </p:nvSpPr>
        <p:spPr>
          <a:xfrm>
            <a:off x="4814607" y="4529422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D346428-46EC-4530-BB3A-86FC4DE07AC4}"/>
              </a:ext>
            </a:extLst>
          </p:cNvPr>
          <p:cNvSpPr/>
          <p:nvPr/>
        </p:nvSpPr>
        <p:spPr>
          <a:xfrm>
            <a:off x="3369145" y="4592741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73917B4-6E33-4A65-9024-4BB754AA5A5D}"/>
              </a:ext>
            </a:extLst>
          </p:cNvPr>
          <p:cNvSpPr txBox="1">
            <a:spLocks/>
          </p:cNvSpPr>
          <p:nvPr/>
        </p:nvSpPr>
        <p:spPr>
          <a:xfrm>
            <a:off x="5249191" y="3058215"/>
            <a:ext cx="6265912" cy="925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7AD99-52DD-4B45-B6BC-3D607F904D11}"/>
              </a:ext>
            </a:extLst>
          </p:cNvPr>
          <p:cNvSpPr txBox="1"/>
          <p:nvPr/>
        </p:nvSpPr>
        <p:spPr>
          <a:xfrm>
            <a:off x="9334541" y="373508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5E9C9-2E00-4A4E-83DC-F5D4F5F08793}"/>
              </a:ext>
            </a:extLst>
          </p:cNvPr>
          <p:cNvGrpSpPr/>
          <p:nvPr/>
        </p:nvGrpSpPr>
        <p:grpSpPr>
          <a:xfrm>
            <a:off x="11825376" y="1519338"/>
            <a:ext cx="276999" cy="3819325"/>
            <a:chOff x="11825376" y="1326340"/>
            <a:chExt cx="276999" cy="38193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983A90-8F4B-410A-BE58-EB7611EA372A}"/>
                </a:ext>
              </a:extLst>
            </p:cNvPr>
            <p:cNvSpPr txBox="1"/>
            <p:nvPr/>
          </p:nvSpPr>
          <p:spPr>
            <a:xfrm rot="16200000">
              <a:off x="10247212" y="3290501"/>
              <a:ext cx="3433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1200" b="1" dirty="0">
                  <a:solidFill>
                    <a:schemeClr val="accent1"/>
                  </a:solidFill>
                  <a:cs typeface="Arial" pitchFamily="34" charset="0"/>
                </a:rPr>
                <a:t>MOVIE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3E964F-C132-4120-8874-7C51A651F0F4}"/>
                </a:ext>
              </a:extLst>
            </p:cNvPr>
            <p:cNvGrpSpPr/>
            <p:nvPr/>
          </p:nvGrpSpPr>
          <p:grpSpPr>
            <a:xfrm rot="16200000">
              <a:off x="11832652" y="1374055"/>
              <a:ext cx="262448" cy="167018"/>
              <a:chOff x="4411405" y="1607745"/>
              <a:chExt cx="520434" cy="272215"/>
            </a:xfrm>
            <a:solidFill>
              <a:schemeClr val="accent1"/>
            </a:solidFill>
          </p:grpSpPr>
          <p:sp>
            <p:nvSpPr>
              <p:cNvPr id="10" name="Graphic 167">
                <a:extLst>
                  <a:ext uri="{FF2B5EF4-FFF2-40B4-BE49-F238E27FC236}">
                    <a16:creationId xmlns:a16="http://schemas.microsoft.com/office/drawing/2014/main" id="{710CC120-F804-415D-B1D5-FC6286937E77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167">
                <a:extLst>
                  <a:ext uri="{FF2B5EF4-FFF2-40B4-BE49-F238E27FC236}">
                    <a16:creationId xmlns:a16="http://schemas.microsoft.com/office/drawing/2014/main" id="{6F26679B-D5AC-4E5E-8430-3FB3CA60C224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6EA4AB5F-999F-4BDF-AA27-FA028D09A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3F3A35-3D98-4A5D-BD14-B88D5A77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1" y="712187"/>
            <a:ext cx="2364097" cy="53912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5432A5-EF79-4EFA-93E3-D87C683E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618" y="3154656"/>
            <a:ext cx="59746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46" y="336828"/>
            <a:ext cx="4596269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주제선정배경</a:t>
            </a:r>
            <a:endParaRPr 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8" name="Graphic 3">
            <a:extLst>
              <a:ext uri="{FF2B5EF4-FFF2-40B4-BE49-F238E27FC236}">
                <a16:creationId xmlns:a16="http://schemas.microsoft.com/office/drawing/2014/main" id="{05DF8079-1E0B-405C-9F3D-9B1079B6B41E}"/>
              </a:ext>
            </a:extLst>
          </p:cNvPr>
          <p:cNvGrpSpPr/>
          <p:nvPr/>
        </p:nvGrpSpPr>
        <p:grpSpPr>
          <a:xfrm>
            <a:off x="506276" y="4454393"/>
            <a:ext cx="913007" cy="1003958"/>
            <a:chOff x="2762534" y="101"/>
            <a:chExt cx="6659135" cy="68578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DBD5E7-B14A-4B53-94F3-1E9F0224A46B}"/>
                </a:ext>
              </a:extLst>
            </p:cNvPr>
            <p:cNvSpPr/>
            <p:nvPr/>
          </p:nvSpPr>
          <p:spPr>
            <a:xfrm>
              <a:off x="2932896" y="2217990"/>
              <a:ext cx="6403871" cy="4640010"/>
            </a:xfrm>
            <a:custGeom>
              <a:avLst/>
              <a:gdLst>
                <a:gd name="connsiteX0" fmla="*/ 0 w 6403871"/>
                <a:gd name="connsiteY0" fmla="*/ 0 h 4640009"/>
                <a:gd name="connsiteX1" fmla="*/ 6409137 w 6403871"/>
                <a:gd name="connsiteY1" fmla="*/ 0 h 4640009"/>
                <a:gd name="connsiteX2" fmla="*/ 6409137 w 6403871"/>
                <a:gd name="connsiteY2" fmla="*/ 4640668 h 4640009"/>
                <a:gd name="connsiteX3" fmla="*/ 0 w 6403871"/>
                <a:gd name="connsiteY3" fmla="*/ 4640668 h 464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871" h="4640009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rgbClr val="000000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EF501A-E130-4FF3-AAA5-C831FC69921D}"/>
                </a:ext>
              </a:extLst>
            </p:cNvPr>
            <p:cNvSpPr/>
            <p:nvPr/>
          </p:nvSpPr>
          <p:spPr>
            <a:xfrm>
              <a:off x="2833094" y="1035766"/>
              <a:ext cx="2290388" cy="1191265"/>
            </a:xfrm>
            <a:custGeom>
              <a:avLst/>
              <a:gdLst>
                <a:gd name="connsiteX0" fmla="*/ 1143639 w 2290387"/>
                <a:gd name="connsiteY0" fmla="*/ 389145 h 1191264"/>
                <a:gd name="connsiteX1" fmla="*/ 1118629 w 2290387"/>
                <a:gd name="connsiteY1" fmla="*/ 397701 h 1191264"/>
                <a:gd name="connsiteX2" fmla="*/ 1299623 w 2290387"/>
                <a:gd name="connsiteY2" fmla="*/ 555659 h 1191264"/>
                <a:gd name="connsiteX3" fmla="*/ 1331214 w 2290387"/>
                <a:gd name="connsiteY3" fmla="*/ 558292 h 1191264"/>
                <a:gd name="connsiteX4" fmla="*/ 2288175 w 2290387"/>
                <a:gd name="connsiteY4" fmla="*/ 558292 h 1191264"/>
                <a:gd name="connsiteX5" fmla="*/ 2283568 w 2290387"/>
                <a:gd name="connsiteY5" fmla="*/ 572771 h 1191264"/>
                <a:gd name="connsiteX6" fmla="*/ 2250002 w 2290387"/>
                <a:gd name="connsiteY6" fmla="*/ 566189 h 1191264"/>
                <a:gd name="connsiteX7" fmla="*/ 1347010 w 2290387"/>
                <a:gd name="connsiteY7" fmla="*/ 566189 h 1191264"/>
                <a:gd name="connsiteX8" fmla="*/ 1324633 w 2290387"/>
                <a:gd name="connsiteY8" fmla="*/ 570138 h 1191264"/>
                <a:gd name="connsiteX9" fmla="*/ 1337796 w 2290387"/>
                <a:gd name="connsiteY9" fmla="*/ 590541 h 1191264"/>
                <a:gd name="connsiteX10" fmla="*/ 1468111 w 2290387"/>
                <a:gd name="connsiteY10" fmla="*/ 721515 h 1191264"/>
                <a:gd name="connsiteX11" fmla="*/ 1515498 w 2290387"/>
                <a:gd name="connsiteY11" fmla="*/ 1032165 h 1191264"/>
                <a:gd name="connsiteX12" fmla="*/ 1320684 w 2290387"/>
                <a:gd name="connsiteY12" fmla="*/ 1184199 h 1191264"/>
                <a:gd name="connsiteX13" fmla="*/ 1017931 w 2290387"/>
                <a:gd name="connsiteY13" fmla="*/ 1185516 h 1191264"/>
                <a:gd name="connsiteX14" fmla="*/ 988314 w 2290387"/>
                <a:gd name="connsiteY14" fmla="*/ 1184857 h 1191264"/>
                <a:gd name="connsiteX15" fmla="*/ 200500 w 2290387"/>
                <a:gd name="connsiteY15" fmla="*/ 1184857 h 1191264"/>
                <a:gd name="connsiteX16" fmla="*/ 158378 w 2290387"/>
                <a:gd name="connsiteY16" fmla="*/ 1191439 h 1191264"/>
                <a:gd name="connsiteX17" fmla="*/ 95853 w 2290387"/>
                <a:gd name="connsiteY17" fmla="*/ 1184857 h 1191264"/>
                <a:gd name="connsiteX18" fmla="*/ 18848 w 2290387"/>
                <a:gd name="connsiteY18" fmla="*/ 1177618 h 1191264"/>
                <a:gd name="connsiteX19" fmla="*/ 14241 w 2290387"/>
                <a:gd name="connsiteY19" fmla="*/ 1102588 h 1191264"/>
                <a:gd name="connsiteX20" fmla="*/ 14241 w 2290387"/>
                <a:gd name="connsiteY20" fmla="*/ 562899 h 1191264"/>
                <a:gd name="connsiteX21" fmla="*/ 8976 w 2290387"/>
                <a:gd name="connsiteY21" fmla="*/ 518144 h 1191264"/>
                <a:gd name="connsiteX22" fmla="*/ 2394 w 2290387"/>
                <a:gd name="connsiteY22" fmla="*/ 408232 h 1191264"/>
                <a:gd name="connsiteX23" fmla="*/ 1078 w 2290387"/>
                <a:gd name="connsiteY23" fmla="*/ 39663 h 1191264"/>
                <a:gd name="connsiteX24" fmla="*/ 40567 w 2290387"/>
                <a:gd name="connsiteY24" fmla="*/ 174 h 1191264"/>
                <a:gd name="connsiteX25" fmla="*/ 306463 w 2290387"/>
                <a:gd name="connsiteY25" fmla="*/ 3465 h 1191264"/>
                <a:gd name="connsiteX26" fmla="*/ 604608 w 2290387"/>
                <a:gd name="connsiteY26" fmla="*/ 4781 h 1191264"/>
                <a:gd name="connsiteX27" fmla="*/ 767831 w 2290387"/>
                <a:gd name="connsiteY27" fmla="*/ 68622 h 1191264"/>
                <a:gd name="connsiteX28" fmla="*/ 1091645 w 2290387"/>
                <a:gd name="connsiteY28" fmla="*/ 354921 h 1191264"/>
                <a:gd name="connsiteX29" fmla="*/ 1143639 w 2290387"/>
                <a:gd name="connsiteY29" fmla="*/ 389145 h 119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0387" h="1191264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F15069-B136-437E-8C96-251F182D0F83}"/>
                </a:ext>
              </a:extLst>
            </p:cNvPr>
            <p:cNvSpPr/>
            <p:nvPr/>
          </p:nvSpPr>
          <p:spPr>
            <a:xfrm>
              <a:off x="2846677" y="1578261"/>
              <a:ext cx="6574992" cy="644994"/>
            </a:xfrm>
            <a:custGeom>
              <a:avLst/>
              <a:gdLst>
                <a:gd name="connsiteX0" fmla="*/ 6479559 w 6574991"/>
                <a:gd name="connsiteY0" fmla="*/ 648943 h 644994"/>
                <a:gd name="connsiteX1" fmla="*/ 102014 w 6574991"/>
                <a:gd name="connsiteY1" fmla="*/ 648943 h 644994"/>
                <a:gd name="connsiteX2" fmla="*/ 0 w 6574991"/>
                <a:gd name="connsiteY2" fmla="*/ 546929 h 644994"/>
                <a:gd name="connsiteX3" fmla="*/ 0 w 6574991"/>
                <a:gd name="connsiteY3" fmla="*/ 102014 h 644994"/>
                <a:gd name="connsiteX4" fmla="*/ 102014 w 6574991"/>
                <a:gd name="connsiteY4" fmla="*/ 0 h 644994"/>
                <a:gd name="connsiteX5" fmla="*/ 6479559 w 6574991"/>
                <a:gd name="connsiteY5" fmla="*/ 0 h 644994"/>
                <a:gd name="connsiteX6" fmla="*/ 6581574 w 6574991"/>
                <a:gd name="connsiteY6" fmla="*/ 102014 h 644994"/>
                <a:gd name="connsiteX7" fmla="*/ 6581574 w 6574991"/>
                <a:gd name="connsiteY7" fmla="*/ 546929 h 644994"/>
                <a:gd name="connsiteX8" fmla="*/ 6479559 w 6574991"/>
                <a:gd name="connsiteY8" fmla="*/ 648943 h 6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4991" h="644994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52125E-1219-4208-ADB6-DEEF4619F84D}"/>
                </a:ext>
              </a:extLst>
            </p:cNvPr>
            <p:cNvSpPr/>
            <p:nvPr/>
          </p:nvSpPr>
          <p:spPr>
            <a:xfrm>
              <a:off x="2762534" y="101"/>
              <a:ext cx="6568410" cy="1645393"/>
            </a:xfrm>
            <a:custGeom>
              <a:avLst/>
              <a:gdLst>
                <a:gd name="connsiteX0" fmla="*/ 6486040 w 6568410"/>
                <a:gd name="connsiteY0" fmla="*/ 641603 h 1645393"/>
                <a:gd name="connsiteX1" fmla="*/ 187474 w 6568410"/>
                <a:gd name="connsiteY1" fmla="*/ 1647267 h 1645393"/>
                <a:gd name="connsiteX2" fmla="*/ 70980 w 6568410"/>
                <a:gd name="connsiteY2" fmla="*/ 1563023 h 1645393"/>
                <a:gd name="connsiteX3" fmla="*/ 1215 w 6568410"/>
                <a:gd name="connsiteY3" fmla="*/ 1123374 h 1645393"/>
                <a:gd name="connsiteX4" fmla="*/ 85460 w 6568410"/>
                <a:gd name="connsiteY4" fmla="*/ 1006880 h 1645393"/>
                <a:gd name="connsiteX5" fmla="*/ 6384026 w 6568410"/>
                <a:gd name="connsiteY5" fmla="*/ 1215 h 1645393"/>
                <a:gd name="connsiteX6" fmla="*/ 6500520 w 6568410"/>
                <a:gd name="connsiteY6" fmla="*/ 85460 h 1645393"/>
                <a:gd name="connsiteX7" fmla="*/ 6570284 w 6568410"/>
                <a:gd name="connsiteY7" fmla="*/ 524451 h 1645393"/>
                <a:gd name="connsiteX8" fmla="*/ 6486040 w 6568410"/>
                <a:gd name="connsiteY8" fmla="*/ 641603 h 164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8410" h="1645393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9F9948-4C5F-4D13-8519-74834F057BC1}"/>
                </a:ext>
              </a:extLst>
            </p:cNvPr>
            <p:cNvSpPr/>
            <p:nvPr/>
          </p:nvSpPr>
          <p:spPr>
            <a:xfrm>
              <a:off x="3129644" y="6090444"/>
              <a:ext cx="6015558" cy="138213"/>
            </a:xfrm>
            <a:custGeom>
              <a:avLst/>
              <a:gdLst>
                <a:gd name="connsiteX0" fmla="*/ 41 w 6015558"/>
                <a:gd name="connsiteY0" fmla="*/ 137699 h 138213"/>
                <a:gd name="connsiteX1" fmla="*/ 41 w 6015558"/>
                <a:gd name="connsiteY1" fmla="*/ 25154 h 138213"/>
                <a:gd name="connsiteX2" fmla="*/ 25709 w 6015558"/>
                <a:gd name="connsiteY2" fmla="*/ 803 h 138213"/>
                <a:gd name="connsiteX3" fmla="*/ 38872 w 6015558"/>
                <a:gd name="connsiteY3" fmla="*/ 803 h 138213"/>
                <a:gd name="connsiteX4" fmla="*/ 5978084 w 6015558"/>
                <a:gd name="connsiteY4" fmla="*/ 803 h 138213"/>
                <a:gd name="connsiteX5" fmla="*/ 6016916 w 6015558"/>
                <a:gd name="connsiteY5" fmla="*/ 40950 h 138213"/>
                <a:gd name="connsiteX6" fmla="*/ 6014941 w 6015558"/>
                <a:gd name="connsiteY6" fmla="*/ 140332 h 138213"/>
                <a:gd name="connsiteX7" fmla="*/ 5985982 w 6015558"/>
                <a:gd name="connsiteY7" fmla="*/ 142964 h 138213"/>
                <a:gd name="connsiteX8" fmla="*/ 26367 w 6015558"/>
                <a:gd name="connsiteY8" fmla="*/ 142964 h 138213"/>
                <a:gd name="connsiteX9" fmla="*/ 41 w 6015558"/>
                <a:gd name="connsiteY9" fmla="*/ 137699 h 1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15558" h="138213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F4E4AE-18D8-4015-96B7-6F6337979480}"/>
                </a:ext>
              </a:extLst>
            </p:cNvPr>
            <p:cNvSpPr/>
            <p:nvPr/>
          </p:nvSpPr>
          <p:spPr>
            <a:xfrm>
              <a:off x="7245143" y="3049901"/>
              <a:ext cx="6582" cy="987236"/>
            </a:xfrm>
            <a:custGeom>
              <a:avLst/>
              <a:gdLst>
                <a:gd name="connsiteX0" fmla="*/ 0 w 0"/>
                <a:gd name="connsiteY0" fmla="*/ 983946 h 987236"/>
                <a:gd name="connsiteX1" fmla="*/ 0 w 0"/>
                <a:gd name="connsiteY1" fmla="*/ 0 h 987236"/>
                <a:gd name="connsiteX2" fmla="*/ 0 w 0"/>
                <a:gd name="connsiteY2" fmla="*/ 978680 h 987236"/>
                <a:gd name="connsiteX3" fmla="*/ 0 w 0"/>
                <a:gd name="connsiteY3" fmla="*/ 989869 h 987236"/>
                <a:gd name="connsiteX4" fmla="*/ 0 w 0"/>
                <a:gd name="connsiteY4" fmla="*/ 983946 h 98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87236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6AC631-63FC-4E15-9A3A-35124AEFC769}"/>
                </a:ext>
              </a:extLst>
            </p:cNvPr>
            <p:cNvSpPr/>
            <p:nvPr/>
          </p:nvSpPr>
          <p:spPr>
            <a:xfrm>
              <a:off x="3129027" y="2982111"/>
              <a:ext cx="6582" cy="6582"/>
            </a:xfrm>
            <a:custGeom>
              <a:avLst/>
              <a:gdLst>
                <a:gd name="connsiteX0" fmla="*/ 658 w 0"/>
                <a:gd name="connsiteY0" fmla="*/ 1316 h 0"/>
                <a:gd name="connsiteX1" fmla="*/ 658 w 0"/>
                <a:gd name="connsiteY1" fmla="*/ 658 h 0"/>
                <a:gd name="connsiteX2" fmla="*/ 0 w 0"/>
                <a:gd name="connsiteY2" fmla="*/ 0 h 0"/>
                <a:gd name="connsiteX3" fmla="*/ 658 w 0"/>
                <a:gd name="connsiteY3" fmla="*/ 131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58" y="1316"/>
                  </a:moveTo>
                  <a:cubicBezTo>
                    <a:pt x="658" y="1316"/>
                    <a:pt x="658" y="658"/>
                    <a:pt x="658" y="658"/>
                  </a:cubicBezTo>
                  <a:cubicBezTo>
                    <a:pt x="658" y="658"/>
                    <a:pt x="0" y="658"/>
                    <a:pt x="0" y="0"/>
                  </a:cubicBezTo>
                  <a:lnTo>
                    <a:pt x="658" y="1316"/>
                  </a:ln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3DE53B-D5C1-482D-9BCD-753AA0C372FC}"/>
                </a:ext>
              </a:extLst>
            </p:cNvPr>
            <p:cNvSpPr/>
            <p:nvPr/>
          </p:nvSpPr>
          <p:spPr>
            <a:xfrm>
              <a:off x="3126751" y="2843240"/>
              <a:ext cx="6022140" cy="2724772"/>
            </a:xfrm>
            <a:custGeom>
              <a:avLst/>
              <a:gdLst>
                <a:gd name="connsiteX0" fmla="*/ 4022301 w 6022139"/>
                <a:gd name="connsiteY0" fmla="*/ 2038972 h 2724771"/>
                <a:gd name="connsiteX1" fmla="*/ 5971105 w 6022139"/>
                <a:gd name="connsiteY1" fmla="*/ 2038972 h 2724771"/>
                <a:gd name="connsiteX2" fmla="*/ 5995457 w 6022139"/>
                <a:gd name="connsiteY2" fmla="*/ 2038972 h 2724771"/>
                <a:gd name="connsiteX3" fmla="*/ 6021783 w 6022139"/>
                <a:gd name="connsiteY3" fmla="*/ 2013962 h 2724771"/>
                <a:gd name="connsiteX4" fmla="*/ 6021125 w 6022139"/>
                <a:gd name="connsiteY4" fmla="*/ 1936299 h 2724771"/>
                <a:gd name="connsiteX5" fmla="*/ 5984926 w 6022139"/>
                <a:gd name="connsiteY5" fmla="*/ 1901417 h 2724771"/>
                <a:gd name="connsiteX6" fmla="*/ 4020327 w 6022139"/>
                <a:gd name="connsiteY6" fmla="*/ 1902075 h 2724771"/>
                <a:gd name="connsiteX7" fmla="*/ 3987419 w 6022139"/>
                <a:gd name="connsiteY7" fmla="*/ 1869825 h 2724771"/>
                <a:gd name="connsiteX8" fmla="*/ 3988077 w 6022139"/>
                <a:gd name="connsiteY8" fmla="*/ 1393977 h 2724771"/>
                <a:gd name="connsiteX9" fmla="*/ 4022959 w 6022139"/>
                <a:gd name="connsiteY9" fmla="*/ 1359753 h 2724771"/>
                <a:gd name="connsiteX10" fmla="*/ 5977028 w 6022139"/>
                <a:gd name="connsiteY10" fmla="*/ 1359753 h 2724771"/>
                <a:gd name="connsiteX11" fmla="*/ 6001380 w 6022139"/>
                <a:gd name="connsiteY11" fmla="*/ 1359753 h 2724771"/>
                <a:gd name="connsiteX12" fmla="*/ 6021783 w 6022139"/>
                <a:gd name="connsiteY12" fmla="*/ 1340667 h 2724771"/>
                <a:gd name="connsiteX13" fmla="*/ 6021125 w 6022139"/>
                <a:gd name="connsiteY13" fmla="*/ 1251815 h 2724771"/>
                <a:gd name="connsiteX14" fmla="*/ 6014544 w 6022139"/>
                <a:gd name="connsiteY14" fmla="*/ 1219566 h 2724771"/>
                <a:gd name="connsiteX15" fmla="*/ 5982294 w 6022139"/>
                <a:gd name="connsiteY15" fmla="*/ 1217591 h 2724771"/>
                <a:gd name="connsiteX16" fmla="*/ 4304651 w 6022139"/>
                <a:gd name="connsiteY16" fmla="*/ 1217591 h 2724771"/>
                <a:gd name="connsiteX17" fmla="*/ 4269768 w 6022139"/>
                <a:gd name="connsiteY17" fmla="*/ 1181393 h 2724771"/>
                <a:gd name="connsiteX18" fmla="*/ 4269768 w 6022139"/>
                <a:gd name="connsiteY18" fmla="*/ 179019 h 2724771"/>
                <a:gd name="connsiteX19" fmla="*/ 4304651 w 6022139"/>
                <a:gd name="connsiteY19" fmla="*/ 142820 h 2724771"/>
                <a:gd name="connsiteX20" fmla="*/ 5987559 w 6022139"/>
                <a:gd name="connsiteY20" fmla="*/ 142820 h 2724771"/>
                <a:gd name="connsiteX21" fmla="*/ 6019151 w 6022139"/>
                <a:gd name="connsiteY21" fmla="*/ 140187 h 2724771"/>
                <a:gd name="connsiteX22" fmla="*/ 6021125 w 6022139"/>
                <a:gd name="connsiteY22" fmla="*/ 43438 h 2724771"/>
                <a:gd name="connsiteX23" fmla="*/ 5979661 w 6022139"/>
                <a:gd name="connsiteY23" fmla="*/ 658 h 2724771"/>
                <a:gd name="connsiteX24" fmla="*/ 49005 w 6022139"/>
                <a:gd name="connsiteY24" fmla="*/ 658 h 2724771"/>
                <a:gd name="connsiteX25" fmla="*/ 8857 w 6022139"/>
                <a:gd name="connsiteY25" fmla="*/ 0 h 2724771"/>
                <a:gd name="connsiteX26" fmla="*/ 959 w 6022139"/>
                <a:gd name="connsiteY26" fmla="*/ 5923 h 2724771"/>
                <a:gd name="connsiteX27" fmla="*/ 3592 w 6022139"/>
                <a:gd name="connsiteY27" fmla="*/ 140187 h 2724771"/>
                <a:gd name="connsiteX28" fmla="*/ 33867 w 6022139"/>
                <a:gd name="connsiteY28" fmla="*/ 143478 h 2724771"/>
                <a:gd name="connsiteX29" fmla="*/ 1933968 w 6022139"/>
                <a:gd name="connsiteY29" fmla="*/ 143478 h 2724771"/>
                <a:gd name="connsiteX30" fmla="*/ 1971483 w 6022139"/>
                <a:gd name="connsiteY30" fmla="*/ 179019 h 2724771"/>
                <a:gd name="connsiteX31" fmla="*/ 1971483 w 6022139"/>
                <a:gd name="connsiteY31" fmla="*/ 1184025 h 2724771"/>
                <a:gd name="connsiteX32" fmla="*/ 1935942 w 6022139"/>
                <a:gd name="connsiteY32" fmla="*/ 1218908 h 2724771"/>
                <a:gd name="connsiteX33" fmla="*/ 41107 w 6022139"/>
                <a:gd name="connsiteY33" fmla="*/ 1218908 h 2724771"/>
                <a:gd name="connsiteX34" fmla="*/ 8857 w 6022139"/>
                <a:gd name="connsiteY34" fmla="*/ 1220882 h 2724771"/>
                <a:gd name="connsiteX35" fmla="*/ 4250 w 6022139"/>
                <a:gd name="connsiteY35" fmla="*/ 1245892 h 2724771"/>
                <a:gd name="connsiteX36" fmla="*/ 3592 w 6022139"/>
                <a:gd name="connsiteY36" fmla="*/ 1359753 h 2724771"/>
                <a:gd name="connsiteX37" fmla="*/ 33867 w 6022139"/>
                <a:gd name="connsiteY37" fmla="*/ 1364360 h 2724771"/>
                <a:gd name="connsiteX38" fmla="*/ 3801818 w 6022139"/>
                <a:gd name="connsiteY38" fmla="*/ 1364360 h 2724771"/>
                <a:gd name="connsiteX39" fmla="*/ 3823537 w 6022139"/>
                <a:gd name="connsiteY39" fmla="*/ 1364360 h 2724771"/>
                <a:gd name="connsiteX40" fmla="*/ 3845257 w 6022139"/>
                <a:gd name="connsiteY40" fmla="*/ 1384763 h 2724771"/>
                <a:gd name="connsiteX41" fmla="*/ 3845257 w 6022139"/>
                <a:gd name="connsiteY41" fmla="*/ 1876407 h 2724771"/>
                <a:gd name="connsiteX42" fmla="*/ 3825512 w 6022139"/>
                <a:gd name="connsiteY42" fmla="*/ 1896810 h 2724771"/>
                <a:gd name="connsiteX43" fmla="*/ 3803793 w 6022139"/>
                <a:gd name="connsiteY43" fmla="*/ 1896810 h 2724771"/>
                <a:gd name="connsiteX44" fmla="*/ 43740 w 6022139"/>
                <a:gd name="connsiteY44" fmla="*/ 1896810 h 2724771"/>
                <a:gd name="connsiteX45" fmla="*/ 10174 w 6022139"/>
                <a:gd name="connsiteY45" fmla="*/ 1900101 h 2724771"/>
                <a:gd name="connsiteX46" fmla="*/ 4250 w 6022139"/>
                <a:gd name="connsiteY46" fmla="*/ 1925110 h 2724771"/>
                <a:gd name="connsiteX47" fmla="*/ 3592 w 6022139"/>
                <a:gd name="connsiteY47" fmla="*/ 2013962 h 2724771"/>
                <a:gd name="connsiteX48" fmla="*/ 30577 w 6022139"/>
                <a:gd name="connsiteY48" fmla="*/ 2040288 h 2724771"/>
                <a:gd name="connsiteX49" fmla="*/ 54928 w 6022139"/>
                <a:gd name="connsiteY49" fmla="*/ 2040288 h 2724771"/>
                <a:gd name="connsiteX50" fmla="*/ 3812349 w 6022139"/>
                <a:gd name="connsiteY50" fmla="*/ 2040288 h 2724771"/>
                <a:gd name="connsiteX51" fmla="*/ 3847889 w 6022139"/>
                <a:gd name="connsiteY51" fmla="*/ 2044895 h 2724771"/>
                <a:gd name="connsiteX52" fmla="*/ 3845257 w 6022139"/>
                <a:gd name="connsiteY52" fmla="*/ 2062665 h 2724771"/>
                <a:gd name="connsiteX53" fmla="*/ 3845257 w 6022139"/>
                <a:gd name="connsiteY53" fmla="*/ 2558916 h 2724771"/>
                <a:gd name="connsiteX54" fmla="*/ 3848547 w 6022139"/>
                <a:gd name="connsiteY54" fmla="*/ 2576686 h 2724771"/>
                <a:gd name="connsiteX55" fmla="*/ 3813007 w 6022139"/>
                <a:gd name="connsiteY55" fmla="*/ 2581293 h 2724771"/>
                <a:gd name="connsiteX56" fmla="*/ 48347 w 6022139"/>
                <a:gd name="connsiteY56" fmla="*/ 2581293 h 2724771"/>
                <a:gd name="connsiteX57" fmla="*/ 26628 w 6022139"/>
                <a:gd name="connsiteY57" fmla="*/ 2581293 h 2724771"/>
                <a:gd name="connsiteX58" fmla="*/ 3592 w 6022139"/>
                <a:gd name="connsiteY58" fmla="*/ 2603671 h 2724771"/>
                <a:gd name="connsiteX59" fmla="*/ 3592 w 6022139"/>
                <a:gd name="connsiteY59" fmla="*/ 2719507 h 2724771"/>
                <a:gd name="connsiteX60" fmla="*/ 33209 w 6022139"/>
                <a:gd name="connsiteY60" fmla="*/ 2724772 h 2724771"/>
                <a:gd name="connsiteX61" fmla="*/ 5990850 w 6022139"/>
                <a:gd name="connsiteY61" fmla="*/ 2724772 h 2724771"/>
                <a:gd name="connsiteX62" fmla="*/ 6019809 w 6022139"/>
                <a:gd name="connsiteY62" fmla="*/ 2722139 h 2724771"/>
                <a:gd name="connsiteX63" fmla="*/ 6021783 w 6022139"/>
                <a:gd name="connsiteY63" fmla="*/ 2628023 h 2724771"/>
                <a:gd name="connsiteX64" fmla="*/ 5977686 w 6022139"/>
                <a:gd name="connsiteY64" fmla="*/ 2581951 h 2724771"/>
                <a:gd name="connsiteX65" fmla="*/ 4018352 w 6022139"/>
                <a:gd name="connsiteY65" fmla="*/ 2582610 h 2724771"/>
                <a:gd name="connsiteX66" fmla="*/ 3988735 w 6022139"/>
                <a:gd name="connsiteY66" fmla="*/ 2552993 h 2724771"/>
                <a:gd name="connsiteX67" fmla="*/ 3989393 w 6022139"/>
                <a:gd name="connsiteY67" fmla="*/ 2074512 h 2724771"/>
                <a:gd name="connsiteX68" fmla="*/ 4022301 w 6022139"/>
                <a:gd name="connsiteY68" fmla="*/ 2038972 h 2724771"/>
                <a:gd name="connsiteX69" fmla="*/ 2149185 w 6022139"/>
                <a:gd name="connsiteY69" fmla="*/ 1218249 h 2724771"/>
                <a:gd name="connsiteX70" fmla="*/ 2115619 w 6022139"/>
                <a:gd name="connsiteY70" fmla="*/ 1184025 h 2724771"/>
                <a:gd name="connsiteX71" fmla="*/ 2115619 w 6022139"/>
                <a:gd name="connsiteY71" fmla="*/ 175728 h 2724771"/>
                <a:gd name="connsiteX72" fmla="*/ 2147869 w 6022139"/>
                <a:gd name="connsiteY72" fmla="*/ 142820 h 2724771"/>
                <a:gd name="connsiteX73" fmla="*/ 4099305 w 6022139"/>
                <a:gd name="connsiteY73" fmla="*/ 142820 h 2724771"/>
                <a:gd name="connsiteX74" fmla="*/ 4125632 w 6022139"/>
                <a:gd name="connsiteY74" fmla="*/ 145453 h 2724771"/>
                <a:gd name="connsiteX75" fmla="*/ 4126290 w 6022139"/>
                <a:gd name="connsiteY75" fmla="*/ 395553 h 2724771"/>
                <a:gd name="connsiteX76" fmla="*/ 4126290 w 6022139"/>
                <a:gd name="connsiteY76" fmla="*/ 1190607 h 2724771"/>
                <a:gd name="connsiteX77" fmla="*/ 4121025 w 6022139"/>
                <a:gd name="connsiteY77" fmla="*/ 1220224 h 2724771"/>
                <a:gd name="connsiteX78" fmla="*/ 4117734 w 6022139"/>
                <a:gd name="connsiteY78" fmla="*/ 1203770 h 2724771"/>
                <a:gd name="connsiteX79" fmla="*/ 4084826 w 6022139"/>
                <a:gd name="connsiteY79" fmla="*/ 1218249 h 2724771"/>
                <a:gd name="connsiteX80" fmla="*/ 2149185 w 6022139"/>
                <a:gd name="connsiteY80" fmla="*/ 1218249 h 272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22139" h="2724771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0ABD19-95B7-4A39-94A9-751873F720D1}"/>
                </a:ext>
              </a:extLst>
            </p:cNvPr>
            <p:cNvSpPr/>
            <p:nvPr/>
          </p:nvSpPr>
          <p:spPr>
            <a:xfrm>
              <a:off x="3051364" y="1219566"/>
              <a:ext cx="118468" cy="118468"/>
            </a:xfrm>
            <a:custGeom>
              <a:avLst/>
              <a:gdLst>
                <a:gd name="connsiteX0" fmla="*/ 63183 w 118468"/>
                <a:gd name="connsiteY0" fmla="*/ 124392 h 118468"/>
                <a:gd name="connsiteX1" fmla="*/ 0 w 118468"/>
                <a:gd name="connsiteY1" fmla="*/ 62525 h 118468"/>
                <a:gd name="connsiteX2" fmla="*/ 63183 w 118468"/>
                <a:gd name="connsiteY2" fmla="*/ 0 h 118468"/>
                <a:gd name="connsiteX3" fmla="*/ 124392 w 118468"/>
                <a:gd name="connsiteY3" fmla="*/ 61209 h 118468"/>
                <a:gd name="connsiteX4" fmla="*/ 63183 w 118468"/>
                <a:gd name="connsiteY4" fmla="*/ 124392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6E87B2D-0C28-435A-B825-FA300B6DE6D6}"/>
                </a:ext>
              </a:extLst>
            </p:cNvPr>
            <p:cNvSpPr/>
            <p:nvPr/>
          </p:nvSpPr>
          <p:spPr>
            <a:xfrm>
              <a:off x="3051353" y="1956044"/>
              <a:ext cx="118468" cy="118468"/>
            </a:xfrm>
            <a:custGeom>
              <a:avLst/>
              <a:gdLst>
                <a:gd name="connsiteX0" fmla="*/ 124403 w 118468"/>
                <a:gd name="connsiteY0" fmla="*/ 63183 h 118468"/>
                <a:gd name="connsiteX1" fmla="*/ 61220 w 118468"/>
                <a:gd name="connsiteY1" fmla="*/ 124392 h 118468"/>
                <a:gd name="connsiteX2" fmla="*/ 11 w 118468"/>
                <a:gd name="connsiteY2" fmla="*/ 63183 h 118468"/>
                <a:gd name="connsiteX3" fmla="*/ 62536 w 118468"/>
                <a:gd name="connsiteY3" fmla="*/ 0 h 118468"/>
                <a:gd name="connsiteX4" fmla="*/ 124403 w 118468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05C630-FE96-497B-907C-A94F4EBD0D32}"/>
                </a:ext>
              </a:extLst>
            </p:cNvPr>
            <p:cNvSpPr/>
            <p:nvPr/>
          </p:nvSpPr>
          <p:spPr>
            <a:xfrm>
              <a:off x="3976075" y="1956044"/>
              <a:ext cx="125050" cy="118468"/>
            </a:xfrm>
            <a:custGeom>
              <a:avLst/>
              <a:gdLst>
                <a:gd name="connsiteX0" fmla="*/ 125050 w 125049"/>
                <a:gd name="connsiteY0" fmla="*/ 63183 h 118468"/>
                <a:gd name="connsiteX1" fmla="*/ 61209 w 125049"/>
                <a:gd name="connsiteY1" fmla="*/ 124392 h 118468"/>
                <a:gd name="connsiteX2" fmla="*/ 0 w 125049"/>
                <a:gd name="connsiteY2" fmla="*/ 62525 h 118468"/>
                <a:gd name="connsiteX3" fmla="*/ 63183 w 125049"/>
                <a:gd name="connsiteY3" fmla="*/ 0 h 118468"/>
                <a:gd name="connsiteX4" fmla="*/ 125050 w 125049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49" h="118468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9EBC8E-0BEF-400D-865D-53B766A97682}"/>
                </a:ext>
              </a:extLst>
            </p:cNvPr>
            <p:cNvSpPr/>
            <p:nvPr/>
          </p:nvSpPr>
          <p:spPr>
            <a:xfrm>
              <a:off x="4683467" y="1592376"/>
              <a:ext cx="1171520" cy="612648"/>
            </a:xfrm>
            <a:custGeom>
              <a:avLst/>
              <a:gdLst>
                <a:gd name="connsiteX0" fmla="*/ 431220 w 1171520"/>
                <a:gd name="connsiteY0" fmla="*/ 14842 h 625249"/>
                <a:gd name="connsiteX1" fmla="*/ 439776 w 1171520"/>
                <a:gd name="connsiteY1" fmla="*/ 3653 h 625249"/>
                <a:gd name="connsiteX2" fmla="*/ 460179 w 1171520"/>
                <a:gd name="connsiteY2" fmla="*/ 363 h 625249"/>
                <a:gd name="connsiteX3" fmla="*/ 1142030 w 1171520"/>
                <a:gd name="connsiteY3" fmla="*/ 363 h 625249"/>
                <a:gd name="connsiteX4" fmla="*/ 1177571 w 1171520"/>
                <a:gd name="connsiteY4" fmla="*/ 8261 h 625249"/>
                <a:gd name="connsiteX5" fmla="*/ 874818 w 1171520"/>
                <a:gd name="connsiteY5" fmla="*/ 443961 h 625249"/>
                <a:gd name="connsiteX6" fmla="*/ 747136 w 1171520"/>
                <a:gd name="connsiteY6" fmla="*/ 626270 h 625249"/>
                <a:gd name="connsiteX7" fmla="*/ 723442 w 1171520"/>
                <a:gd name="connsiteY7" fmla="*/ 628903 h 625249"/>
                <a:gd name="connsiteX8" fmla="*/ 23821 w 1171520"/>
                <a:gd name="connsiteY8" fmla="*/ 628903 h 625249"/>
                <a:gd name="connsiteX9" fmla="*/ 127 w 1171520"/>
                <a:gd name="connsiteY9" fmla="*/ 626270 h 625249"/>
                <a:gd name="connsiteX10" fmla="*/ 13290 w 1171520"/>
                <a:gd name="connsiteY10" fmla="*/ 601260 h 625249"/>
                <a:gd name="connsiteX11" fmla="*/ 414108 w 1171520"/>
                <a:gd name="connsiteY11" fmla="*/ 39194 h 625249"/>
                <a:gd name="connsiteX12" fmla="*/ 431220 w 1171520"/>
                <a:gd name="connsiteY12" fmla="*/ 148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20" h="625249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A1D44-E2A4-4145-B8CB-4FA31E01FF72}"/>
                </a:ext>
              </a:extLst>
            </p:cNvPr>
            <p:cNvSpPr/>
            <p:nvPr/>
          </p:nvSpPr>
          <p:spPr>
            <a:xfrm>
              <a:off x="5751731" y="1592376"/>
              <a:ext cx="1178102" cy="612648"/>
            </a:xfrm>
            <a:custGeom>
              <a:avLst/>
              <a:gdLst>
                <a:gd name="connsiteX0" fmla="*/ 2027 w 1178101"/>
                <a:gd name="connsiteY0" fmla="*/ 627059 h 625249"/>
                <a:gd name="connsiteX1" fmla="*/ 8609 w 1178101"/>
                <a:gd name="connsiteY1" fmla="*/ 608631 h 625249"/>
                <a:gd name="connsiteX2" fmla="*/ 433120 w 1178101"/>
                <a:gd name="connsiteY2" fmla="*/ 14315 h 625249"/>
                <a:gd name="connsiteX3" fmla="*/ 438385 w 1178101"/>
                <a:gd name="connsiteY3" fmla="*/ 8392 h 625249"/>
                <a:gd name="connsiteX4" fmla="*/ 473268 w 1178101"/>
                <a:gd name="connsiteY4" fmla="*/ 494 h 625249"/>
                <a:gd name="connsiteX5" fmla="*/ 1165649 w 1178101"/>
                <a:gd name="connsiteY5" fmla="*/ 494 h 625249"/>
                <a:gd name="connsiteX6" fmla="*/ 1180787 w 1178101"/>
                <a:gd name="connsiteY6" fmla="*/ 3784 h 625249"/>
                <a:gd name="connsiteX7" fmla="*/ 956355 w 1178101"/>
                <a:gd name="connsiteY7" fmla="*/ 327598 h 625249"/>
                <a:gd name="connsiteX8" fmla="*/ 748378 w 1178101"/>
                <a:gd name="connsiteY8" fmla="*/ 626401 h 625249"/>
                <a:gd name="connsiteX9" fmla="*/ 727975 w 1178101"/>
                <a:gd name="connsiteY9" fmla="*/ 629692 h 625249"/>
                <a:gd name="connsiteX10" fmla="*/ 20455 w 1178101"/>
                <a:gd name="connsiteY10" fmla="*/ 629692 h 625249"/>
                <a:gd name="connsiteX11" fmla="*/ 2027 w 1178101"/>
                <a:gd name="connsiteY11" fmla="*/ 627059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3AC2FE-69D8-4FC4-B506-D4A0F624F25F}"/>
                </a:ext>
              </a:extLst>
            </p:cNvPr>
            <p:cNvSpPr/>
            <p:nvPr/>
          </p:nvSpPr>
          <p:spPr>
            <a:xfrm>
              <a:off x="6837681" y="1592376"/>
              <a:ext cx="1178102" cy="612648"/>
            </a:xfrm>
            <a:custGeom>
              <a:avLst/>
              <a:gdLst>
                <a:gd name="connsiteX0" fmla="*/ 1180796 w 1178101"/>
                <a:gd name="connsiteY0" fmla="*/ 3324 h 625249"/>
                <a:gd name="connsiteX1" fmla="*/ 919508 w 1178101"/>
                <a:gd name="connsiteY1" fmla="*/ 379789 h 625249"/>
                <a:gd name="connsiteX2" fmla="*/ 748387 w 1178101"/>
                <a:gd name="connsiteY2" fmla="*/ 625940 h 625249"/>
                <a:gd name="connsiteX3" fmla="*/ 727984 w 1178101"/>
                <a:gd name="connsiteY3" fmla="*/ 629231 h 625249"/>
                <a:gd name="connsiteX4" fmla="*/ 20465 w 1178101"/>
                <a:gd name="connsiteY4" fmla="*/ 629231 h 625249"/>
                <a:gd name="connsiteX5" fmla="*/ 2037 w 1178101"/>
                <a:gd name="connsiteY5" fmla="*/ 627257 h 625249"/>
                <a:gd name="connsiteX6" fmla="*/ 7960 w 1178101"/>
                <a:gd name="connsiteY6" fmla="*/ 608828 h 625249"/>
                <a:gd name="connsiteX7" fmla="*/ 432472 w 1178101"/>
                <a:gd name="connsiteY7" fmla="*/ 14512 h 625249"/>
                <a:gd name="connsiteX8" fmla="*/ 437737 w 1178101"/>
                <a:gd name="connsiteY8" fmla="*/ 8589 h 625249"/>
                <a:gd name="connsiteX9" fmla="*/ 472619 w 1178101"/>
                <a:gd name="connsiteY9" fmla="*/ 691 h 625249"/>
                <a:gd name="connsiteX10" fmla="*/ 1165001 w 1178101"/>
                <a:gd name="connsiteY10" fmla="*/ 691 h 625249"/>
                <a:gd name="connsiteX11" fmla="*/ 1180796 w 1178101"/>
                <a:gd name="connsiteY11" fmla="*/ 3324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0E265E-2646-452A-902B-1F813090D5EC}"/>
                </a:ext>
              </a:extLst>
            </p:cNvPr>
            <p:cNvSpPr/>
            <p:nvPr/>
          </p:nvSpPr>
          <p:spPr>
            <a:xfrm>
              <a:off x="7941602" y="1592376"/>
              <a:ext cx="1171520" cy="612648"/>
            </a:xfrm>
            <a:custGeom>
              <a:avLst/>
              <a:gdLst>
                <a:gd name="connsiteX0" fmla="*/ 529 w 1171520"/>
                <a:gd name="connsiteY0" fmla="*/ 627242 h 625249"/>
                <a:gd name="connsiteX1" fmla="*/ 5794 w 1171520"/>
                <a:gd name="connsiteY1" fmla="*/ 612763 h 625249"/>
                <a:gd name="connsiteX2" fmla="*/ 438204 w 1171520"/>
                <a:gd name="connsiteY2" fmla="*/ 8574 h 625249"/>
                <a:gd name="connsiteX3" fmla="*/ 475719 w 1171520"/>
                <a:gd name="connsiteY3" fmla="*/ 676 h 625249"/>
                <a:gd name="connsiteX4" fmla="*/ 1144407 w 1171520"/>
                <a:gd name="connsiteY4" fmla="*/ 676 h 625249"/>
                <a:gd name="connsiteX5" fmla="*/ 1177973 w 1171520"/>
                <a:gd name="connsiteY5" fmla="*/ 7916 h 625249"/>
                <a:gd name="connsiteX6" fmla="*/ 885751 w 1171520"/>
                <a:gd name="connsiteY6" fmla="*/ 428478 h 625249"/>
                <a:gd name="connsiteX7" fmla="*/ 747538 w 1171520"/>
                <a:gd name="connsiteY7" fmla="*/ 626584 h 625249"/>
                <a:gd name="connsiteX8" fmla="*/ 727135 w 1171520"/>
                <a:gd name="connsiteY8" fmla="*/ 629217 h 625249"/>
                <a:gd name="connsiteX9" fmla="*/ 22248 w 1171520"/>
                <a:gd name="connsiteY9" fmla="*/ 629217 h 625249"/>
                <a:gd name="connsiteX10" fmla="*/ 529 w 1171520"/>
                <a:gd name="connsiteY10" fmla="*/ 6272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520" h="625249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E8B5E3-BC21-47A7-AC47-34B02E80C4A7}"/>
                </a:ext>
              </a:extLst>
            </p:cNvPr>
            <p:cNvSpPr/>
            <p:nvPr/>
          </p:nvSpPr>
          <p:spPr>
            <a:xfrm>
              <a:off x="4278169" y="677487"/>
              <a:ext cx="1257081" cy="658157"/>
            </a:xfrm>
            <a:custGeom>
              <a:avLst/>
              <a:gdLst>
                <a:gd name="connsiteX0" fmla="*/ 523235 w 1257080"/>
                <a:gd name="connsiteY0" fmla="*/ 652649 h 658157"/>
                <a:gd name="connsiteX1" fmla="*/ 533766 w 1257080"/>
                <a:gd name="connsiteY1" fmla="*/ 662522 h 658157"/>
                <a:gd name="connsiteX2" fmla="*/ 554827 w 1257080"/>
                <a:gd name="connsiteY2" fmla="*/ 662522 h 658157"/>
                <a:gd name="connsiteX3" fmla="*/ 1228122 w 1257080"/>
                <a:gd name="connsiteY3" fmla="*/ 551951 h 658157"/>
                <a:gd name="connsiteX4" fmla="*/ 1261688 w 1257080"/>
                <a:gd name="connsiteY4" fmla="*/ 538130 h 658157"/>
                <a:gd name="connsiteX5" fmla="*/ 892461 w 1257080"/>
                <a:gd name="connsiteY5" fmla="*/ 159689 h 658157"/>
                <a:gd name="connsiteX6" fmla="*/ 737136 w 1257080"/>
                <a:gd name="connsiteY6" fmla="*/ 1732 h 658157"/>
                <a:gd name="connsiteX7" fmla="*/ 713443 w 1257080"/>
                <a:gd name="connsiteY7" fmla="*/ 2390 h 658157"/>
                <a:gd name="connsiteX8" fmla="*/ 23036 w 1257080"/>
                <a:gd name="connsiteY8" fmla="*/ 115593 h 658157"/>
                <a:gd name="connsiteX9" fmla="*/ 0 w 1257080"/>
                <a:gd name="connsiteY9" fmla="*/ 122174 h 658157"/>
                <a:gd name="connsiteX10" fmla="*/ 17112 w 1257080"/>
                <a:gd name="connsiteY10" fmla="*/ 144552 h 658157"/>
                <a:gd name="connsiteX11" fmla="*/ 503490 w 1257080"/>
                <a:gd name="connsiteY11" fmla="*/ 630930 h 658157"/>
                <a:gd name="connsiteX12" fmla="*/ 523235 w 1257080"/>
                <a:gd name="connsiteY12" fmla="*/ 652649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080" h="658157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5F4B1A-75B8-4FD0-AB8B-4B61814E93D4}"/>
                </a:ext>
              </a:extLst>
            </p:cNvPr>
            <p:cNvSpPr/>
            <p:nvPr/>
          </p:nvSpPr>
          <p:spPr>
            <a:xfrm>
              <a:off x="5332841" y="504870"/>
              <a:ext cx="1263662" cy="658157"/>
            </a:xfrm>
            <a:custGeom>
              <a:avLst/>
              <a:gdLst>
                <a:gd name="connsiteX0" fmla="*/ 1013 w 1263662"/>
                <a:gd name="connsiteY0" fmla="*/ 121037 h 658157"/>
                <a:gd name="connsiteX1" fmla="*/ 10227 w 1263662"/>
                <a:gd name="connsiteY1" fmla="*/ 138149 h 658157"/>
                <a:gd name="connsiteX2" fmla="*/ 524906 w 1263662"/>
                <a:gd name="connsiteY2" fmla="*/ 652828 h 658157"/>
                <a:gd name="connsiteX3" fmla="*/ 531488 w 1263662"/>
                <a:gd name="connsiteY3" fmla="*/ 658094 h 658157"/>
                <a:gd name="connsiteX4" fmla="*/ 567028 w 1263662"/>
                <a:gd name="connsiteY4" fmla="*/ 660068 h 658157"/>
                <a:gd name="connsiteX5" fmla="*/ 1250196 w 1263662"/>
                <a:gd name="connsiteY5" fmla="*/ 548181 h 658157"/>
                <a:gd name="connsiteX6" fmla="*/ 1264675 w 1263662"/>
                <a:gd name="connsiteY6" fmla="*/ 542916 h 658157"/>
                <a:gd name="connsiteX7" fmla="*/ 990881 w 1263662"/>
                <a:gd name="connsiteY7" fmla="*/ 261883 h 658157"/>
                <a:gd name="connsiteX8" fmla="*/ 737491 w 1263662"/>
                <a:gd name="connsiteY8" fmla="*/ 1911 h 658157"/>
                <a:gd name="connsiteX9" fmla="*/ 716430 w 1263662"/>
                <a:gd name="connsiteY9" fmla="*/ 1911 h 658157"/>
                <a:gd name="connsiteX10" fmla="*/ 18125 w 1263662"/>
                <a:gd name="connsiteY10" fmla="*/ 116430 h 658157"/>
                <a:gd name="connsiteX11" fmla="*/ 1013 w 1263662"/>
                <a:gd name="connsiteY11" fmla="*/ 121037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50123B-2A37-4FEF-B552-8304CFA8F780}"/>
                </a:ext>
              </a:extLst>
            </p:cNvPr>
            <p:cNvSpPr/>
            <p:nvPr/>
          </p:nvSpPr>
          <p:spPr>
            <a:xfrm>
              <a:off x="6404078" y="337351"/>
              <a:ext cx="1263662" cy="658157"/>
            </a:xfrm>
            <a:custGeom>
              <a:avLst/>
              <a:gdLst>
                <a:gd name="connsiteX0" fmla="*/ 1264918 w 1263662"/>
                <a:gd name="connsiteY0" fmla="*/ 542916 h 658157"/>
                <a:gd name="connsiteX1" fmla="*/ 946369 w 1263662"/>
                <a:gd name="connsiteY1" fmla="*/ 215812 h 658157"/>
                <a:gd name="connsiteX2" fmla="*/ 737734 w 1263662"/>
                <a:gd name="connsiteY2" fmla="*/ 1911 h 658157"/>
                <a:gd name="connsiteX3" fmla="*/ 716673 w 1263662"/>
                <a:gd name="connsiteY3" fmla="*/ 1911 h 658157"/>
                <a:gd name="connsiteX4" fmla="*/ 19026 w 1263662"/>
                <a:gd name="connsiteY4" fmla="*/ 116430 h 658157"/>
                <a:gd name="connsiteX5" fmla="*/ 1256 w 1263662"/>
                <a:gd name="connsiteY5" fmla="*/ 121695 h 658157"/>
                <a:gd name="connsiteX6" fmla="*/ 10470 w 1263662"/>
                <a:gd name="connsiteY6" fmla="*/ 138807 h 658157"/>
                <a:gd name="connsiteX7" fmla="*/ 525149 w 1263662"/>
                <a:gd name="connsiteY7" fmla="*/ 653487 h 658157"/>
                <a:gd name="connsiteX8" fmla="*/ 531730 w 1263662"/>
                <a:gd name="connsiteY8" fmla="*/ 658752 h 658157"/>
                <a:gd name="connsiteX9" fmla="*/ 567271 w 1263662"/>
                <a:gd name="connsiteY9" fmla="*/ 660726 h 658157"/>
                <a:gd name="connsiteX10" fmla="*/ 1250438 w 1263662"/>
                <a:gd name="connsiteY10" fmla="*/ 548840 h 658157"/>
                <a:gd name="connsiteX11" fmla="*/ 1264918 w 1263662"/>
                <a:gd name="connsiteY11" fmla="*/ 542916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1BA4880-75EA-4355-A78B-771D351D9846}"/>
                </a:ext>
              </a:extLst>
            </p:cNvPr>
            <p:cNvSpPr/>
            <p:nvPr/>
          </p:nvSpPr>
          <p:spPr>
            <a:xfrm>
              <a:off x="7493196" y="158362"/>
              <a:ext cx="1257081" cy="658157"/>
            </a:xfrm>
            <a:custGeom>
              <a:avLst/>
              <a:gdLst>
                <a:gd name="connsiteX0" fmla="*/ 72 w 1257080"/>
                <a:gd name="connsiteY0" fmla="*/ 122982 h 658157"/>
                <a:gd name="connsiteX1" fmla="*/ 7312 w 1257080"/>
                <a:gd name="connsiteY1" fmla="*/ 136145 h 658157"/>
                <a:gd name="connsiteX2" fmla="*/ 531205 w 1257080"/>
                <a:gd name="connsiteY2" fmla="*/ 658722 h 658157"/>
                <a:gd name="connsiteX3" fmla="*/ 569378 w 1257080"/>
                <a:gd name="connsiteY3" fmla="*/ 660038 h 658157"/>
                <a:gd name="connsiteX4" fmla="*/ 1229510 w 1257080"/>
                <a:gd name="connsiteY4" fmla="*/ 551442 h 658157"/>
                <a:gd name="connsiteX5" fmla="*/ 1261102 w 1257080"/>
                <a:gd name="connsiteY5" fmla="*/ 538937 h 658157"/>
                <a:gd name="connsiteX6" fmla="*/ 905039 w 1257080"/>
                <a:gd name="connsiteY6" fmla="*/ 173660 h 658157"/>
                <a:gd name="connsiteX7" fmla="*/ 736551 w 1257080"/>
                <a:gd name="connsiteY7" fmla="*/ 1881 h 658157"/>
                <a:gd name="connsiteX8" fmla="*/ 715489 w 1257080"/>
                <a:gd name="connsiteY8" fmla="*/ 2539 h 658157"/>
                <a:gd name="connsiteX9" fmla="*/ 19817 w 1257080"/>
                <a:gd name="connsiteY9" fmla="*/ 117058 h 658157"/>
                <a:gd name="connsiteX10" fmla="*/ 72 w 1257080"/>
                <a:gd name="connsiteY10" fmla="*/ 122982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080" h="658157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5B5D53E-4115-4279-944B-7CF8A08AB83C}"/>
              </a:ext>
            </a:extLst>
          </p:cNvPr>
          <p:cNvSpPr txBox="1"/>
          <p:nvPr/>
        </p:nvSpPr>
        <p:spPr>
          <a:xfrm>
            <a:off x="-798672" y="1888126"/>
            <a:ext cx="4546026" cy="79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accent3"/>
                </a:solidFill>
                <a:cs typeface="Arial" pitchFamily="34" charset="0"/>
              </a:rPr>
              <a:t>관객수 예측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C93D5-2D22-425E-8B7F-8F9736E179CC}"/>
              </a:ext>
            </a:extLst>
          </p:cNvPr>
          <p:cNvSpPr txBox="1"/>
          <p:nvPr/>
        </p:nvSpPr>
        <p:spPr>
          <a:xfrm>
            <a:off x="5465715" y="1656092"/>
            <a:ext cx="6265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solidFill>
                  <a:schemeClr val="accent3"/>
                </a:solidFill>
                <a:cs typeface="Arial" pitchFamily="34" charset="0"/>
              </a:rPr>
              <a:t>손익분기점 도달 및</a:t>
            </a:r>
            <a:endParaRPr lang="en-US" altLang="ko-KR" sz="4000" b="1" dirty="0">
              <a:solidFill>
                <a:schemeClr val="accent3"/>
              </a:solidFill>
              <a:cs typeface="Arial" pitchFamily="34" charset="0"/>
            </a:endParaRPr>
          </a:p>
          <a:p>
            <a:pPr algn="r"/>
            <a:r>
              <a:rPr lang="ko-KR" altLang="en-US" sz="4000" b="1" dirty="0">
                <a:solidFill>
                  <a:schemeClr val="accent3"/>
                </a:solidFill>
                <a:cs typeface="Arial" pitchFamily="34" charset="0"/>
              </a:rPr>
              <a:t>투자 회수가능여부  파악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B9976AF-1C9F-4E3E-893E-922F7D4E3EFF}"/>
              </a:ext>
            </a:extLst>
          </p:cNvPr>
          <p:cNvGrpSpPr/>
          <p:nvPr/>
        </p:nvGrpSpPr>
        <p:grpSpPr>
          <a:xfrm>
            <a:off x="4123212" y="1804044"/>
            <a:ext cx="1734253" cy="1027536"/>
            <a:chOff x="4285899" y="2288132"/>
            <a:chExt cx="1734253" cy="1027536"/>
          </a:xfrm>
        </p:grpSpPr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7055A369-3DB4-497D-8FE7-679963F1B386}"/>
                </a:ext>
              </a:extLst>
            </p:cNvPr>
            <p:cNvSpPr/>
            <p:nvPr/>
          </p:nvSpPr>
          <p:spPr>
            <a:xfrm>
              <a:off x="5465715" y="2288132"/>
              <a:ext cx="554437" cy="10275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4D9B3DE-6A7D-4B41-A5BF-F7D1CCAC9752}"/>
                </a:ext>
              </a:extLst>
            </p:cNvPr>
            <p:cNvSpPr/>
            <p:nvPr/>
          </p:nvSpPr>
          <p:spPr>
            <a:xfrm>
              <a:off x="4285899" y="2686698"/>
              <a:ext cx="1497821" cy="23040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 Placeholder 1">
            <a:extLst>
              <a:ext uri="{FF2B5EF4-FFF2-40B4-BE49-F238E27FC236}">
                <a16:creationId xmlns:a16="http://schemas.microsoft.com/office/drawing/2014/main" id="{0CC2F91D-22AE-4448-B3AC-4E902576290D}"/>
              </a:ext>
            </a:extLst>
          </p:cNvPr>
          <p:cNvSpPr txBox="1">
            <a:spLocks/>
          </p:cNvSpPr>
          <p:nvPr/>
        </p:nvSpPr>
        <p:spPr>
          <a:xfrm>
            <a:off x="1473436" y="4665630"/>
            <a:ext cx="10632547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과거 데이터를 기반으로 분석을 통해 관객수예측 인사이트 도출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!</a:t>
            </a:r>
            <a:endParaRPr 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6">
            <a:extLst>
              <a:ext uri="{FF2B5EF4-FFF2-40B4-BE49-F238E27FC236}">
                <a16:creationId xmlns:a16="http://schemas.microsoft.com/office/drawing/2014/main" id="{60B55CCD-1F01-47D6-A0AE-C69331AB0E6C}"/>
              </a:ext>
            </a:extLst>
          </p:cNvPr>
          <p:cNvSpPr>
            <a:spLocks noChangeAspect="1"/>
          </p:cNvSpPr>
          <p:nvPr/>
        </p:nvSpPr>
        <p:spPr>
          <a:xfrm rot="4800000">
            <a:off x="5125094" y="4963053"/>
            <a:ext cx="669787" cy="66978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8" name="Oval 8">
            <a:extLst>
              <a:ext uri="{FF2B5EF4-FFF2-40B4-BE49-F238E27FC236}">
                <a16:creationId xmlns:a16="http://schemas.microsoft.com/office/drawing/2014/main" id="{5C8EA064-3A4C-43FF-B88C-BF4CB600F468}"/>
              </a:ext>
            </a:extLst>
          </p:cNvPr>
          <p:cNvSpPr>
            <a:spLocks noChangeAspect="1"/>
          </p:cNvSpPr>
          <p:nvPr/>
        </p:nvSpPr>
        <p:spPr>
          <a:xfrm rot="4800000">
            <a:off x="5125094" y="2743267"/>
            <a:ext cx="669787" cy="66978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72AE7802-897E-4A4F-9C63-38D3C401D761}"/>
              </a:ext>
            </a:extLst>
          </p:cNvPr>
          <p:cNvSpPr/>
          <p:nvPr/>
        </p:nvSpPr>
        <p:spPr>
          <a:xfrm>
            <a:off x="5154788" y="4976169"/>
            <a:ext cx="643554" cy="64355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218257A7-1F2E-4A1B-AB0E-8F111FF86E0E}"/>
              </a:ext>
            </a:extLst>
          </p:cNvPr>
          <p:cNvSpPr/>
          <p:nvPr/>
        </p:nvSpPr>
        <p:spPr>
          <a:xfrm>
            <a:off x="5138210" y="2756383"/>
            <a:ext cx="643554" cy="643554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C3AAC-0EFD-4D13-BECB-8EC8B1957798}"/>
              </a:ext>
            </a:extLst>
          </p:cNvPr>
          <p:cNvSpPr txBox="1"/>
          <p:nvPr/>
        </p:nvSpPr>
        <p:spPr>
          <a:xfrm>
            <a:off x="4787043" y="1172094"/>
            <a:ext cx="82688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02.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데이터탐색 및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전처리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79EA2D-3BD6-4FC6-960B-06F7E88774BB}"/>
              </a:ext>
            </a:extLst>
          </p:cNvPr>
          <p:cNvGrpSpPr/>
          <p:nvPr/>
        </p:nvGrpSpPr>
        <p:grpSpPr>
          <a:xfrm>
            <a:off x="11214359" y="1506635"/>
            <a:ext cx="427751" cy="272215"/>
            <a:chOff x="4411405" y="1607745"/>
            <a:chExt cx="520434" cy="272215"/>
          </a:xfrm>
        </p:grpSpPr>
        <p:sp>
          <p:nvSpPr>
            <p:cNvPr id="114" name="Graphic 167">
              <a:extLst>
                <a:ext uri="{FF2B5EF4-FFF2-40B4-BE49-F238E27FC236}">
                  <a16:creationId xmlns:a16="http://schemas.microsoft.com/office/drawing/2014/main" id="{61253294-B915-4E8A-9316-4BF8369513AC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Graphic 167">
              <a:extLst>
                <a:ext uri="{FF2B5EF4-FFF2-40B4-BE49-F238E27FC236}">
                  <a16:creationId xmlns:a16="http://schemas.microsoft.com/office/drawing/2014/main" id="{B3B737F1-FB54-4B94-930B-2D6A9208E997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B8FEC0-E4B8-49FF-909C-CC6443301A9F}"/>
              </a:ext>
            </a:extLst>
          </p:cNvPr>
          <p:cNvSpPr txBox="1"/>
          <p:nvPr/>
        </p:nvSpPr>
        <p:spPr>
          <a:xfrm>
            <a:off x="5798342" y="2721114"/>
            <a:ext cx="38402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데이터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전처리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BF9F-9B7A-422D-9C83-F1EA2ACCCDE6}"/>
              </a:ext>
            </a:extLst>
          </p:cNvPr>
          <p:cNvSpPr txBox="1"/>
          <p:nvPr/>
        </p:nvSpPr>
        <p:spPr>
          <a:xfrm>
            <a:off x="5847947" y="4914111"/>
            <a:ext cx="38402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7813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Graphic 77">
            <a:extLst>
              <a:ext uri="{FF2B5EF4-FFF2-40B4-BE49-F238E27FC236}">
                <a16:creationId xmlns:a16="http://schemas.microsoft.com/office/drawing/2014/main" id="{3E518A18-538D-4873-9FAF-C42F6E09447A}"/>
              </a:ext>
            </a:extLst>
          </p:cNvPr>
          <p:cNvGrpSpPr/>
          <p:nvPr/>
        </p:nvGrpSpPr>
        <p:grpSpPr>
          <a:xfrm>
            <a:off x="4040316" y="1812833"/>
            <a:ext cx="4111368" cy="4116043"/>
            <a:chOff x="182273" y="5036183"/>
            <a:chExt cx="1615266" cy="1617102"/>
          </a:xfrm>
          <a:solidFill>
            <a:schemeClr val="accent1">
              <a:lumMod val="7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7B658F-733B-42EA-AD61-47388DA12CD3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C4DFC8-E8B5-4423-88A7-25D70F9ABE34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A1586F-D900-4103-A931-8E8E290AD337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542CD5-9D12-4AFF-9EA6-4198A6E07EA8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650F53D-CF28-49F4-A0BC-78DBE404DBCA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BDA48C-A05D-4F87-A666-2EF1D5442543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214D05AC-EEBE-48C5-AA19-1F1E3BB63F03}"/>
              </a:ext>
            </a:extLst>
          </p:cNvPr>
          <p:cNvSpPr/>
          <p:nvPr/>
        </p:nvSpPr>
        <p:spPr>
          <a:xfrm rot="9900000">
            <a:off x="6968234" y="4993621"/>
            <a:ext cx="391273" cy="33231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8671D877-8511-42E8-A92C-7560CB74E374}"/>
              </a:ext>
            </a:extLst>
          </p:cNvPr>
          <p:cNvSpPr/>
          <p:nvPr/>
        </p:nvSpPr>
        <p:spPr>
          <a:xfrm>
            <a:off x="5266575" y="5106168"/>
            <a:ext cx="395502" cy="3306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768C3-D213-4F7E-81EB-32DF71520764}"/>
              </a:ext>
            </a:extLst>
          </p:cNvPr>
          <p:cNvGrpSpPr/>
          <p:nvPr/>
        </p:nvGrpSpPr>
        <p:grpSpPr>
          <a:xfrm>
            <a:off x="7022122" y="1737231"/>
            <a:ext cx="5098360" cy="1005172"/>
            <a:chOff x="2108045" y="4290915"/>
            <a:chExt cx="3104073" cy="1005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93B215-7250-4724-A5A8-7203D5EE2ACE}"/>
                </a:ext>
              </a:extLst>
            </p:cNvPr>
            <p:cNvSpPr txBox="1"/>
            <p:nvPr/>
          </p:nvSpPr>
          <p:spPr>
            <a:xfrm>
              <a:off x="2855116" y="4649756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과거작품이 없는 감독들도 존재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 </a:t>
              </a:r>
            </a:p>
            <a:p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과거작품이 있는 감독들의 이전작품 </a:t>
              </a:r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평균관객수는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약   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1050442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명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 </a:t>
              </a:r>
              <a:endPara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340A3-EA28-429E-B478-C6FF3BD0AA71}"/>
                </a:ext>
              </a:extLst>
            </p:cNvPr>
            <p:cNvSpPr txBox="1"/>
            <p:nvPr/>
          </p:nvSpPr>
          <p:spPr>
            <a:xfrm>
              <a:off x="2108045" y="4290915"/>
              <a:ext cx="28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감독의 과거 작품 수와 과거 작품의 </a:t>
              </a:r>
              <a:r>
                <a:rPr lang="ko-KR" altLang="en-US" b="1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평균관객수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6A532E-C9FB-4550-B661-A437DC617388}"/>
              </a:ext>
            </a:extLst>
          </p:cNvPr>
          <p:cNvGrpSpPr/>
          <p:nvPr/>
        </p:nvGrpSpPr>
        <p:grpSpPr>
          <a:xfrm>
            <a:off x="8151685" y="3378244"/>
            <a:ext cx="4144341" cy="827337"/>
            <a:chOff x="2186451" y="4220126"/>
            <a:chExt cx="2945004" cy="827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58E37-34FD-4C8C-861B-27E2987F6D6A}"/>
                </a:ext>
              </a:extLst>
            </p:cNvPr>
            <p:cNvSpPr txBox="1"/>
            <p:nvPr/>
          </p:nvSpPr>
          <p:spPr>
            <a:xfrm>
              <a:off x="2774454" y="4585798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평균적으로 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151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명의 </a:t>
              </a:r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스탭이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참여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</a:t>
              </a:r>
            </a:p>
            <a:p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약 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4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명의 주연배수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</a:t>
              </a:r>
              <a:endPara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CDB6B5-4CDF-489C-B8CC-CFED416B92A3}"/>
                </a:ext>
              </a:extLst>
            </p:cNvPr>
            <p:cNvSpPr txBox="1"/>
            <p:nvPr/>
          </p:nvSpPr>
          <p:spPr>
            <a:xfrm>
              <a:off x="2186451" y="4220126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참여한 </a:t>
              </a:r>
              <a:r>
                <a:rPr lang="ko-KR" altLang="en-US" b="1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스탭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수 및 주연 배우 수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244E85-6492-4359-8138-0DA89A2AAA6D}"/>
              </a:ext>
            </a:extLst>
          </p:cNvPr>
          <p:cNvGrpSpPr/>
          <p:nvPr/>
        </p:nvGrpSpPr>
        <p:grpSpPr>
          <a:xfrm>
            <a:off x="7472242" y="5380706"/>
            <a:ext cx="3245196" cy="821196"/>
            <a:chOff x="2318348" y="4504243"/>
            <a:chExt cx="2718392" cy="8211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B33B2-29A9-4385-8A28-CC9053C2DDC5}"/>
                </a:ext>
              </a:extLst>
            </p:cNvPr>
            <p:cNvSpPr txBox="1"/>
            <p:nvPr/>
          </p:nvSpPr>
          <p:spPr>
            <a:xfrm>
              <a:off x="2679738" y="4863774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600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개의 영화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 600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명의 감독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 </a:t>
              </a:r>
            </a:p>
            <a:p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169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개의 배급사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6352AC-CD82-40D2-9F04-9B1D5C83A93F}"/>
                </a:ext>
              </a:extLst>
            </p:cNvPr>
            <p:cNvSpPr txBox="1"/>
            <p:nvPr/>
          </p:nvSpPr>
          <p:spPr>
            <a:xfrm>
              <a:off x="2318348" y="4504243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감독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및 배급사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4F9395-57F3-4F73-83CB-C755286C8A84}"/>
              </a:ext>
            </a:extLst>
          </p:cNvPr>
          <p:cNvGrpSpPr/>
          <p:nvPr/>
        </p:nvGrpSpPr>
        <p:grpSpPr>
          <a:xfrm>
            <a:off x="2002865" y="1749471"/>
            <a:ext cx="3363610" cy="840645"/>
            <a:chOff x="2848673" y="4303155"/>
            <a:chExt cx="2832542" cy="8406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01EF7D-7AEF-4011-BEE9-162CA266DEE7}"/>
                </a:ext>
              </a:extLst>
            </p:cNvPr>
            <p:cNvSpPr txBox="1"/>
            <p:nvPr/>
          </p:nvSpPr>
          <p:spPr>
            <a:xfrm>
              <a:off x="3324213" y="4682135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전체관람가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청소년관람불가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</a:t>
              </a:r>
            </a:p>
            <a:p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12</a:t>
              </a:r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세관람가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,15</a:t>
              </a:r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세관람가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  </a:t>
              </a:r>
              <a:endPara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854AE-53D9-49C9-A223-9C9FAEA9322F}"/>
                </a:ext>
              </a:extLst>
            </p:cNvPr>
            <p:cNvSpPr txBox="1"/>
            <p:nvPr/>
          </p:nvSpPr>
          <p:spPr>
            <a:xfrm>
              <a:off x="2848673" y="4303155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관람등급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078A61-5327-4D85-AE83-2A4B66BA8EAC}"/>
              </a:ext>
            </a:extLst>
          </p:cNvPr>
          <p:cNvGrpSpPr/>
          <p:nvPr/>
        </p:nvGrpSpPr>
        <p:grpSpPr>
          <a:xfrm>
            <a:off x="510986" y="3358965"/>
            <a:ext cx="3366159" cy="1041690"/>
            <a:chOff x="2511031" y="4110825"/>
            <a:chExt cx="2834685" cy="1041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112E2E-4AA4-410B-9A2A-8C38B32C0E5C}"/>
                </a:ext>
              </a:extLst>
            </p:cNvPr>
            <p:cNvSpPr txBox="1"/>
            <p:nvPr/>
          </p:nvSpPr>
          <p:spPr>
            <a:xfrm>
              <a:off x="2511031" y="4506184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2010~2015 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개봉영화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평균적으로 약 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100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분의 상영시간</a:t>
              </a:r>
              <a:endParaRPr lang="en-US" altLang="ko-KR" sz="1200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19AEE3-3BA4-4CA0-97AD-FEF6C4A0A5EF}"/>
                </a:ext>
              </a:extLst>
            </p:cNvPr>
            <p:cNvSpPr txBox="1"/>
            <p:nvPr/>
          </p:nvSpPr>
          <p:spPr>
            <a:xfrm>
              <a:off x="3008750" y="4110825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개봉일 및 상영시간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FF955-50FE-4283-800B-B5E5B477CC8D}"/>
              </a:ext>
            </a:extLst>
          </p:cNvPr>
          <p:cNvGrpSpPr/>
          <p:nvPr/>
        </p:nvGrpSpPr>
        <p:grpSpPr>
          <a:xfrm>
            <a:off x="1612485" y="5328741"/>
            <a:ext cx="3061511" cy="807646"/>
            <a:chOff x="2519930" y="4452278"/>
            <a:chExt cx="2578141" cy="8076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BEA932-C3D7-4425-B5DB-42E5E817D200}"/>
                </a:ext>
              </a:extLst>
            </p:cNvPr>
            <p:cNvSpPr txBox="1"/>
            <p:nvPr/>
          </p:nvSpPr>
          <p:spPr>
            <a:xfrm>
              <a:off x="2519930" y="4798259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코미디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액션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</a:t>
              </a:r>
              <a:r>
                <a:rPr lang="ko-KR" altLang="en-US" sz="1200" dirty="0" err="1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느와르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애니메이션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,SF,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공포 등  총 </a:t>
              </a:r>
              <a:r>
                <a:rPr lang="en-US" altLang="ko-KR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12</a:t>
              </a:r>
              <a:r>
                <a:rPr lang="ko-KR" altLang="en-US" sz="1200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개의 장르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77E4BE-8405-4C05-889F-8B89A9BBB2E7}"/>
                </a:ext>
              </a:extLst>
            </p:cNvPr>
            <p:cNvSpPr txBox="1"/>
            <p:nvPr/>
          </p:nvSpPr>
          <p:spPr>
            <a:xfrm>
              <a:off x="2761105" y="4452278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제주고딕" panose="02000300000000000000" pitchFamily="2" charset="-127"/>
                  <a:ea typeface="제주고딕" panose="02000300000000000000" pitchFamily="2" charset="-127"/>
                  <a:cs typeface="Arial" pitchFamily="34" charset="0"/>
                </a:rPr>
                <a:t>장르</a:t>
              </a:r>
            </a:p>
          </p:txBody>
        </p:sp>
      </p:grp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5F50CDAD-A169-4351-A792-099E2546BB3E}"/>
              </a:ext>
            </a:extLst>
          </p:cNvPr>
          <p:cNvSpPr/>
          <p:nvPr/>
        </p:nvSpPr>
        <p:spPr>
          <a:xfrm>
            <a:off x="7472242" y="3486426"/>
            <a:ext cx="445608" cy="47983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3" name="Graphic 3">
            <a:extLst>
              <a:ext uri="{FF2B5EF4-FFF2-40B4-BE49-F238E27FC236}">
                <a16:creationId xmlns:a16="http://schemas.microsoft.com/office/drawing/2014/main" id="{9362236F-8A9E-46C8-85F2-957AD4EC49D1}"/>
              </a:ext>
            </a:extLst>
          </p:cNvPr>
          <p:cNvGrpSpPr/>
          <p:nvPr/>
        </p:nvGrpSpPr>
        <p:grpSpPr>
          <a:xfrm>
            <a:off x="5603504" y="3179540"/>
            <a:ext cx="890336" cy="821520"/>
            <a:chOff x="2762534" y="101"/>
            <a:chExt cx="6659135" cy="6857899"/>
          </a:xfrm>
        </p:grpSpPr>
        <p:sp>
          <p:nvSpPr>
            <p:cNvPr id="44" name="Freeform: Shape 28">
              <a:extLst>
                <a:ext uri="{FF2B5EF4-FFF2-40B4-BE49-F238E27FC236}">
                  <a16:creationId xmlns:a16="http://schemas.microsoft.com/office/drawing/2014/main" id="{0CE7ED4E-91CB-4BFA-9E32-D5D0392E2941}"/>
                </a:ext>
              </a:extLst>
            </p:cNvPr>
            <p:cNvSpPr/>
            <p:nvPr/>
          </p:nvSpPr>
          <p:spPr>
            <a:xfrm>
              <a:off x="2932896" y="2217990"/>
              <a:ext cx="6403871" cy="4640010"/>
            </a:xfrm>
            <a:custGeom>
              <a:avLst/>
              <a:gdLst>
                <a:gd name="connsiteX0" fmla="*/ 0 w 6403871"/>
                <a:gd name="connsiteY0" fmla="*/ 0 h 4640009"/>
                <a:gd name="connsiteX1" fmla="*/ 6409137 w 6403871"/>
                <a:gd name="connsiteY1" fmla="*/ 0 h 4640009"/>
                <a:gd name="connsiteX2" fmla="*/ 6409137 w 6403871"/>
                <a:gd name="connsiteY2" fmla="*/ 4640668 h 4640009"/>
                <a:gd name="connsiteX3" fmla="*/ 0 w 6403871"/>
                <a:gd name="connsiteY3" fmla="*/ 4640668 h 464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871" h="4640009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rgbClr val="000000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9">
              <a:extLst>
                <a:ext uri="{FF2B5EF4-FFF2-40B4-BE49-F238E27FC236}">
                  <a16:creationId xmlns:a16="http://schemas.microsoft.com/office/drawing/2014/main" id="{A2E161CB-1A98-42B9-8119-D386C1B69E4E}"/>
                </a:ext>
              </a:extLst>
            </p:cNvPr>
            <p:cNvSpPr/>
            <p:nvPr/>
          </p:nvSpPr>
          <p:spPr>
            <a:xfrm>
              <a:off x="2833094" y="1035766"/>
              <a:ext cx="2290388" cy="1191265"/>
            </a:xfrm>
            <a:custGeom>
              <a:avLst/>
              <a:gdLst>
                <a:gd name="connsiteX0" fmla="*/ 1143639 w 2290387"/>
                <a:gd name="connsiteY0" fmla="*/ 389145 h 1191264"/>
                <a:gd name="connsiteX1" fmla="*/ 1118629 w 2290387"/>
                <a:gd name="connsiteY1" fmla="*/ 397701 h 1191264"/>
                <a:gd name="connsiteX2" fmla="*/ 1299623 w 2290387"/>
                <a:gd name="connsiteY2" fmla="*/ 555659 h 1191264"/>
                <a:gd name="connsiteX3" fmla="*/ 1331214 w 2290387"/>
                <a:gd name="connsiteY3" fmla="*/ 558292 h 1191264"/>
                <a:gd name="connsiteX4" fmla="*/ 2288175 w 2290387"/>
                <a:gd name="connsiteY4" fmla="*/ 558292 h 1191264"/>
                <a:gd name="connsiteX5" fmla="*/ 2283568 w 2290387"/>
                <a:gd name="connsiteY5" fmla="*/ 572771 h 1191264"/>
                <a:gd name="connsiteX6" fmla="*/ 2250002 w 2290387"/>
                <a:gd name="connsiteY6" fmla="*/ 566189 h 1191264"/>
                <a:gd name="connsiteX7" fmla="*/ 1347010 w 2290387"/>
                <a:gd name="connsiteY7" fmla="*/ 566189 h 1191264"/>
                <a:gd name="connsiteX8" fmla="*/ 1324633 w 2290387"/>
                <a:gd name="connsiteY8" fmla="*/ 570138 h 1191264"/>
                <a:gd name="connsiteX9" fmla="*/ 1337796 w 2290387"/>
                <a:gd name="connsiteY9" fmla="*/ 590541 h 1191264"/>
                <a:gd name="connsiteX10" fmla="*/ 1468111 w 2290387"/>
                <a:gd name="connsiteY10" fmla="*/ 721515 h 1191264"/>
                <a:gd name="connsiteX11" fmla="*/ 1515498 w 2290387"/>
                <a:gd name="connsiteY11" fmla="*/ 1032165 h 1191264"/>
                <a:gd name="connsiteX12" fmla="*/ 1320684 w 2290387"/>
                <a:gd name="connsiteY12" fmla="*/ 1184199 h 1191264"/>
                <a:gd name="connsiteX13" fmla="*/ 1017931 w 2290387"/>
                <a:gd name="connsiteY13" fmla="*/ 1185516 h 1191264"/>
                <a:gd name="connsiteX14" fmla="*/ 988314 w 2290387"/>
                <a:gd name="connsiteY14" fmla="*/ 1184857 h 1191264"/>
                <a:gd name="connsiteX15" fmla="*/ 200500 w 2290387"/>
                <a:gd name="connsiteY15" fmla="*/ 1184857 h 1191264"/>
                <a:gd name="connsiteX16" fmla="*/ 158378 w 2290387"/>
                <a:gd name="connsiteY16" fmla="*/ 1191439 h 1191264"/>
                <a:gd name="connsiteX17" fmla="*/ 95853 w 2290387"/>
                <a:gd name="connsiteY17" fmla="*/ 1184857 h 1191264"/>
                <a:gd name="connsiteX18" fmla="*/ 18848 w 2290387"/>
                <a:gd name="connsiteY18" fmla="*/ 1177618 h 1191264"/>
                <a:gd name="connsiteX19" fmla="*/ 14241 w 2290387"/>
                <a:gd name="connsiteY19" fmla="*/ 1102588 h 1191264"/>
                <a:gd name="connsiteX20" fmla="*/ 14241 w 2290387"/>
                <a:gd name="connsiteY20" fmla="*/ 562899 h 1191264"/>
                <a:gd name="connsiteX21" fmla="*/ 8976 w 2290387"/>
                <a:gd name="connsiteY21" fmla="*/ 518144 h 1191264"/>
                <a:gd name="connsiteX22" fmla="*/ 2394 w 2290387"/>
                <a:gd name="connsiteY22" fmla="*/ 408232 h 1191264"/>
                <a:gd name="connsiteX23" fmla="*/ 1078 w 2290387"/>
                <a:gd name="connsiteY23" fmla="*/ 39663 h 1191264"/>
                <a:gd name="connsiteX24" fmla="*/ 40567 w 2290387"/>
                <a:gd name="connsiteY24" fmla="*/ 174 h 1191264"/>
                <a:gd name="connsiteX25" fmla="*/ 306463 w 2290387"/>
                <a:gd name="connsiteY25" fmla="*/ 3465 h 1191264"/>
                <a:gd name="connsiteX26" fmla="*/ 604608 w 2290387"/>
                <a:gd name="connsiteY26" fmla="*/ 4781 h 1191264"/>
                <a:gd name="connsiteX27" fmla="*/ 767831 w 2290387"/>
                <a:gd name="connsiteY27" fmla="*/ 68622 h 1191264"/>
                <a:gd name="connsiteX28" fmla="*/ 1091645 w 2290387"/>
                <a:gd name="connsiteY28" fmla="*/ 354921 h 1191264"/>
                <a:gd name="connsiteX29" fmla="*/ 1143639 w 2290387"/>
                <a:gd name="connsiteY29" fmla="*/ 389145 h 119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0387" h="1191264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2F842898-5164-4630-85E2-C28B2641885B}"/>
                </a:ext>
              </a:extLst>
            </p:cNvPr>
            <p:cNvSpPr/>
            <p:nvPr/>
          </p:nvSpPr>
          <p:spPr>
            <a:xfrm>
              <a:off x="2846677" y="1578261"/>
              <a:ext cx="6574992" cy="644994"/>
            </a:xfrm>
            <a:custGeom>
              <a:avLst/>
              <a:gdLst>
                <a:gd name="connsiteX0" fmla="*/ 6479559 w 6574991"/>
                <a:gd name="connsiteY0" fmla="*/ 648943 h 644994"/>
                <a:gd name="connsiteX1" fmla="*/ 102014 w 6574991"/>
                <a:gd name="connsiteY1" fmla="*/ 648943 h 644994"/>
                <a:gd name="connsiteX2" fmla="*/ 0 w 6574991"/>
                <a:gd name="connsiteY2" fmla="*/ 546929 h 644994"/>
                <a:gd name="connsiteX3" fmla="*/ 0 w 6574991"/>
                <a:gd name="connsiteY3" fmla="*/ 102014 h 644994"/>
                <a:gd name="connsiteX4" fmla="*/ 102014 w 6574991"/>
                <a:gd name="connsiteY4" fmla="*/ 0 h 644994"/>
                <a:gd name="connsiteX5" fmla="*/ 6479559 w 6574991"/>
                <a:gd name="connsiteY5" fmla="*/ 0 h 644994"/>
                <a:gd name="connsiteX6" fmla="*/ 6581574 w 6574991"/>
                <a:gd name="connsiteY6" fmla="*/ 102014 h 644994"/>
                <a:gd name="connsiteX7" fmla="*/ 6581574 w 6574991"/>
                <a:gd name="connsiteY7" fmla="*/ 546929 h 644994"/>
                <a:gd name="connsiteX8" fmla="*/ 6479559 w 6574991"/>
                <a:gd name="connsiteY8" fmla="*/ 648943 h 6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4991" h="644994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1">
              <a:extLst>
                <a:ext uri="{FF2B5EF4-FFF2-40B4-BE49-F238E27FC236}">
                  <a16:creationId xmlns:a16="http://schemas.microsoft.com/office/drawing/2014/main" id="{CBE9F1D0-9A6A-41F9-BD5A-9953EE84F0A8}"/>
                </a:ext>
              </a:extLst>
            </p:cNvPr>
            <p:cNvSpPr/>
            <p:nvPr/>
          </p:nvSpPr>
          <p:spPr>
            <a:xfrm>
              <a:off x="2762534" y="101"/>
              <a:ext cx="6568410" cy="1645393"/>
            </a:xfrm>
            <a:custGeom>
              <a:avLst/>
              <a:gdLst>
                <a:gd name="connsiteX0" fmla="*/ 6486040 w 6568410"/>
                <a:gd name="connsiteY0" fmla="*/ 641603 h 1645393"/>
                <a:gd name="connsiteX1" fmla="*/ 187474 w 6568410"/>
                <a:gd name="connsiteY1" fmla="*/ 1647267 h 1645393"/>
                <a:gd name="connsiteX2" fmla="*/ 70980 w 6568410"/>
                <a:gd name="connsiteY2" fmla="*/ 1563023 h 1645393"/>
                <a:gd name="connsiteX3" fmla="*/ 1215 w 6568410"/>
                <a:gd name="connsiteY3" fmla="*/ 1123374 h 1645393"/>
                <a:gd name="connsiteX4" fmla="*/ 85460 w 6568410"/>
                <a:gd name="connsiteY4" fmla="*/ 1006880 h 1645393"/>
                <a:gd name="connsiteX5" fmla="*/ 6384026 w 6568410"/>
                <a:gd name="connsiteY5" fmla="*/ 1215 h 1645393"/>
                <a:gd name="connsiteX6" fmla="*/ 6500520 w 6568410"/>
                <a:gd name="connsiteY6" fmla="*/ 85460 h 1645393"/>
                <a:gd name="connsiteX7" fmla="*/ 6570284 w 6568410"/>
                <a:gd name="connsiteY7" fmla="*/ 524451 h 1645393"/>
                <a:gd name="connsiteX8" fmla="*/ 6486040 w 6568410"/>
                <a:gd name="connsiteY8" fmla="*/ 641603 h 164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8410" h="1645393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2B7C9117-20BF-45D0-827C-26B66F0B9040}"/>
                </a:ext>
              </a:extLst>
            </p:cNvPr>
            <p:cNvSpPr/>
            <p:nvPr/>
          </p:nvSpPr>
          <p:spPr>
            <a:xfrm>
              <a:off x="3129644" y="6090444"/>
              <a:ext cx="6015558" cy="138213"/>
            </a:xfrm>
            <a:custGeom>
              <a:avLst/>
              <a:gdLst>
                <a:gd name="connsiteX0" fmla="*/ 41 w 6015558"/>
                <a:gd name="connsiteY0" fmla="*/ 137699 h 138213"/>
                <a:gd name="connsiteX1" fmla="*/ 41 w 6015558"/>
                <a:gd name="connsiteY1" fmla="*/ 25154 h 138213"/>
                <a:gd name="connsiteX2" fmla="*/ 25709 w 6015558"/>
                <a:gd name="connsiteY2" fmla="*/ 803 h 138213"/>
                <a:gd name="connsiteX3" fmla="*/ 38872 w 6015558"/>
                <a:gd name="connsiteY3" fmla="*/ 803 h 138213"/>
                <a:gd name="connsiteX4" fmla="*/ 5978084 w 6015558"/>
                <a:gd name="connsiteY4" fmla="*/ 803 h 138213"/>
                <a:gd name="connsiteX5" fmla="*/ 6016916 w 6015558"/>
                <a:gd name="connsiteY5" fmla="*/ 40950 h 138213"/>
                <a:gd name="connsiteX6" fmla="*/ 6014941 w 6015558"/>
                <a:gd name="connsiteY6" fmla="*/ 140332 h 138213"/>
                <a:gd name="connsiteX7" fmla="*/ 5985982 w 6015558"/>
                <a:gd name="connsiteY7" fmla="*/ 142964 h 138213"/>
                <a:gd name="connsiteX8" fmla="*/ 26367 w 6015558"/>
                <a:gd name="connsiteY8" fmla="*/ 142964 h 138213"/>
                <a:gd name="connsiteX9" fmla="*/ 41 w 6015558"/>
                <a:gd name="connsiteY9" fmla="*/ 137699 h 1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15558" h="138213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3">
              <a:extLst>
                <a:ext uri="{FF2B5EF4-FFF2-40B4-BE49-F238E27FC236}">
                  <a16:creationId xmlns:a16="http://schemas.microsoft.com/office/drawing/2014/main" id="{5F37F0A8-6110-4E7B-BC8B-857405BD9610}"/>
                </a:ext>
              </a:extLst>
            </p:cNvPr>
            <p:cNvSpPr/>
            <p:nvPr/>
          </p:nvSpPr>
          <p:spPr>
            <a:xfrm>
              <a:off x="7245143" y="3049901"/>
              <a:ext cx="6582" cy="987236"/>
            </a:xfrm>
            <a:custGeom>
              <a:avLst/>
              <a:gdLst>
                <a:gd name="connsiteX0" fmla="*/ 0 w 0"/>
                <a:gd name="connsiteY0" fmla="*/ 983946 h 987236"/>
                <a:gd name="connsiteX1" fmla="*/ 0 w 0"/>
                <a:gd name="connsiteY1" fmla="*/ 0 h 987236"/>
                <a:gd name="connsiteX2" fmla="*/ 0 w 0"/>
                <a:gd name="connsiteY2" fmla="*/ 978680 h 987236"/>
                <a:gd name="connsiteX3" fmla="*/ 0 w 0"/>
                <a:gd name="connsiteY3" fmla="*/ 989869 h 987236"/>
                <a:gd name="connsiteX4" fmla="*/ 0 w 0"/>
                <a:gd name="connsiteY4" fmla="*/ 983946 h 98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87236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4">
              <a:extLst>
                <a:ext uri="{FF2B5EF4-FFF2-40B4-BE49-F238E27FC236}">
                  <a16:creationId xmlns:a16="http://schemas.microsoft.com/office/drawing/2014/main" id="{1921E704-43D7-4341-97DF-96FBB151AC42}"/>
                </a:ext>
              </a:extLst>
            </p:cNvPr>
            <p:cNvSpPr/>
            <p:nvPr/>
          </p:nvSpPr>
          <p:spPr>
            <a:xfrm>
              <a:off x="3129027" y="2982111"/>
              <a:ext cx="6582" cy="6582"/>
            </a:xfrm>
            <a:custGeom>
              <a:avLst/>
              <a:gdLst>
                <a:gd name="connsiteX0" fmla="*/ 658 w 0"/>
                <a:gd name="connsiteY0" fmla="*/ 1316 h 0"/>
                <a:gd name="connsiteX1" fmla="*/ 658 w 0"/>
                <a:gd name="connsiteY1" fmla="*/ 658 h 0"/>
                <a:gd name="connsiteX2" fmla="*/ 0 w 0"/>
                <a:gd name="connsiteY2" fmla="*/ 0 h 0"/>
                <a:gd name="connsiteX3" fmla="*/ 658 w 0"/>
                <a:gd name="connsiteY3" fmla="*/ 131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58" y="1316"/>
                  </a:moveTo>
                  <a:cubicBezTo>
                    <a:pt x="658" y="1316"/>
                    <a:pt x="658" y="658"/>
                    <a:pt x="658" y="658"/>
                  </a:cubicBezTo>
                  <a:cubicBezTo>
                    <a:pt x="658" y="658"/>
                    <a:pt x="0" y="658"/>
                    <a:pt x="0" y="0"/>
                  </a:cubicBezTo>
                  <a:lnTo>
                    <a:pt x="658" y="1316"/>
                  </a:ln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5">
              <a:extLst>
                <a:ext uri="{FF2B5EF4-FFF2-40B4-BE49-F238E27FC236}">
                  <a16:creationId xmlns:a16="http://schemas.microsoft.com/office/drawing/2014/main" id="{814EF77D-C80D-4ADA-B42B-0302297CD406}"/>
                </a:ext>
              </a:extLst>
            </p:cNvPr>
            <p:cNvSpPr/>
            <p:nvPr/>
          </p:nvSpPr>
          <p:spPr>
            <a:xfrm>
              <a:off x="3126751" y="2843240"/>
              <a:ext cx="6022140" cy="2724772"/>
            </a:xfrm>
            <a:custGeom>
              <a:avLst/>
              <a:gdLst>
                <a:gd name="connsiteX0" fmla="*/ 4022301 w 6022139"/>
                <a:gd name="connsiteY0" fmla="*/ 2038972 h 2724771"/>
                <a:gd name="connsiteX1" fmla="*/ 5971105 w 6022139"/>
                <a:gd name="connsiteY1" fmla="*/ 2038972 h 2724771"/>
                <a:gd name="connsiteX2" fmla="*/ 5995457 w 6022139"/>
                <a:gd name="connsiteY2" fmla="*/ 2038972 h 2724771"/>
                <a:gd name="connsiteX3" fmla="*/ 6021783 w 6022139"/>
                <a:gd name="connsiteY3" fmla="*/ 2013962 h 2724771"/>
                <a:gd name="connsiteX4" fmla="*/ 6021125 w 6022139"/>
                <a:gd name="connsiteY4" fmla="*/ 1936299 h 2724771"/>
                <a:gd name="connsiteX5" fmla="*/ 5984926 w 6022139"/>
                <a:gd name="connsiteY5" fmla="*/ 1901417 h 2724771"/>
                <a:gd name="connsiteX6" fmla="*/ 4020327 w 6022139"/>
                <a:gd name="connsiteY6" fmla="*/ 1902075 h 2724771"/>
                <a:gd name="connsiteX7" fmla="*/ 3987419 w 6022139"/>
                <a:gd name="connsiteY7" fmla="*/ 1869825 h 2724771"/>
                <a:gd name="connsiteX8" fmla="*/ 3988077 w 6022139"/>
                <a:gd name="connsiteY8" fmla="*/ 1393977 h 2724771"/>
                <a:gd name="connsiteX9" fmla="*/ 4022959 w 6022139"/>
                <a:gd name="connsiteY9" fmla="*/ 1359753 h 2724771"/>
                <a:gd name="connsiteX10" fmla="*/ 5977028 w 6022139"/>
                <a:gd name="connsiteY10" fmla="*/ 1359753 h 2724771"/>
                <a:gd name="connsiteX11" fmla="*/ 6001380 w 6022139"/>
                <a:gd name="connsiteY11" fmla="*/ 1359753 h 2724771"/>
                <a:gd name="connsiteX12" fmla="*/ 6021783 w 6022139"/>
                <a:gd name="connsiteY12" fmla="*/ 1340667 h 2724771"/>
                <a:gd name="connsiteX13" fmla="*/ 6021125 w 6022139"/>
                <a:gd name="connsiteY13" fmla="*/ 1251815 h 2724771"/>
                <a:gd name="connsiteX14" fmla="*/ 6014544 w 6022139"/>
                <a:gd name="connsiteY14" fmla="*/ 1219566 h 2724771"/>
                <a:gd name="connsiteX15" fmla="*/ 5982294 w 6022139"/>
                <a:gd name="connsiteY15" fmla="*/ 1217591 h 2724771"/>
                <a:gd name="connsiteX16" fmla="*/ 4304651 w 6022139"/>
                <a:gd name="connsiteY16" fmla="*/ 1217591 h 2724771"/>
                <a:gd name="connsiteX17" fmla="*/ 4269768 w 6022139"/>
                <a:gd name="connsiteY17" fmla="*/ 1181393 h 2724771"/>
                <a:gd name="connsiteX18" fmla="*/ 4269768 w 6022139"/>
                <a:gd name="connsiteY18" fmla="*/ 179019 h 2724771"/>
                <a:gd name="connsiteX19" fmla="*/ 4304651 w 6022139"/>
                <a:gd name="connsiteY19" fmla="*/ 142820 h 2724771"/>
                <a:gd name="connsiteX20" fmla="*/ 5987559 w 6022139"/>
                <a:gd name="connsiteY20" fmla="*/ 142820 h 2724771"/>
                <a:gd name="connsiteX21" fmla="*/ 6019151 w 6022139"/>
                <a:gd name="connsiteY21" fmla="*/ 140187 h 2724771"/>
                <a:gd name="connsiteX22" fmla="*/ 6021125 w 6022139"/>
                <a:gd name="connsiteY22" fmla="*/ 43438 h 2724771"/>
                <a:gd name="connsiteX23" fmla="*/ 5979661 w 6022139"/>
                <a:gd name="connsiteY23" fmla="*/ 658 h 2724771"/>
                <a:gd name="connsiteX24" fmla="*/ 49005 w 6022139"/>
                <a:gd name="connsiteY24" fmla="*/ 658 h 2724771"/>
                <a:gd name="connsiteX25" fmla="*/ 8857 w 6022139"/>
                <a:gd name="connsiteY25" fmla="*/ 0 h 2724771"/>
                <a:gd name="connsiteX26" fmla="*/ 959 w 6022139"/>
                <a:gd name="connsiteY26" fmla="*/ 5923 h 2724771"/>
                <a:gd name="connsiteX27" fmla="*/ 3592 w 6022139"/>
                <a:gd name="connsiteY27" fmla="*/ 140187 h 2724771"/>
                <a:gd name="connsiteX28" fmla="*/ 33867 w 6022139"/>
                <a:gd name="connsiteY28" fmla="*/ 143478 h 2724771"/>
                <a:gd name="connsiteX29" fmla="*/ 1933968 w 6022139"/>
                <a:gd name="connsiteY29" fmla="*/ 143478 h 2724771"/>
                <a:gd name="connsiteX30" fmla="*/ 1971483 w 6022139"/>
                <a:gd name="connsiteY30" fmla="*/ 179019 h 2724771"/>
                <a:gd name="connsiteX31" fmla="*/ 1971483 w 6022139"/>
                <a:gd name="connsiteY31" fmla="*/ 1184025 h 2724771"/>
                <a:gd name="connsiteX32" fmla="*/ 1935942 w 6022139"/>
                <a:gd name="connsiteY32" fmla="*/ 1218908 h 2724771"/>
                <a:gd name="connsiteX33" fmla="*/ 41107 w 6022139"/>
                <a:gd name="connsiteY33" fmla="*/ 1218908 h 2724771"/>
                <a:gd name="connsiteX34" fmla="*/ 8857 w 6022139"/>
                <a:gd name="connsiteY34" fmla="*/ 1220882 h 2724771"/>
                <a:gd name="connsiteX35" fmla="*/ 4250 w 6022139"/>
                <a:gd name="connsiteY35" fmla="*/ 1245892 h 2724771"/>
                <a:gd name="connsiteX36" fmla="*/ 3592 w 6022139"/>
                <a:gd name="connsiteY36" fmla="*/ 1359753 h 2724771"/>
                <a:gd name="connsiteX37" fmla="*/ 33867 w 6022139"/>
                <a:gd name="connsiteY37" fmla="*/ 1364360 h 2724771"/>
                <a:gd name="connsiteX38" fmla="*/ 3801818 w 6022139"/>
                <a:gd name="connsiteY38" fmla="*/ 1364360 h 2724771"/>
                <a:gd name="connsiteX39" fmla="*/ 3823537 w 6022139"/>
                <a:gd name="connsiteY39" fmla="*/ 1364360 h 2724771"/>
                <a:gd name="connsiteX40" fmla="*/ 3845257 w 6022139"/>
                <a:gd name="connsiteY40" fmla="*/ 1384763 h 2724771"/>
                <a:gd name="connsiteX41" fmla="*/ 3845257 w 6022139"/>
                <a:gd name="connsiteY41" fmla="*/ 1876407 h 2724771"/>
                <a:gd name="connsiteX42" fmla="*/ 3825512 w 6022139"/>
                <a:gd name="connsiteY42" fmla="*/ 1896810 h 2724771"/>
                <a:gd name="connsiteX43" fmla="*/ 3803793 w 6022139"/>
                <a:gd name="connsiteY43" fmla="*/ 1896810 h 2724771"/>
                <a:gd name="connsiteX44" fmla="*/ 43740 w 6022139"/>
                <a:gd name="connsiteY44" fmla="*/ 1896810 h 2724771"/>
                <a:gd name="connsiteX45" fmla="*/ 10174 w 6022139"/>
                <a:gd name="connsiteY45" fmla="*/ 1900101 h 2724771"/>
                <a:gd name="connsiteX46" fmla="*/ 4250 w 6022139"/>
                <a:gd name="connsiteY46" fmla="*/ 1925110 h 2724771"/>
                <a:gd name="connsiteX47" fmla="*/ 3592 w 6022139"/>
                <a:gd name="connsiteY47" fmla="*/ 2013962 h 2724771"/>
                <a:gd name="connsiteX48" fmla="*/ 30577 w 6022139"/>
                <a:gd name="connsiteY48" fmla="*/ 2040288 h 2724771"/>
                <a:gd name="connsiteX49" fmla="*/ 54928 w 6022139"/>
                <a:gd name="connsiteY49" fmla="*/ 2040288 h 2724771"/>
                <a:gd name="connsiteX50" fmla="*/ 3812349 w 6022139"/>
                <a:gd name="connsiteY50" fmla="*/ 2040288 h 2724771"/>
                <a:gd name="connsiteX51" fmla="*/ 3847889 w 6022139"/>
                <a:gd name="connsiteY51" fmla="*/ 2044895 h 2724771"/>
                <a:gd name="connsiteX52" fmla="*/ 3845257 w 6022139"/>
                <a:gd name="connsiteY52" fmla="*/ 2062665 h 2724771"/>
                <a:gd name="connsiteX53" fmla="*/ 3845257 w 6022139"/>
                <a:gd name="connsiteY53" fmla="*/ 2558916 h 2724771"/>
                <a:gd name="connsiteX54" fmla="*/ 3848547 w 6022139"/>
                <a:gd name="connsiteY54" fmla="*/ 2576686 h 2724771"/>
                <a:gd name="connsiteX55" fmla="*/ 3813007 w 6022139"/>
                <a:gd name="connsiteY55" fmla="*/ 2581293 h 2724771"/>
                <a:gd name="connsiteX56" fmla="*/ 48347 w 6022139"/>
                <a:gd name="connsiteY56" fmla="*/ 2581293 h 2724771"/>
                <a:gd name="connsiteX57" fmla="*/ 26628 w 6022139"/>
                <a:gd name="connsiteY57" fmla="*/ 2581293 h 2724771"/>
                <a:gd name="connsiteX58" fmla="*/ 3592 w 6022139"/>
                <a:gd name="connsiteY58" fmla="*/ 2603671 h 2724771"/>
                <a:gd name="connsiteX59" fmla="*/ 3592 w 6022139"/>
                <a:gd name="connsiteY59" fmla="*/ 2719507 h 2724771"/>
                <a:gd name="connsiteX60" fmla="*/ 33209 w 6022139"/>
                <a:gd name="connsiteY60" fmla="*/ 2724772 h 2724771"/>
                <a:gd name="connsiteX61" fmla="*/ 5990850 w 6022139"/>
                <a:gd name="connsiteY61" fmla="*/ 2724772 h 2724771"/>
                <a:gd name="connsiteX62" fmla="*/ 6019809 w 6022139"/>
                <a:gd name="connsiteY62" fmla="*/ 2722139 h 2724771"/>
                <a:gd name="connsiteX63" fmla="*/ 6021783 w 6022139"/>
                <a:gd name="connsiteY63" fmla="*/ 2628023 h 2724771"/>
                <a:gd name="connsiteX64" fmla="*/ 5977686 w 6022139"/>
                <a:gd name="connsiteY64" fmla="*/ 2581951 h 2724771"/>
                <a:gd name="connsiteX65" fmla="*/ 4018352 w 6022139"/>
                <a:gd name="connsiteY65" fmla="*/ 2582610 h 2724771"/>
                <a:gd name="connsiteX66" fmla="*/ 3988735 w 6022139"/>
                <a:gd name="connsiteY66" fmla="*/ 2552993 h 2724771"/>
                <a:gd name="connsiteX67" fmla="*/ 3989393 w 6022139"/>
                <a:gd name="connsiteY67" fmla="*/ 2074512 h 2724771"/>
                <a:gd name="connsiteX68" fmla="*/ 4022301 w 6022139"/>
                <a:gd name="connsiteY68" fmla="*/ 2038972 h 2724771"/>
                <a:gd name="connsiteX69" fmla="*/ 2149185 w 6022139"/>
                <a:gd name="connsiteY69" fmla="*/ 1218249 h 2724771"/>
                <a:gd name="connsiteX70" fmla="*/ 2115619 w 6022139"/>
                <a:gd name="connsiteY70" fmla="*/ 1184025 h 2724771"/>
                <a:gd name="connsiteX71" fmla="*/ 2115619 w 6022139"/>
                <a:gd name="connsiteY71" fmla="*/ 175728 h 2724771"/>
                <a:gd name="connsiteX72" fmla="*/ 2147869 w 6022139"/>
                <a:gd name="connsiteY72" fmla="*/ 142820 h 2724771"/>
                <a:gd name="connsiteX73" fmla="*/ 4099305 w 6022139"/>
                <a:gd name="connsiteY73" fmla="*/ 142820 h 2724771"/>
                <a:gd name="connsiteX74" fmla="*/ 4125632 w 6022139"/>
                <a:gd name="connsiteY74" fmla="*/ 145453 h 2724771"/>
                <a:gd name="connsiteX75" fmla="*/ 4126290 w 6022139"/>
                <a:gd name="connsiteY75" fmla="*/ 395553 h 2724771"/>
                <a:gd name="connsiteX76" fmla="*/ 4126290 w 6022139"/>
                <a:gd name="connsiteY76" fmla="*/ 1190607 h 2724771"/>
                <a:gd name="connsiteX77" fmla="*/ 4121025 w 6022139"/>
                <a:gd name="connsiteY77" fmla="*/ 1220224 h 2724771"/>
                <a:gd name="connsiteX78" fmla="*/ 4117734 w 6022139"/>
                <a:gd name="connsiteY78" fmla="*/ 1203770 h 2724771"/>
                <a:gd name="connsiteX79" fmla="*/ 4084826 w 6022139"/>
                <a:gd name="connsiteY79" fmla="*/ 1218249 h 2724771"/>
                <a:gd name="connsiteX80" fmla="*/ 2149185 w 6022139"/>
                <a:gd name="connsiteY80" fmla="*/ 1218249 h 272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22139" h="2724771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458A4D2A-0276-47AF-B10F-6B241E79965B}"/>
                </a:ext>
              </a:extLst>
            </p:cNvPr>
            <p:cNvSpPr/>
            <p:nvPr/>
          </p:nvSpPr>
          <p:spPr>
            <a:xfrm>
              <a:off x="3051364" y="1219566"/>
              <a:ext cx="118468" cy="118468"/>
            </a:xfrm>
            <a:custGeom>
              <a:avLst/>
              <a:gdLst>
                <a:gd name="connsiteX0" fmla="*/ 63183 w 118468"/>
                <a:gd name="connsiteY0" fmla="*/ 124392 h 118468"/>
                <a:gd name="connsiteX1" fmla="*/ 0 w 118468"/>
                <a:gd name="connsiteY1" fmla="*/ 62525 h 118468"/>
                <a:gd name="connsiteX2" fmla="*/ 63183 w 118468"/>
                <a:gd name="connsiteY2" fmla="*/ 0 h 118468"/>
                <a:gd name="connsiteX3" fmla="*/ 124392 w 118468"/>
                <a:gd name="connsiteY3" fmla="*/ 61209 h 118468"/>
                <a:gd name="connsiteX4" fmla="*/ 63183 w 118468"/>
                <a:gd name="connsiteY4" fmla="*/ 124392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59499DA2-AD71-4238-8210-62CBC1B412F1}"/>
                </a:ext>
              </a:extLst>
            </p:cNvPr>
            <p:cNvSpPr/>
            <p:nvPr/>
          </p:nvSpPr>
          <p:spPr>
            <a:xfrm>
              <a:off x="3051353" y="1956044"/>
              <a:ext cx="118468" cy="118468"/>
            </a:xfrm>
            <a:custGeom>
              <a:avLst/>
              <a:gdLst>
                <a:gd name="connsiteX0" fmla="*/ 124403 w 118468"/>
                <a:gd name="connsiteY0" fmla="*/ 63183 h 118468"/>
                <a:gd name="connsiteX1" fmla="*/ 61220 w 118468"/>
                <a:gd name="connsiteY1" fmla="*/ 124392 h 118468"/>
                <a:gd name="connsiteX2" fmla="*/ 11 w 118468"/>
                <a:gd name="connsiteY2" fmla="*/ 63183 h 118468"/>
                <a:gd name="connsiteX3" fmla="*/ 62536 w 118468"/>
                <a:gd name="connsiteY3" fmla="*/ 0 h 118468"/>
                <a:gd name="connsiteX4" fmla="*/ 124403 w 118468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8">
              <a:extLst>
                <a:ext uri="{FF2B5EF4-FFF2-40B4-BE49-F238E27FC236}">
                  <a16:creationId xmlns:a16="http://schemas.microsoft.com/office/drawing/2014/main" id="{277D0AA1-1AD4-4063-A340-EBCF67F9E3E4}"/>
                </a:ext>
              </a:extLst>
            </p:cNvPr>
            <p:cNvSpPr/>
            <p:nvPr/>
          </p:nvSpPr>
          <p:spPr>
            <a:xfrm>
              <a:off x="3976075" y="1956044"/>
              <a:ext cx="125050" cy="118468"/>
            </a:xfrm>
            <a:custGeom>
              <a:avLst/>
              <a:gdLst>
                <a:gd name="connsiteX0" fmla="*/ 125050 w 125049"/>
                <a:gd name="connsiteY0" fmla="*/ 63183 h 118468"/>
                <a:gd name="connsiteX1" fmla="*/ 61209 w 125049"/>
                <a:gd name="connsiteY1" fmla="*/ 124392 h 118468"/>
                <a:gd name="connsiteX2" fmla="*/ 0 w 125049"/>
                <a:gd name="connsiteY2" fmla="*/ 62525 h 118468"/>
                <a:gd name="connsiteX3" fmla="*/ 63183 w 125049"/>
                <a:gd name="connsiteY3" fmla="*/ 0 h 118468"/>
                <a:gd name="connsiteX4" fmla="*/ 125050 w 125049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49" h="118468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9">
              <a:extLst>
                <a:ext uri="{FF2B5EF4-FFF2-40B4-BE49-F238E27FC236}">
                  <a16:creationId xmlns:a16="http://schemas.microsoft.com/office/drawing/2014/main" id="{5CECAA55-E9D7-47F5-9DD1-14466E3CF5A7}"/>
                </a:ext>
              </a:extLst>
            </p:cNvPr>
            <p:cNvSpPr/>
            <p:nvPr/>
          </p:nvSpPr>
          <p:spPr>
            <a:xfrm>
              <a:off x="4683467" y="1592376"/>
              <a:ext cx="1171520" cy="612648"/>
            </a:xfrm>
            <a:custGeom>
              <a:avLst/>
              <a:gdLst>
                <a:gd name="connsiteX0" fmla="*/ 431220 w 1171520"/>
                <a:gd name="connsiteY0" fmla="*/ 14842 h 625249"/>
                <a:gd name="connsiteX1" fmla="*/ 439776 w 1171520"/>
                <a:gd name="connsiteY1" fmla="*/ 3653 h 625249"/>
                <a:gd name="connsiteX2" fmla="*/ 460179 w 1171520"/>
                <a:gd name="connsiteY2" fmla="*/ 363 h 625249"/>
                <a:gd name="connsiteX3" fmla="*/ 1142030 w 1171520"/>
                <a:gd name="connsiteY3" fmla="*/ 363 h 625249"/>
                <a:gd name="connsiteX4" fmla="*/ 1177571 w 1171520"/>
                <a:gd name="connsiteY4" fmla="*/ 8261 h 625249"/>
                <a:gd name="connsiteX5" fmla="*/ 874818 w 1171520"/>
                <a:gd name="connsiteY5" fmla="*/ 443961 h 625249"/>
                <a:gd name="connsiteX6" fmla="*/ 747136 w 1171520"/>
                <a:gd name="connsiteY6" fmla="*/ 626270 h 625249"/>
                <a:gd name="connsiteX7" fmla="*/ 723442 w 1171520"/>
                <a:gd name="connsiteY7" fmla="*/ 628903 h 625249"/>
                <a:gd name="connsiteX8" fmla="*/ 23821 w 1171520"/>
                <a:gd name="connsiteY8" fmla="*/ 628903 h 625249"/>
                <a:gd name="connsiteX9" fmla="*/ 127 w 1171520"/>
                <a:gd name="connsiteY9" fmla="*/ 626270 h 625249"/>
                <a:gd name="connsiteX10" fmla="*/ 13290 w 1171520"/>
                <a:gd name="connsiteY10" fmla="*/ 601260 h 625249"/>
                <a:gd name="connsiteX11" fmla="*/ 414108 w 1171520"/>
                <a:gd name="connsiteY11" fmla="*/ 39194 h 625249"/>
                <a:gd name="connsiteX12" fmla="*/ 431220 w 1171520"/>
                <a:gd name="connsiteY12" fmla="*/ 148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20" h="625249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0">
              <a:extLst>
                <a:ext uri="{FF2B5EF4-FFF2-40B4-BE49-F238E27FC236}">
                  <a16:creationId xmlns:a16="http://schemas.microsoft.com/office/drawing/2014/main" id="{A5B553AA-E2CC-462A-8F97-2E82AEAF9DE8}"/>
                </a:ext>
              </a:extLst>
            </p:cNvPr>
            <p:cNvSpPr/>
            <p:nvPr/>
          </p:nvSpPr>
          <p:spPr>
            <a:xfrm>
              <a:off x="5751731" y="1592376"/>
              <a:ext cx="1178102" cy="612648"/>
            </a:xfrm>
            <a:custGeom>
              <a:avLst/>
              <a:gdLst>
                <a:gd name="connsiteX0" fmla="*/ 2027 w 1178101"/>
                <a:gd name="connsiteY0" fmla="*/ 627059 h 625249"/>
                <a:gd name="connsiteX1" fmla="*/ 8609 w 1178101"/>
                <a:gd name="connsiteY1" fmla="*/ 608631 h 625249"/>
                <a:gd name="connsiteX2" fmla="*/ 433120 w 1178101"/>
                <a:gd name="connsiteY2" fmla="*/ 14315 h 625249"/>
                <a:gd name="connsiteX3" fmla="*/ 438385 w 1178101"/>
                <a:gd name="connsiteY3" fmla="*/ 8392 h 625249"/>
                <a:gd name="connsiteX4" fmla="*/ 473268 w 1178101"/>
                <a:gd name="connsiteY4" fmla="*/ 494 h 625249"/>
                <a:gd name="connsiteX5" fmla="*/ 1165649 w 1178101"/>
                <a:gd name="connsiteY5" fmla="*/ 494 h 625249"/>
                <a:gd name="connsiteX6" fmla="*/ 1180787 w 1178101"/>
                <a:gd name="connsiteY6" fmla="*/ 3784 h 625249"/>
                <a:gd name="connsiteX7" fmla="*/ 956355 w 1178101"/>
                <a:gd name="connsiteY7" fmla="*/ 327598 h 625249"/>
                <a:gd name="connsiteX8" fmla="*/ 748378 w 1178101"/>
                <a:gd name="connsiteY8" fmla="*/ 626401 h 625249"/>
                <a:gd name="connsiteX9" fmla="*/ 727975 w 1178101"/>
                <a:gd name="connsiteY9" fmla="*/ 629692 h 625249"/>
                <a:gd name="connsiteX10" fmla="*/ 20455 w 1178101"/>
                <a:gd name="connsiteY10" fmla="*/ 629692 h 625249"/>
                <a:gd name="connsiteX11" fmla="*/ 2027 w 1178101"/>
                <a:gd name="connsiteY11" fmla="*/ 627059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3A6E83AD-041C-493D-822A-D9157D0D4E6C}"/>
                </a:ext>
              </a:extLst>
            </p:cNvPr>
            <p:cNvSpPr/>
            <p:nvPr/>
          </p:nvSpPr>
          <p:spPr>
            <a:xfrm>
              <a:off x="6837681" y="1592376"/>
              <a:ext cx="1178102" cy="612648"/>
            </a:xfrm>
            <a:custGeom>
              <a:avLst/>
              <a:gdLst>
                <a:gd name="connsiteX0" fmla="*/ 1180796 w 1178101"/>
                <a:gd name="connsiteY0" fmla="*/ 3324 h 625249"/>
                <a:gd name="connsiteX1" fmla="*/ 919508 w 1178101"/>
                <a:gd name="connsiteY1" fmla="*/ 379789 h 625249"/>
                <a:gd name="connsiteX2" fmla="*/ 748387 w 1178101"/>
                <a:gd name="connsiteY2" fmla="*/ 625940 h 625249"/>
                <a:gd name="connsiteX3" fmla="*/ 727984 w 1178101"/>
                <a:gd name="connsiteY3" fmla="*/ 629231 h 625249"/>
                <a:gd name="connsiteX4" fmla="*/ 20465 w 1178101"/>
                <a:gd name="connsiteY4" fmla="*/ 629231 h 625249"/>
                <a:gd name="connsiteX5" fmla="*/ 2037 w 1178101"/>
                <a:gd name="connsiteY5" fmla="*/ 627257 h 625249"/>
                <a:gd name="connsiteX6" fmla="*/ 7960 w 1178101"/>
                <a:gd name="connsiteY6" fmla="*/ 608828 h 625249"/>
                <a:gd name="connsiteX7" fmla="*/ 432472 w 1178101"/>
                <a:gd name="connsiteY7" fmla="*/ 14512 h 625249"/>
                <a:gd name="connsiteX8" fmla="*/ 437737 w 1178101"/>
                <a:gd name="connsiteY8" fmla="*/ 8589 h 625249"/>
                <a:gd name="connsiteX9" fmla="*/ 472619 w 1178101"/>
                <a:gd name="connsiteY9" fmla="*/ 691 h 625249"/>
                <a:gd name="connsiteX10" fmla="*/ 1165001 w 1178101"/>
                <a:gd name="connsiteY10" fmla="*/ 691 h 625249"/>
                <a:gd name="connsiteX11" fmla="*/ 1180796 w 1178101"/>
                <a:gd name="connsiteY11" fmla="*/ 3324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2">
              <a:extLst>
                <a:ext uri="{FF2B5EF4-FFF2-40B4-BE49-F238E27FC236}">
                  <a16:creationId xmlns:a16="http://schemas.microsoft.com/office/drawing/2014/main" id="{C1C9D7D8-9808-47C5-B6EB-403558100C37}"/>
                </a:ext>
              </a:extLst>
            </p:cNvPr>
            <p:cNvSpPr/>
            <p:nvPr/>
          </p:nvSpPr>
          <p:spPr>
            <a:xfrm>
              <a:off x="7941602" y="1592376"/>
              <a:ext cx="1171520" cy="612648"/>
            </a:xfrm>
            <a:custGeom>
              <a:avLst/>
              <a:gdLst>
                <a:gd name="connsiteX0" fmla="*/ 529 w 1171520"/>
                <a:gd name="connsiteY0" fmla="*/ 627242 h 625249"/>
                <a:gd name="connsiteX1" fmla="*/ 5794 w 1171520"/>
                <a:gd name="connsiteY1" fmla="*/ 612763 h 625249"/>
                <a:gd name="connsiteX2" fmla="*/ 438204 w 1171520"/>
                <a:gd name="connsiteY2" fmla="*/ 8574 h 625249"/>
                <a:gd name="connsiteX3" fmla="*/ 475719 w 1171520"/>
                <a:gd name="connsiteY3" fmla="*/ 676 h 625249"/>
                <a:gd name="connsiteX4" fmla="*/ 1144407 w 1171520"/>
                <a:gd name="connsiteY4" fmla="*/ 676 h 625249"/>
                <a:gd name="connsiteX5" fmla="*/ 1177973 w 1171520"/>
                <a:gd name="connsiteY5" fmla="*/ 7916 h 625249"/>
                <a:gd name="connsiteX6" fmla="*/ 885751 w 1171520"/>
                <a:gd name="connsiteY6" fmla="*/ 428478 h 625249"/>
                <a:gd name="connsiteX7" fmla="*/ 747538 w 1171520"/>
                <a:gd name="connsiteY7" fmla="*/ 626584 h 625249"/>
                <a:gd name="connsiteX8" fmla="*/ 727135 w 1171520"/>
                <a:gd name="connsiteY8" fmla="*/ 629217 h 625249"/>
                <a:gd name="connsiteX9" fmla="*/ 22248 w 1171520"/>
                <a:gd name="connsiteY9" fmla="*/ 629217 h 625249"/>
                <a:gd name="connsiteX10" fmla="*/ 529 w 1171520"/>
                <a:gd name="connsiteY10" fmla="*/ 6272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520" h="625249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3">
              <a:extLst>
                <a:ext uri="{FF2B5EF4-FFF2-40B4-BE49-F238E27FC236}">
                  <a16:creationId xmlns:a16="http://schemas.microsoft.com/office/drawing/2014/main" id="{BE42409E-4ACD-486E-ADF6-F6ED38C02DD7}"/>
                </a:ext>
              </a:extLst>
            </p:cNvPr>
            <p:cNvSpPr/>
            <p:nvPr/>
          </p:nvSpPr>
          <p:spPr>
            <a:xfrm>
              <a:off x="4278169" y="677487"/>
              <a:ext cx="1257081" cy="658157"/>
            </a:xfrm>
            <a:custGeom>
              <a:avLst/>
              <a:gdLst>
                <a:gd name="connsiteX0" fmla="*/ 523235 w 1257080"/>
                <a:gd name="connsiteY0" fmla="*/ 652649 h 658157"/>
                <a:gd name="connsiteX1" fmla="*/ 533766 w 1257080"/>
                <a:gd name="connsiteY1" fmla="*/ 662522 h 658157"/>
                <a:gd name="connsiteX2" fmla="*/ 554827 w 1257080"/>
                <a:gd name="connsiteY2" fmla="*/ 662522 h 658157"/>
                <a:gd name="connsiteX3" fmla="*/ 1228122 w 1257080"/>
                <a:gd name="connsiteY3" fmla="*/ 551951 h 658157"/>
                <a:gd name="connsiteX4" fmla="*/ 1261688 w 1257080"/>
                <a:gd name="connsiteY4" fmla="*/ 538130 h 658157"/>
                <a:gd name="connsiteX5" fmla="*/ 892461 w 1257080"/>
                <a:gd name="connsiteY5" fmla="*/ 159689 h 658157"/>
                <a:gd name="connsiteX6" fmla="*/ 737136 w 1257080"/>
                <a:gd name="connsiteY6" fmla="*/ 1732 h 658157"/>
                <a:gd name="connsiteX7" fmla="*/ 713443 w 1257080"/>
                <a:gd name="connsiteY7" fmla="*/ 2390 h 658157"/>
                <a:gd name="connsiteX8" fmla="*/ 23036 w 1257080"/>
                <a:gd name="connsiteY8" fmla="*/ 115593 h 658157"/>
                <a:gd name="connsiteX9" fmla="*/ 0 w 1257080"/>
                <a:gd name="connsiteY9" fmla="*/ 122174 h 658157"/>
                <a:gd name="connsiteX10" fmla="*/ 17112 w 1257080"/>
                <a:gd name="connsiteY10" fmla="*/ 144552 h 658157"/>
                <a:gd name="connsiteX11" fmla="*/ 503490 w 1257080"/>
                <a:gd name="connsiteY11" fmla="*/ 630930 h 658157"/>
                <a:gd name="connsiteX12" fmla="*/ 523235 w 1257080"/>
                <a:gd name="connsiteY12" fmla="*/ 652649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080" h="658157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4">
              <a:extLst>
                <a:ext uri="{FF2B5EF4-FFF2-40B4-BE49-F238E27FC236}">
                  <a16:creationId xmlns:a16="http://schemas.microsoft.com/office/drawing/2014/main" id="{9BF7236A-F999-42D3-B1A0-9610EA9AB899}"/>
                </a:ext>
              </a:extLst>
            </p:cNvPr>
            <p:cNvSpPr/>
            <p:nvPr/>
          </p:nvSpPr>
          <p:spPr>
            <a:xfrm>
              <a:off x="5332841" y="504870"/>
              <a:ext cx="1263662" cy="658157"/>
            </a:xfrm>
            <a:custGeom>
              <a:avLst/>
              <a:gdLst>
                <a:gd name="connsiteX0" fmla="*/ 1013 w 1263662"/>
                <a:gd name="connsiteY0" fmla="*/ 121037 h 658157"/>
                <a:gd name="connsiteX1" fmla="*/ 10227 w 1263662"/>
                <a:gd name="connsiteY1" fmla="*/ 138149 h 658157"/>
                <a:gd name="connsiteX2" fmla="*/ 524906 w 1263662"/>
                <a:gd name="connsiteY2" fmla="*/ 652828 h 658157"/>
                <a:gd name="connsiteX3" fmla="*/ 531488 w 1263662"/>
                <a:gd name="connsiteY3" fmla="*/ 658094 h 658157"/>
                <a:gd name="connsiteX4" fmla="*/ 567028 w 1263662"/>
                <a:gd name="connsiteY4" fmla="*/ 660068 h 658157"/>
                <a:gd name="connsiteX5" fmla="*/ 1250196 w 1263662"/>
                <a:gd name="connsiteY5" fmla="*/ 548181 h 658157"/>
                <a:gd name="connsiteX6" fmla="*/ 1264675 w 1263662"/>
                <a:gd name="connsiteY6" fmla="*/ 542916 h 658157"/>
                <a:gd name="connsiteX7" fmla="*/ 990881 w 1263662"/>
                <a:gd name="connsiteY7" fmla="*/ 261883 h 658157"/>
                <a:gd name="connsiteX8" fmla="*/ 737491 w 1263662"/>
                <a:gd name="connsiteY8" fmla="*/ 1911 h 658157"/>
                <a:gd name="connsiteX9" fmla="*/ 716430 w 1263662"/>
                <a:gd name="connsiteY9" fmla="*/ 1911 h 658157"/>
                <a:gd name="connsiteX10" fmla="*/ 18125 w 1263662"/>
                <a:gd name="connsiteY10" fmla="*/ 116430 h 658157"/>
                <a:gd name="connsiteX11" fmla="*/ 1013 w 1263662"/>
                <a:gd name="connsiteY11" fmla="*/ 121037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45">
              <a:extLst>
                <a:ext uri="{FF2B5EF4-FFF2-40B4-BE49-F238E27FC236}">
                  <a16:creationId xmlns:a16="http://schemas.microsoft.com/office/drawing/2014/main" id="{AA11C420-515A-48A5-B9A6-EBA1414421D1}"/>
                </a:ext>
              </a:extLst>
            </p:cNvPr>
            <p:cNvSpPr/>
            <p:nvPr/>
          </p:nvSpPr>
          <p:spPr>
            <a:xfrm>
              <a:off x="6404078" y="337351"/>
              <a:ext cx="1263662" cy="658157"/>
            </a:xfrm>
            <a:custGeom>
              <a:avLst/>
              <a:gdLst>
                <a:gd name="connsiteX0" fmla="*/ 1264918 w 1263662"/>
                <a:gd name="connsiteY0" fmla="*/ 542916 h 658157"/>
                <a:gd name="connsiteX1" fmla="*/ 946369 w 1263662"/>
                <a:gd name="connsiteY1" fmla="*/ 215812 h 658157"/>
                <a:gd name="connsiteX2" fmla="*/ 737734 w 1263662"/>
                <a:gd name="connsiteY2" fmla="*/ 1911 h 658157"/>
                <a:gd name="connsiteX3" fmla="*/ 716673 w 1263662"/>
                <a:gd name="connsiteY3" fmla="*/ 1911 h 658157"/>
                <a:gd name="connsiteX4" fmla="*/ 19026 w 1263662"/>
                <a:gd name="connsiteY4" fmla="*/ 116430 h 658157"/>
                <a:gd name="connsiteX5" fmla="*/ 1256 w 1263662"/>
                <a:gd name="connsiteY5" fmla="*/ 121695 h 658157"/>
                <a:gd name="connsiteX6" fmla="*/ 10470 w 1263662"/>
                <a:gd name="connsiteY6" fmla="*/ 138807 h 658157"/>
                <a:gd name="connsiteX7" fmla="*/ 525149 w 1263662"/>
                <a:gd name="connsiteY7" fmla="*/ 653487 h 658157"/>
                <a:gd name="connsiteX8" fmla="*/ 531730 w 1263662"/>
                <a:gd name="connsiteY8" fmla="*/ 658752 h 658157"/>
                <a:gd name="connsiteX9" fmla="*/ 567271 w 1263662"/>
                <a:gd name="connsiteY9" fmla="*/ 660726 h 658157"/>
                <a:gd name="connsiteX10" fmla="*/ 1250438 w 1263662"/>
                <a:gd name="connsiteY10" fmla="*/ 548840 h 658157"/>
                <a:gd name="connsiteX11" fmla="*/ 1264918 w 1263662"/>
                <a:gd name="connsiteY11" fmla="*/ 542916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46">
              <a:extLst>
                <a:ext uri="{FF2B5EF4-FFF2-40B4-BE49-F238E27FC236}">
                  <a16:creationId xmlns:a16="http://schemas.microsoft.com/office/drawing/2014/main" id="{41666C54-73D3-4525-9893-6E51747D94EA}"/>
                </a:ext>
              </a:extLst>
            </p:cNvPr>
            <p:cNvSpPr/>
            <p:nvPr/>
          </p:nvSpPr>
          <p:spPr>
            <a:xfrm>
              <a:off x="7493196" y="158362"/>
              <a:ext cx="1257081" cy="658157"/>
            </a:xfrm>
            <a:custGeom>
              <a:avLst/>
              <a:gdLst>
                <a:gd name="connsiteX0" fmla="*/ 72 w 1257080"/>
                <a:gd name="connsiteY0" fmla="*/ 122982 h 658157"/>
                <a:gd name="connsiteX1" fmla="*/ 7312 w 1257080"/>
                <a:gd name="connsiteY1" fmla="*/ 136145 h 658157"/>
                <a:gd name="connsiteX2" fmla="*/ 531205 w 1257080"/>
                <a:gd name="connsiteY2" fmla="*/ 658722 h 658157"/>
                <a:gd name="connsiteX3" fmla="*/ 569378 w 1257080"/>
                <a:gd name="connsiteY3" fmla="*/ 660038 h 658157"/>
                <a:gd name="connsiteX4" fmla="*/ 1229510 w 1257080"/>
                <a:gd name="connsiteY4" fmla="*/ 551442 h 658157"/>
                <a:gd name="connsiteX5" fmla="*/ 1261102 w 1257080"/>
                <a:gd name="connsiteY5" fmla="*/ 538937 h 658157"/>
                <a:gd name="connsiteX6" fmla="*/ 905039 w 1257080"/>
                <a:gd name="connsiteY6" fmla="*/ 173660 h 658157"/>
                <a:gd name="connsiteX7" fmla="*/ 736551 w 1257080"/>
                <a:gd name="connsiteY7" fmla="*/ 1881 h 658157"/>
                <a:gd name="connsiteX8" fmla="*/ 715489 w 1257080"/>
                <a:gd name="connsiteY8" fmla="*/ 2539 h 658157"/>
                <a:gd name="connsiteX9" fmla="*/ 19817 w 1257080"/>
                <a:gd name="connsiteY9" fmla="*/ 117058 h 658157"/>
                <a:gd name="connsiteX10" fmla="*/ 72 w 1257080"/>
                <a:gd name="connsiteY10" fmla="*/ 122982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080" h="658157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ounded Rectangle 20">
            <a:extLst>
              <a:ext uri="{FF2B5EF4-FFF2-40B4-BE49-F238E27FC236}">
                <a16:creationId xmlns:a16="http://schemas.microsoft.com/office/drawing/2014/main" id="{437FA274-28AC-42C9-B080-85CD05454455}"/>
              </a:ext>
            </a:extLst>
          </p:cNvPr>
          <p:cNvSpPr>
            <a:spLocks noChangeAspect="1"/>
          </p:cNvSpPr>
          <p:nvPr/>
        </p:nvSpPr>
        <p:spPr>
          <a:xfrm rot="2160000">
            <a:off x="4246184" y="367151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Rounded Rectangle 51">
            <a:extLst>
              <a:ext uri="{FF2B5EF4-FFF2-40B4-BE49-F238E27FC236}">
                <a16:creationId xmlns:a16="http://schemas.microsoft.com/office/drawing/2014/main" id="{BD9AAD89-FBE6-4906-B4F4-95FD1F04604D}"/>
              </a:ext>
            </a:extLst>
          </p:cNvPr>
          <p:cNvSpPr/>
          <p:nvPr/>
        </p:nvSpPr>
        <p:spPr>
          <a:xfrm rot="16200000" flipH="1">
            <a:off x="4872528" y="2324613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Rounded Rectangle 7">
            <a:extLst>
              <a:ext uri="{FF2B5EF4-FFF2-40B4-BE49-F238E27FC236}">
                <a16:creationId xmlns:a16="http://schemas.microsoft.com/office/drawing/2014/main" id="{3BC95893-002E-4535-96BA-2C73D60D9F69}"/>
              </a:ext>
            </a:extLst>
          </p:cNvPr>
          <p:cNvSpPr/>
          <p:nvPr/>
        </p:nvSpPr>
        <p:spPr>
          <a:xfrm>
            <a:off x="6526598" y="2178951"/>
            <a:ext cx="501929" cy="40067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ABE791-E0A7-4E1F-B8D2-D995173C40BD}"/>
              </a:ext>
            </a:extLst>
          </p:cNvPr>
          <p:cNvSpPr txBox="1"/>
          <p:nvPr/>
        </p:nvSpPr>
        <p:spPr>
          <a:xfrm>
            <a:off x="5296488" y="4147577"/>
            <a:ext cx="13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총 관객수</a:t>
            </a: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544072-D94B-46F9-AB9B-C452E18B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708"/>
            <a:ext cx="7460465" cy="50592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020772-C5D2-445D-8612-891565E0E31E}"/>
              </a:ext>
            </a:extLst>
          </p:cNvPr>
          <p:cNvSpPr txBox="1"/>
          <p:nvPr/>
        </p:nvSpPr>
        <p:spPr>
          <a:xfrm>
            <a:off x="3605177" y="1127243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수치화된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 요소들 사이의 상관관계 분석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E13D9CD7-7984-46DA-8F70-E6F9FA218C09}"/>
              </a:ext>
            </a:extLst>
          </p:cNvPr>
          <p:cNvSpPr/>
          <p:nvPr/>
        </p:nvSpPr>
        <p:spPr>
          <a:xfrm>
            <a:off x="3007061" y="1769875"/>
            <a:ext cx="1211718" cy="682185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E188B-DD35-459F-94AF-7A569D6BF23A}"/>
              </a:ext>
            </a:extLst>
          </p:cNvPr>
          <p:cNvSpPr/>
          <p:nvPr/>
        </p:nvSpPr>
        <p:spPr>
          <a:xfrm>
            <a:off x="1128955" y="2023110"/>
            <a:ext cx="374576" cy="2628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1309F2-D069-4D87-A374-52E5E8207C79}"/>
              </a:ext>
            </a:extLst>
          </p:cNvPr>
          <p:cNvSpPr/>
          <p:nvPr/>
        </p:nvSpPr>
        <p:spPr>
          <a:xfrm>
            <a:off x="3534881" y="5410465"/>
            <a:ext cx="242734" cy="75488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D59D47F7-D841-4F02-AAAB-AA5C1EFDA2A0}"/>
              </a:ext>
            </a:extLst>
          </p:cNvPr>
          <p:cNvSpPr txBox="1">
            <a:spLocks/>
          </p:cNvSpPr>
          <p:nvPr/>
        </p:nvSpPr>
        <p:spPr>
          <a:xfrm>
            <a:off x="7460465" y="1668708"/>
            <a:ext cx="4479308" cy="16780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상영시간과 </a:t>
            </a:r>
            <a:r>
              <a:rPr lang="ko-KR" altLang="en-US" sz="2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참여스탭수</a:t>
            </a:r>
            <a:r>
              <a: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사이의 상관관계가 가장 높게 나타남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9" name="Text Placeholder 1">
            <a:extLst>
              <a:ext uri="{FF2B5EF4-FFF2-40B4-BE49-F238E27FC236}">
                <a16:creationId xmlns:a16="http://schemas.microsoft.com/office/drawing/2014/main" id="{5D557726-517F-4AF8-8AB9-6C9554DA0D5A}"/>
              </a:ext>
            </a:extLst>
          </p:cNvPr>
          <p:cNvSpPr txBox="1">
            <a:spLocks/>
          </p:cNvSpPr>
          <p:nvPr/>
        </p:nvSpPr>
        <p:spPr>
          <a:xfrm>
            <a:off x="7407125" y="4891718"/>
            <a:ext cx="4479308" cy="16780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영화의 길이가 긴 만큼 영화 제작에 필요한 사람이 많다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4E2D629-19CE-4BE6-A4B5-62759A1E68FA}"/>
              </a:ext>
            </a:extLst>
          </p:cNvPr>
          <p:cNvSpPr/>
          <p:nvPr/>
        </p:nvSpPr>
        <p:spPr>
          <a:xfrm>
            <a:off x="9029700" y="3429000"/>
            <a:ext cx="965835" cy="167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6" grpId="0" animBg="1"/>
      <p:bldP spid="65" grpId="0"/>
      <p:bldP spid="69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20772-C5D2-445D-8612-891565E0E31E}"/>
              </a:ext>
            </a:extLst>
          </p:cNvPr>
          <p:cNvSpPr txBox="1"/>
          <p:nvPr/>
        </p:nvSpPr>
        <p:spPr>
          <a:xfrm>
            <a:off x="278556" y="5939864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상영시간과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참여스탭수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 상관관계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33705-51FC-43EB-B728-AD47540E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" y="1563656"/>
            <a:ext cx="5994615" cy="4051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312FE-13FE-4E0B-B4E1-4342915E3BD7}"/>
              </a:ext>
            </a:extLst>
          </p:cNvPr>
          <p:cNvSpPr txBox="1"/>
          <p:nvPr/>
        </p:nvSpPr>
        <p:spPr>
          <a:xfrm>
            <a:off x="6245596" y="5939864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상영시간과 관객수 상관관계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834C57-756F-4D21-846C-AE0319C7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62" y="1442745"/>
            <a:ext cx="5588150" cy="39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20772-C5D2-445D-8612-891565E0E31E}"/>
              </a:ext>
            </a:extLst>
          </p:cNvPr>
          <p:cNvSpPr txBox="1"/>
          <p:nvPr/>
        </p:nvSpPr>
        <p:spPr>
          <a:xfrm>
            <a:off x="428152" y="5916610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연도별 개봉한 영화 수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9C6CB-34DC-4567-B9F1-34C5B03A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3" y="1395005"/>
            <a:ext cx="5640936" cy="447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312FE-13FE-4E0B-B4E1-4342915E3BD7}"/>
              </a:ext>
            </a:extLst>
          </p:cNvPr>
          <p:cNvSpPr txBox="1"/>
          <p:nvPr/>
        </p:nvSpPr>
        <p:spPr>
          <a:xfrm>
            <a:off x="6284866" y="6009228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장르 개수 별 시각화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3241D2A-1C8A-46BD-94FC-C5A468E3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6" y="1448378"/>
            <a:ext cx="5839497" cy="4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70" y="330068"/>
            <a:ext cx="5319935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데이터탐색 및 </a:t>
            </a:r>
            <a:r>
              <a:rPr lang="ko-KR" altLang="en-US" sz="4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전처리</a:t>
            </a:r>
            <a:endParaRPr lang="en-US" sz="4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20772-C5D2-445D-8612-891565E0E31E}"/>
              </a:ext>
            </a:extLst>
          </p:cNvPr>
          <p:cNvSpPr txBox="1"/>
          <p:nvPr/>
        </p:nvSpPr>
        <p:spPr>
          <a:xfrm>
            <a:off x="428152" y="5678148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연도별 평균 관객 수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312FE-13FE-4E0B-B4E1-4342915E3BD7}"/>
              </a:ext>
            </a:extLst>
          </p:cNvPr>
          <p:cNvSpPr txBox="1"/>
          <p:nvPr/>
        </p:nvSpPr>
        <p:spPr>
          <a:xfrm>
            <a:off x="6418732" y="5678149"/>
            <a:ext cx="56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Arial" pitchFamily="34" charset="0"/>
              </a:rPr>
              <a:t>월별 평균 관객 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48BAB0-5DB7-4B34-BEDC-1B58FFD8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331"/>
            <a:ext cx="5901349" cy="3809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6F7AE6-E5A6-4E17-9F34-941F6728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05" y="1524099"/>
            <a:ext cx="6140175" cy="38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0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318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Noto Serif</vt:lpstr>
      <vt:lpstr>제주고딕</vt:lpstr>
      <vt:lpstr>Arial</vt:lpstr>
      <vt:lpstr>Arial Rounded MT Bold</vt:lpstr>
      <vt:lpstr>Cover and End Slide Master</vt:lpstr>
      <vt:lpstr>Contents Slide Master</vt:lpstr>
      <vt:lpstr>Section Break Slide Master</vt:lpstr>
      <vt:lpstr>1_Cover and End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ZENBOOK</cp:lastModifiedBy>
  <cp:revision>202</cp:revision>
  <dcterms:created xsi:type="dcterms:W3CDTF">2019-01-14T06:35:35Z</dcterms:created>
  <dcterms:modified xsi:type="dcterms:W3CDTF">2020-09-04T07:53:46Z</dcterms:modified>
</cp:coreProperties>
</file>