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2" r:id="rId6"/>
    <p:sldId id="259" r:id="rId7"/>
    <p:sldId id="265" r:id="rId8"/>
    <p:sldId id="260" r:id="rId9"/>
    <p:sldId id="261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98F3-1C44-406D-9B8F-966D04E2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44FDA-18D9-4D7D-B474-2981B561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BE537-A14D-4C21-95FE-1AE625E1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2FC-8E2D-43C6-B282-5699B51B6DD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C7060-DA9F-4764-ACEF-E06F9B7A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42E77-9989-4D8E-8F12-6188E372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FE7E-B6BE-404D-A367-FA23FFD9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3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86786-F172-40EB-BCD4-3ACADFB1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008162-BB50-400D-A6AC-AE1BBD09B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8E363-199A-49C3-BB70-DF12AFD0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2FC-8E2D-43C6-B282-5699B51B6DD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8A9ED-0127-49E9-B7FB-570FEE0D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D8BA7-A142-435B-A021-15EC5AEF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FE7E-B6BE-404D-A367-FA23FFD9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1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727C1F-9F3D-42A4-BBD7-135E4A9EA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99E7B5-8DE1-4229-A333-5E5919F3C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8411E-2907-4F93-938A-6C2B4E2E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2FC-8E2D-43C6-B282-5699B51B6DD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0615E-CB89-4D02-BB0A-14189DEC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8ECA0-9335-4F3D-AACF-5C76B2D9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FE7E-B6BE-404D-A367-FA23FFD9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8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EFA0D-BFCD-4E76-BC76-C1DBA427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F28C9-3D6C-41DE-BFBC-F325C4D3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D068F-77A8-4FC7-91AB-812B71A5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2FC-8E2D-43C6-B282-5699B51B6DD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D0BA0-46C8-4D8F-AEE1-96891AB5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621AC-40CB-4EFF-8F72-09B3B92B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FE7E-B6BE-404D-A367-FA23FFD9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5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656AB-51D0-4630-9D88-31BE32B8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143EF-6DEC-4574-9989-4D2936DF9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F624B-60DC-4511-997F-7A4F2740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2FC-8E2D-43C6-B282-5699B51B6DD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F888B-DE3B-4728-9A04-C053F79D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30EDB-3208-409C-9251-C1C66636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FE7E-B6BE-404D-A367-FA23FFD9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03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2EE5E-EFEF-4DD4-98B6-CA68065B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B073A-7DFA-4E32-B552-C644CA3C6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6B2EFD-D35E-431C-A5A7-3594B6566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4289C-F806-4DBB-9776-0739DB2D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2FC-8E2D-43C6-B282-5699B51B6DD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8CE5F-DEB7-477E-875D-CCCE104D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2F4ECC-5C6C-4829-9F9B-E4BF60A6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FE7E-B6BE-404D-A367-FA23FFD9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3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F7195-653E-4128-A52D-FB237DCD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583BE6-1B40-4E31-8BC7-6DD2F5BCF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91B286-A65E-42A8-A8A9-AD30B9B1D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8BCF31-B1D1-4A02-9BDB-D000A6FAD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64E896-0E5D-4C26-9279-7D010170C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981CB9-2CE0-483B-ACEC-A918480F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2FC-8E2D-43C6-B282-5699B51B6DD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503B87-4391-49A3-B981-F85FF941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F4393D-3A05-4E6A-9ED5-07692550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FE7E-B6BE-404D-A367-FA23FFD9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734E8-1494-4E4D-B5AD-49FCD2F2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A05D00-8ABD-40B0-9031-E5C02FD2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2FC-8E2D-43C6-B282-5699B51B6DD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4D2C80-0626-47BA-B746-BDB20E27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1AC438-C164-41B9-89D1-7A457278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FE7E-B6BE-404D-A367-FA23FFD9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7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6E2A0-86A3-455B-BD37-59A51E6A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2FC-8E2D-43C6-B282-5699B51B6DD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BB85C8-8A68-4CC3-9E45-D1A6627B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D673A0-B821-4486-8418-31DEEA8A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FE7E-B6BE-404D-A367-FA23FFD9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7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99A0F-BA03-4D36-B9DE-92DAE888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FE60B-C7E4-424E-9FF7-E80C0EB1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77ADE5-E42F-4787-B8C9-4AACCCD2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B26F1-48BE-494C-885D-21C99844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2FC-8E2D-43C6-B282-5699B51B6DD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CA9F6-E16D-464D-B22A-ADA02EFA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CC738-8354-4122-96AD-A7DEB873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FE7E-B6BE-404D-A367-FA23FFD9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772D5-CFF3-4186-BFD5-3305963C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B65C10-3196-4272-94F0-CDA84942E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D422B-81E6-463B-B6D2-710C2FE6E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F8A9A8-34C3-43ED-8C18-AC34C6D2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2FC-8E2D-43C6-B282-5699B51B6DD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77496-2681-49BF-B58A-B7FF9936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7A13B-E3BC-4040-88EB-0C356E6D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FE7E-B6BE-404D-A367-FA23FFD9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6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EBC6BF-4ED8-477B-BADA-288A250D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500BA-7CF3-4888-A551-12F9EE5C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FCE76-4DEB-43E0-883A-0907D8C37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7A2FC-8E2D-43C6-B282-5699B51B6DD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ED83A-5012-416F-8981-DA5F1708A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52D180-163F-4662-9A44-5E0F586E7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8FE7E-B6BE-404D-A367-FA23FFD9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1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83E95-F928-437A-93AA-788D3C04F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简单文件同步器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F9146-C88B-4601-B9BD-0F1C4F0DF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软件</a:t>
            </a:r>
            <a:r>
              <a:rPr lang="en-US" altLang="zh-CN" dirty="0"/>
              <a:t>3</a:t>
            </a:r>
            <a:r>
              <a:rPr lang="zh-CN" altLang="en-US" dirty="0"/>
              <a:t>班 张紫怡</a:t>
            </a:r>
          </a:p>
        </p:txBody>
      </p:sp>
    </p:spTree>
    <p:extLst>
      <p:ext uri="{BB962C8B-B14F-4D97-AF65-F5344CB8AC3E}">
        <p14:creationId xmlns:p14="http://schemas.microsoft.com/office/powerpoint/2010/main" val="204818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1883-2005-47CA-98F0-31F250FA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3058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4.</a:t>
            </a:r>
            <a:r>
              <a:rPr lang="zh-CN" altLang="en-US" sz="3600" b="1" dirty="0"/>
              <a:t>对于超过</a:t>
            </a:r>
            <a:r>
              <a:rPr lang="en-US" altLang="zh-CN" sz="3600" b="1" dirty="0"/>
              <a:t>20MB</a:t>
            </a:r>
            <a:r>
              <a:rPr lang="zh-CN" altLang="en-US" sz="3600" b="1" dirty="0"/>
              <a:t>的文件分块上传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下载</a:t>
            </a:r>
            <a:br>
              <a:rPr lang="en-US" altLang="zh-CN" sz="3600" b="1" dirty="0"/>
            </a:br>
            <a:r>
              <a:rPr lang="zh-CN" altLang="en-US" sz="3600" b="1" dirty="0"/>
              <a:t>传输中断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程序重启可以继续原来的进度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B31946-561E-4F29-8518-67AFC6480C91}"/>
              </a:ext>
            </a:extLst>
          </p:cNvPr>
          <p:cNvSpPr txBox="1"/>
          <p:nvPr/>
        </p:nvSpPr>
        <p:spPr>
          <a:xfrm>
            <a:off x="5013823" y="62103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C7E9A3-9553-4752-8B89-7A6F5DDAF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23" y="1325563"/>
            <a:ext cx="7780613" cy="27658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7F55B9-D38A-48A6-80C0-CB586854D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158" y="2766634"/>
            <a:ext cx="8081763" cy="31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8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1883-2005-47CA-98F0-31F250FA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1.</a:t>
            </a:r>
            <a:r>
              <a:rPr lang="zh-CN" altLang="en-US" sz="3600" b="1" dirty="0"/>
              <a:t>指定本地某个目录与</a:t>
            </a:r>
            <a:r>
              <a:rPr lang="en-US" altLang="zh-CN" sz="3600" b="1" dirty="0"/>
              <a:t>S3</a:t>
            </a:r>
            <a:r>
              <a:rPr lang="zh-CN" altLang="en-US" sz="3600" b="1" dirty="0"/>
              <a:t>的某个</a:t>
            </a:r>
            <a:r>
              <a:rPr lang="en-US" altLang="zh-CN" sz="3600" b="1" dirty="0"/>
              <a:t>Bucket</a:t>
            </a:r>
            <a:r>
              <a:rPr lang="zh-CN" altLang="en-US" sz="3600" b="1" dirty="0"/>
              <a:t>进行文件同步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F7899-FABC-46CE-BCEA-0431084A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791" y="1141193"/>
            <a:ext cx="6882183" cy="9121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新建目录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”C:/Users/86733/Desktop/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zhangziyi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用于实验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进行同步时将本地文件夹内的内容上传到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Bucket</a:t>
            </a:r>
          </a:p>
          <a:p>
            <a:pPr marL="0" indent="0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AE7175-786B-479C-8158-5A42BD02F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4" y="1089455"/>
            <a:ext cx="5772651" cy="46790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B31946-561E-4F29-8518-67AFC6480C91}"/>
              </a:ext>
            </a:extLst>
          </p:cNvPr>
          <p:cNvSpPr txBox="1"/>
          <p:nvPr/>
        </p:nvSpPr>
        <p:spPr>
          <a:xfrm>
            <a:off x="1182546" y="5923965"/>
            <a:ext cx="3942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获取</a:t>
            </a:r>
            <a:r>
              <a:rPr lang="en-US" altLang="zh-CN" sz="1400" dirty="0"/>
              <a:t>S3</a:t>
            </a:r>
            <a:r>
              <a:rPr lang="zh-CN" altLang="en-US" sz="1400" dirty="0"/>
              <a:t>的</a:t>
            </a:r>
            <a:r>
              <a:rPr lang="en-US" altLang="zh-CN" sz="1400" dirty="0"/>
              <a:t>Bucket</a:t>
            </a:r>
            <a:r>
              <a:rPr lang="zh-CN" altLang="en-US" sz="1400" dirty="0"/>
              <a:t>中的文件名并判断是否为文件夹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09306B-FFDB-47E9-9826-039926281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68" y="2182519"/>
            <a:ext cx="6306027" cy="34950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C8ACAB-FA8C-4535-A48D-922FF9C9BC41}"/>
              </a:ext>
            </a:extLst>
          </p:cNvPr>
          <p:cNvSpPr txBox="1"/>
          <p:nvPr/>
        </p:nvSpPr>
        <p:spPr>
          <a:xfrm>
            <a:off x="6354209" y="5701632"/>
            <a:ext cx="572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将</a:t>
            </a:r>
            <a:r>
              <a:rPr lang="en-US" altLang="zh-CN" sz="1400" dirty="0"/>
              <a:t>S3</a:t>
            </a:r>
            <a:r>
              <a:rPr lang="zh-CN" altLang="en-US" sz="1400" dirty="0"/>
              <a:t>的</a:t>
            </a:r>
            <a:r>
              <a:rPr lang="en-US" altLang="zh-CN" sz="1400" dirty="0"/>
              <a:t>Bucket</a:t>
            </a:r>
            <a:r>
              <a:rPr lang="zh-CN" altLang="en-US" sz="1400" dirty="0"/>
              <a:t>中文件下载到本地，并判断是否大于</a:t>
            </a:r>
            <a:r>
              <a:rPr lang="en-US" altLang="zh-CN" sz="1400" dirty="0"/>
              <a:t>20MB</a:t>
            </a:r>
            <a:r>
              <a:rPr lang="zh-CN" altLang="en-US" sz="1400" dirty="0"/>
              <a:t>使用分块下载</a:t>
            </a:r>
          </a:p>
        </p:txBody>
      </p:sp>
    </p:spTree>
    <p:extLst>
      <p:ext uri="{BB962C8B-B14F-4D97-AF65-F5344CB8AC3E}">
        <p14:creationId xmlns:p14="http://schemas.microsoft.com/office/powerpoint/2010/main" val="427667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1883-2005-47CA-98F0-31F250FA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1.</a:t>
            </a:r>
            <a:r>
              <a:rPr lang="zh-CN" altLang="en-US" sz="3600" b="1" dirty="0"/>
              <a:t>指定本地某个目录与</a:t>
            </a:r>
            <a:r>
              <a:rPr lang="en-US" altLang="zh-CN" sz="3600" b="1" dirty="0"/>
              <a:t>S3</a:t>
            </a:r>
            <a:r>
              <a:rPr lang="zh-CN" altLang="en-US" sz="3600" b="1" dirty="0"/>
              <a:t>的某个</a:t>
            </a:r>
            <a:r>
              <a:rPr lang="en-US" altLang="zh-CN" sz="3600" b="1" dirty="0"/>
              <a:t>Bucket</a:t>
            </a:r>
            <a:r>
              <a:rPr lang="zh-CN" altLang="en-US" sz="3600" b="1" dirty="0"/>
              <a:t>进行文件同步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B31946-561E-4F29-8518-67AFC6480C91}"/>
              </a:ext>
            </a:extLst>
          </p:cNvPr>
          <p:cNvSpPr txBox="1"/>
          <p:nvPr/>
        </p:nvSpPr>
        <p:spPr>
          <a:xfrm>
            <a:off x="2852558" y="28248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运行结果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C7CF3C3-72CA-4FEA-9385-1BD01B96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93" y="1310703"/>
            <a:ext cx="6528012" cy="14685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D75686-0CFF-4D53-983B-75B2F32B4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292" y="2636266"/>
            <a:ext cx="7703957" cy="322746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A1A25DD-4110-4A76-BB7B-BBD5A3781DF6}"/>
              </a:ext>
            </a:extLst>
          </p:cNvPr>
          <p:cNvSpPr txBox="1"/>
          <p:nvPr/>
        </p:nvSpPr>
        <p:spPr>
          <a:xfrm>
            <a:off x="7572864" y="58583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67691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1883-2005-47CA-98F0-31F250FA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341595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2.</a:t>
            </a:r>
            <a:r>
              <a:rPr lang="zh-CN" altLang="en-US" sz="3600" b="1" dirty="0"/>
              <a:t>程序启动时把</a:t>
            </a:r>
            <a:r>
              <a:rPr lang="en-US" altLang="zh-CN" sz="3600" b="1" dirty="0"/>
              <a:t>Bucket</a:t>
            </a:r>
            <a:r>
              <a:rPr lang="zh-CN" altLang="en-US" sz="3600" b="1" dirty="0"/>
              <a:t>中文件同步到本地</a:t>
            </a:r>
            <a:r>
              <a:rPr lang="en-US" altLang="zh-CN" sz="3600" b="1" dirty="0"/>
              <a:t>, </a:t>
            </a:r>
            <a:r>
              <a:rPr lang="zh-CN" altLang="en-US" sz="3600" b="1" dirty="0"/>
              <a:t>需要处理文件冲突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F7899-FABC-46CE-BCEA-0431084A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791" y="1141193"/>
            <a:ext cx="6882183" cy="9121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新建目录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”C:/Users/86733/Desktop/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zhangziyi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用于实验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在程序启动时将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Bucket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中的文件下载到本地目录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B31946-561E-4F29-8518-67AFC6480C91}"/>
              </a:ext>
            </a:extLst>
          </p:cNvPr>
          <p:cNvSpPr txBox="1"/>
          <p:nvPr/>
        </p:nvSpPr>
        <p:spPr>
          <a:xfrm>
            <a:off x="1642551" y="3590342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获取本地目录内所有的文件路径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C8ACAB-FA8C-4535-A48D-922FF9C9BC41}"/>
              </a:ext>
            </a:extLst>
          </p:cNvPr>
          <p:cNvSpPr txBox="1"/>
          <p:nvPr/>
        </p:nvSpPr>
        <p:spPr>
          <a:xfrm>
            <a:off x="2229807" y="6055050"/>
            <a:ext cx="2964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将本地文件上传到</a:t>
            </a:r>
            <a:r>
              <a:rPr lang="en-US" altLang="zh-CN" sz="1400" dirty="0"/>
              <a:t>S3</a:t>
            </a:r>
            <a:r>
              <a:rPr lang="zh-CN" altLang="en-US" sz="1400" dirty="0"/>
              <a:t>的</a:t>
            </a:r>
            <a:r>
              <a:rPr lang="en-US" altLang="zh-CN" sz="1400" dirty="0"/>
              <a:t>Bucket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r>
              <a:rPr lang="zh-CN" altLang="en-US" sz="1400" dirty="0"/>
              <a:t>并判断是否大于</a:t>
            </a:r>
            <a:r>
              <a:rPr lang="en-US" altLang="zh-CN" sz="1400" dirty="0"/>
              <a:t>20MB</a:t>
            </a:r>
            <a:r>
              <a:rPr lang="zh-CN" altLang="en-US" sz="1400" dirty="0"/>
              <a:t>使用分块上传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7E07BC-9231-4F9A-A27C-2B474372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6" y="1765032"/>
            <a:ext cx="6321075" cy="18393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0A1990-00F9-4021-A4D4-0F572AD81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080" y="2398214"/>
            <a:ext cx="6882183" cy="43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2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AB31946-561E-4F29-8518-67AFC6480C91}"/>
              </a:ext>
            </a:extLst>
          </p:cNvPr>
          <p:cNvSpPr txBox="1"/>
          <p:nvPr/>
        </p:nvSpPr>
        <p:spPr>
          <a:xfrm>
            <a:off x="7790774" y="59222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运行结果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7CCA07-D7ED-4289-BCA4-35E447E2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49" y="1258322"/>
            <a:ext cx="4826739" cy="19336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03CED64-1C58-4160-805A-0BE171B5A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81" y="2674437"/>
            <a:ext cx="7496217" cy="32171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844EBDC-1132-4638-B533-346DD6A599E9}"/>
              </a:ext>
            </a:extLst>
          </p:cNvPr>
          <p:cNvSpPr txBox="1"/>
          <p:nvPr/>
        </p:nvSpPr>
        <p:spPr>
          <a:xfrm>
            <a:off x="2451299" y="33582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运行结果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149A83EB-C78A-4122-9291-58196EAE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341595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2.</a:t>
            </a:r>
            <a:r>
              <a:rPr lang="zh-CN" altLang="en-US" sz="3600" b="1" dirty="0"/>
              <a:t>程序启动时把</a:t>
            </a:r>
            <a:r>
              <a:rPr lang="en-US" altLang="zh-CN" sz="3600" b="1" dirty="0"/>
              <a:t>Bucket</a:t>
            </a:r>
            <a:r>
              <a:rPr lang="zh-CN" altLang="en-US" sz="3600" b="1" dirty="0"/>
              <a:t>中文件同步到本地</a:t>
            </a:r>
            <a:r>
              <a:rPr lang="en-US" altLang="zh-CN" sz="3600" b="1" dirty="0"/>
              <a:t>, </a:t>
            </a:r>
            <a:r>
              <a:rPr lang="zh-CN" altLang="en-US" sz="3600" b="1" dirty="0"/>
              <a:t>需要处理文件冲突</a:t>
            </a:r>
          </a:p>
        </p:txBody>
      </p:sp>
    </p:spTree>
    <p:extLst>
      <p:ext uri="{BB962C8B-B14F-4D97-AF65-F5344CB8AC3E}">
        <p14:creationId xmlns:p14="http://schemas.microsoft.com/office/powerpoint/2010/main" val="297835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1883-2005-47CA-98F0-31F250FA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3.</a:t>
            </a:r>
            <a:r>
              <a:rPr lang="zh-CN" altLang="en-US" sz="3600" b="1" dirty="0"/>
              <a:t>本地添加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修改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删除了文件</a:t>
            </a:r>
            <a:r>
              <a:rPr lang="en-US" altLang="zh-CN" sz="3600" b="1" dirty="0"/>
              <a:t>, </a:t>
            </a:r>
            <a:r>
              <a:rPr lang="zh-CN" altLang="en-US" sz="3600" b="1" dirty="0"/>
              <a:t>需要上传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删除到</a:t>
            </a:r>
            <a:r>
              <a:rPr lang="en-US" altLang="zh-CN" sz="3600" b="1" dirty="0"/>
              <a:t>S3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F7899-FABC-46CE-BCEA-0431084A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508" y="992938"/>
            <a:ext cx="6882183" cy="912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文件监控</a:t>
            </a:r>
            <a:r>
              <a:rPr lang="en-US" altLang="zh-CN" sz="1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WatchService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监控当前目录文件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若进行添加，修改则重新上传到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Bucket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若进行删除，则删除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Bucket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的相应文件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C8ACAB-FA8C-4535-A48D-922FF9C9BC41}"/>
              </a:ext>
            </a:extLst>
          </p:cNvPr>
          <p:cNvSpPr txBox="1"/>
          <p:nvPr/>
        </p:nvSpPr>
        <p:spPr>
          <a:xfrm>
            <a:off x="7051482" y="30565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上传文件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D403FD-991D-47DE-8D1A-AC2DE3AE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9" y="919059"/>
            <a:ext cx="6821984" cy="54920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5CE00D-6AB9-4CBD-931F-37BC8FCEB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926" y="1969776"/>
            <a:ext cx="3929325" cy="22141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854B57D-7BF4-40F6-AED5-DEEF5B86E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497" y="4253813"/>
            <a:ext cx="4351926" cy="24698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7D20809-9062-4A7E-947F-2DF387C75D72}"/>
              </a:ext>
            </a:extLst>
          </p:cNvPr>
          <p:cNvSpPr txBox="1"/>
          <p:nvPr/>
        </p:nvSpPr>
        <p:spPr>
          <a:xfrm>
            <a:off x="10844652" y="53348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删除文件</a:t>
            </a:r>
          </a:p>
        </p:txBody>
      </p:sp>
    </p:spTree>
    <p:extLst>
      <p:ext uri="{BB962C8B-B14F-4D97-AF65-F5344CB8AC3E}">
        <p14:creationId xmlns:p14="http://schemas.microsoft.com/office/powerpoint/2010/main" val="32530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1883-2005-47CA-98F0-31F250FA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3.</a:t>
            </a:r>
            <a:r>
              <a:rPr lang="zh-CN" altLang="en-US" sz="3600" b="1" dirty="0"/>
              <a:t>本地添加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修改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删除了文件</a:t>
            </a:r>
            <a:r>
              <a:rPr lang="en-US" altLang="zh-CN" sz="3600" b="1" dirty="0"/>
              <a:t>, </a:t>
            </a:r>
            <a:r>
              <a:rPr lang="zh-CN" altLang="en-US" sz="3600" b="1" dirty="0"/>
              <a:t>需要上传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删除到</a:t>
            </a:r>
            <a:r>
              <a:rPr lang="en-US" altLang="zh-CN" sz="3600" b="1" dirty="0"/>
              <a:t>S3</a:t>
            </a:r>
            <a:endParaRPr lang="zh-CN" altLang="en-US" sz="36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6B2224-6739-49E2-AF02-E1E4D928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5" y="1173005"/>
            <a:ext cx="5913485" cy="15950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AAFBE12-72FA-453F-B0B7-82D76C6E5716}"/>
              </a:ext>
            </a:extLst>
          </p:cNvPr>
          <p:cNvSpPr txBox="1"/>
          <p:nvPr/>
        </p:nvSpPr>
        <p:spPr>
          <a:xfrm>
            <a:off x="5343444" y="62999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运行结果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975DC3-5A23-4C21-B9AC-4CC20F001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15" y="3009511"/>
            <a:ext cx="6001988" cy="267548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0BCB670-504E-4C9B-B808-A5EC1349A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206" y="2086768"/>
            <a:ext cx="6184503" cy="111074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368B26A-7320-4279-8496-E0D80E3D7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06" y="3280768"/>
            <a:ext cx="6066798" cy="28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6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1883-2005-47CA-98F0-31F250FA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3058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4.</a:t>
            </a:r>
            <a:r>
              <a:rPr lang="zh-CN" altLang="en-US" sz="3600" b="1" dirty="0"/>
              <a:t>对于超过</a:t>
            </a:r>
            <a:r>
              <a:rPr lang="en-US" altLang="zh-CN" sz="3600" b="1" dirty="0"/>
              <a:t>20MB</a:t>
            </a:r>
            <a:r>
              <a:rPr lang="zh-CN" altLang="en-US" sz="3600" b="1" dirty="0"/>
              <a:t>的文件分块上传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下载</a:t>
            </a:r>
            <a:br>
              <a:rPr lang="en-US" altLang="zh-CN" sz="3600" b="1" dirty="0"/>
            </a:br>
            <a:r>
              <a:rPr lang="zh-CN" altLang="en-US" sz="3600" b="1" dirty="0"/>
              <a:t>传输中断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程序重启可以继续原来的进度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C8ACAB-FA8C-4535-A48D-922FF9C9BC41}"/>
              </a:ext>
            </a:extLst>
          </p:cNvPr>
          <p:cNvSpPr txBox="1"/>
          <p:nvPr/>
        </p:nvSpPr>
        <p:spPr>
          <a:xfrm>
            <a:off x="2770971" y="39800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分块下载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A6EF37C-445F-49EE-BB30-BAE84B5B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39" y="2919614"/>
            <a:ext cx="6096000" cy="10400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994BA0E-D8CD-43C5-ABE2-AEFEA6B15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877" y="1158472"/>
            <a:ext cx="5015227" cy="5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1883-2005-47CA-98F0-31F250FA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3058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4.</a:t>
            </a:r>
            <a:r>
              <a:rPr lang="zh-CN" altLang="en-US" sz="3600" b="1" dirty="0"/>
              <a:t>对于超过</a:t>
            </a:r>
            <a:r>
              <a:rPr lang="en-US" altLang="zh-CN" sz="3600" b="1" dirty="0"/>
              <a:t>20MB</a:t>
            </a:r>
            <a:r>
              <a:rPr lang="zh-CN" altLang="en-US" sz="3600" b="1" dirty="0"/>
              <a:t>的文件分块上传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下载</a:t>
            </a:r>
            <a:br>
              <a:rPr lang="en-US" altLang="zh-CN" sz="3600" b="1" dirty="0"/>
            </a:br>
            <a:r>
              <a:rPr lang="zh-CN" altLang="en-US" sz="3600" b="1" dirty="0"/>
              <a:t>传输中断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程序重启可以继续原来的进度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B31946-561E-4F29-8518-67AFC6480C91}"/>
              </a:ext>
            </a:extLst>
          </p:cNvPr>
          <p:cNvSpPr txBox="1"/>
          <p:nvPr/>
        </p:nvSpPr>
        <p:spPr>
          <a:xfrm>
            <a:off x="2790790" y="41162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分块上传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A1C8B3C-7E61-47A2-80FE-CCEE75CEB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47" y="3009175"/>
            <a:ext cx="4903954" cy="10712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DAA5FE-9EAC-4D0A-A428-7D23A4CCB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95" y="1127395"/>
            <a:ext cx="5013531" cy="57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7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351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简单文件同步器</vt:lpstr>
      <vt:lpstr>1.指定本地某个目录与S3的某个Bucket进行文件同步</vt:lpstr>
      <vt:lpstr>1.指定本地某个目录与S3的某个Bucket进行文件同步</vt:lpstr>
      <vt:lpstr>2.程序启动时把Bucket中文件同步到本地, 需要处理文件冲突</vt:lpstr>
      <vt:lpstr>2.程序启动时把Bucket中文件同步到本地, 需要处理文件冲突</vt:lpstr>
      <vt:lpstr>3.本地添加/修改/删除了文件, 需要上传/删除到S3</vt:lpstr>
      <vt:lpstr>3.本地添加/修改/删除了文件, 需要上传/删除到S3</vt:lpstr>
      <vt:lpstr>4.对于超过20MB的文件分块上传/下载 传输中断/程序重启可以继续原来的进度</vt:lpstr>
      <vt:lpstr>4.对于超过20MB的文件分块上传/下载 传输中断/程序重启可以继续原来的进度</vt:lpstr>
      <vt:lpstr>4.对于超过20MB的文件分块上传/下载 传输中断/程序重启可以继续原来的进度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简单文件同步器</dc:title>
  <dc:creator>张 紫怡</dc:creator>
  <cp:lastModifiedBy>张 紫怡</cp:lastModifiedBy>
  <cp:revision>8</cp:revision>
  <dcterms:created xsi:type="dcterms:W3CDTF">2021-06-04T01:40:44Z</dcterms:created>
  <dcterms:modified xsi:type="dcterms:W3CDTF">2021-06-07T11:47:02Z</dcterms:modified>
</cp:coreProperties>
</file>