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73" r:id="rId3"/>
    <p:sldId id="272" r:id="rId4"/>
    <p:sldId id="298" r:id="rId5"/>
    <p:sldId id="300" r:id="rId6"/>
    <p:sldId id="294" r:id="rId7"/>
    <p:sldId id="299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1CA"/>
    <a:srgbClr val="BBD995"/>
    <a:srgbClr val="BAD894"/>
    <a:srgbClr val="D3E3BD"/>
    <a:srgbClr val="727272"/>
    <a:srgbClr val="595959"/>
    <a:srgbClr val="4C600C"/>
    <a:srgbClr val="000000"/>
    <a:srgbClr val="EEA7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78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458768" y="759420"/>
            <a:ext cx="373809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/>
            <a:r>
              <a:rPr lang="ja-JP" altLang="en-US" sz="5400" dirty="0">
                <a:solidFill>
                  <a:srgbClr val="101010"/>
                </a:solidFill>
                <a:latin typeface="Meiryo" charset="0"/>
              </a:rPr>
              <a:t>配達の民族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Meiryo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885114" y="6485612"/>
            <a:ext cx="434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兆の発表者キムグヮンヨン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C:\Users\user\Desktop\adminlte\키쿠치ppt\KakaoTalk_20160706_124236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157684"/>
            <a:ext cx="2605236" cy="46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4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8122" y="2017713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ja-JP" altLang="en-US" dirty="0"/>
              <a:t>配達アプリとは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122" y="3372234"/>
            <a:ext cx="3015744" cy="1172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0" y="240050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目次</a:t>
            </a:r>
            <a:endParaRPr lang="en-US" sz="6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122" y="2017713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122" y="3372234"/>
            <a:ext cx="1059944" cy="11727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/>
          <p:cNvSpPr/>
          <p:nvPr/>
        </p:nvSpPr>
        <p:spPr>
          <a:xfrm>
            <a:off x="528122" y="4776450"/>
            <a:ext cx="3015744" cy="1172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ja-JP" altLang="en-US" dirty="0"/>
              <a:t>サービスの紹介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14"/>
          <p:cNvSpPr/>
          <p:nvPr/>
        </p:nvSpPr>
        <p:spPr>
          <a:xfrm>
            <a:off x="528122" y="4776450"/>
            <a:ext cx="1059944" cy="11727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8066" y="3751385"/>
            <a:ext cx="225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配達アプリの影響</a:t>
            </a:r>
          </a:p>
          <a:p>
            <a:r>
              <a:rPr lang="ja-JP" altLang="en-US" dirty="0"/>
              <a:t/>
            </a:r>
            <a:br>
              <a:rPr lang="ja-JP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82"/>
          <p:cNvSpPr/>
          <p:nvPr/>
        </p:nvSpPr>
        <p:spPr>
          <a:xfrm>
            <a:off x="5028451" y="1070596"/>
            <a:ext cx="5822473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/>
            <a:r>
              <a:rPr lang="ja-JP" altLang="en-US" sz="5400">
                <a:solidFill>
                  <a:srgbClr val="101010"/>
                </a:solidFill>
                <a:latin typeface="Meiryo" charset="0"/>
              </a:rPr>
              <a:t>配達の民族</a:t>
            </a:r>
            <a:r>
              <a:rPr lang="ja-JP" altLang="en-US" sz="5400">
                <a:solidFill>
                  <a:schemeClr val="bg2">
                    <a:lumMod val="25000"/>
                  </a:schemeClr>
                </a:solidFill>
              </a:rPr>
              <a:t>とは</a:t>
            </a:r>
            <a:r>
              <a:rPr lang="en-US" altLang="ko-KR" sz="540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 82"/>
          <p:cNvSpPr/>
          <p:nvPr/>
        </p:nvSpPr>
        <p:spPr>
          <a:xfrm>
            <a:off x="5410375" y="2259013"/>
            <a:ext cx="6754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" altLang="en-US" sz="3200" dirty="0"/>
          </a:p>
          <a:p>
            <a:r>
              <a:rPr lang="ja-JP" altLang="en-US" sz="2400" dirty="0"/>
              <a:t>配達アプリは、オンラインを通じて簡単にオフライン配達サービスを利用できるサービス</a:t>
            </a:r>
            <a:endParaRPr lang="en-US" altLang="ko-KR" sz="2400" dirty="0"/>
          </a:p>
        </p:txBody>
      </p:sp>
      <p:pic>
        <p:nvPicPr>
          <p:cNvPr id="13" name="Picture 2" descr="C:\Users\user\Desktop\adminlte\키쿠치ppt\KakaoTalk_20160706_124236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99" y="911499"/>
            <a:ext cx="2605236" cy="46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/>
          <p:cNvSpPr/>
          <p:nvPr/>
        </p:nvSpPr>
        <p:spPr>
          <a:xfrm>
            <a:off x="8440614" y="0"/>
            <a:ext cx="3751385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0" y="6434667"/>
            <a:ext cx="8440614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4700232" descr="EMB000018581a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" y="1691842"/>
            <a:ext cx="8331267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7"/>
          <p:cNvSpPr/>
          <p:nvPr/>
        </p:nvSpPr>
        <p:spPr>
          <a:xfrm>
            <a:off x="774306" y="519063"/>
            <a:ext cx="5884401" cy="5863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ja-JP" altLang="en-US" dirty="0"/>
              <a:t>配達アプリの影響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8440614" y="677610"/>
            <a:ext cx="392136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endParaRPr lang="en-US" altLang="ko-K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スマートフォン普及率が高い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</a:t>
            </a:r>
            <a:r>
              <a:rPr lang="ja-JP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スマートフォンを</a:t>
            </a:r>
            <a:br>
              <a:rPr lang="ja-JP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ja-JP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通じた新たなサービス利</a:t>
            </a:r>
            <a:r>
              <a:rPr lang="ja-JP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用する時の親しみ</a:t>
            </a:r>
            <a:endParaRPr lang="en-US" altLang="ko-KR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</a:t>
            </a:r>
            <a:r>
              <a:rPr lang="ja-JP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配達</a:t>
            </a:r>
            <a:r>
              <a:rPr lang="ja-JP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ja-JP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ja-JP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アプリは、夜の食文化に大きな影響を及ぼしたこと</a:t>
            </a:r>
            <a:endParaRPr lang="en-US" altLang="ko-KR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82"/>
          <p:cNvSpPr/>
          <p:nvPr/>
        </p:nvSpPr>
        <p:spPr>
          <a:xfrm>
            <a:off x="5058975" y="953365"/>
            <a:ext cx="5822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dirty="0"/>
              <a:t>サービスの紹介</a:t>
            </a:r>
          </a:p>
          <a:p>
            <a:r>
              <a:rPr lang="ja-JP" altLang="en-US" sz="5400" dirty="0"/>
              <a:t/>
            </a:r>
            <a:br>
              <a:rPr lang="ja-JP" altLang="en-US" sz="5400" dirty="0"/>
            </a:br>
            <a:endParaRPr lang="en-US" sz="5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3" descr="C:\Users\user\Desktop\adminlte\키쿠치ppt\KakaoTalk_20160706_124236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95" y="559325"/>
            <a:ext cx="2880656" cy="51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3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424502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07978" y="5625257"/>
            <a:ext cx="203132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600" dirty="0"/>
              <a:t>おススメの</a:t>
            </a:r>
            <a:r>
              <a:rPr lang="zh-TW" altLang="en-US" sz="1600" dirty="0"/>
              <a:t>人気店舗</a:t>
            </a:r>
            <a:endParaRPr lang="en-US" altLang="ko-KR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738527" y="5716005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 sz="1600" dirty="0"/>
              <a:t>本人の位置情報を通じて近くの店舗確認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630687" y="5625256"/>
            <a:ext cx="3057247" cy="382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600" dirty="0"/>
              <a:t>当該店舗の位置や情報チェック</a:t>
            </a:r>
            <a:endParaRPr lang="en-US" altLang="ko-KR" sz="1600" dirty="0"/>
          </a:p>
        </p:txBody>
      </p:sp>
      <p:pic>
        <p:nvPicPr>
          <p:cNvPr id="2050" name="Picture 2" descr="C:\Users\user\Desktop\adminlte\키쿠치ppt\KakaoTalk_20160706_124236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51" y="231079"/>
            <a:ext cx="2875297" cy="51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adminlte\키쿠치ppt\KakaoTalk_20160706_1242363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7" y="231079"/>
            <a:ext cx="2880656" cy="51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adminlte\키쿠치ppt\KakaoTalk_20160706_1242354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91" y="270099"/>
            <a:ext cx="2853348" cy="507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75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424502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user\Desktop\adminlte\키쿠치ppt\KakaoTalk_20160706_1242357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22" y="347349"/>
            <a:ext cx="2989385" cy="53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adminlte\키쿠치ppt\KakaoTalk_20160706_1242359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71" y="339969"/>
            <a:ext cx="2993536" cy="532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08949" y="5716005"/>
            <a:ext cx="41088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メニュー確認や店舗の注文の現況確認</a:t>
            </a:r>
          </a:p>
          <a:p>
            <a:r>
              <a:rPr lang="ja-JP" altLang="en-US" dirty="0"/>
              <a:t/>
            </a:r>
            <a:br>
              <a:rPr lang="ja-JP" altLang="en-US" dirty="0"/>
            </a:b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44861" y="5833533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ja-JP" altLang="en-US" sz="1600" dirty="0"/>
              <a:t>ユーザたちの後書きのコメント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70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03" y="2255937"/>
            <a:ext cx="3921993" cy="20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914"/>
            <a:ext cx="12192001" cy="64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8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203</Words>
  <Application>Microsoft Office PowerPoint</Application>
  <PresentationFormat>사용자 지정</PresentationFormat>
  <Paragraphs>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user</cp:lastModifiedBy>
  <cp:revision>268</cp:revision>
  <dcterms:created xsi:type="dcterms:W3CDTF">2015-08-22T14:32:45Z</dcterms:created>
  <dcterms:modified xsi:type="dcterms:W3CDTF">2016-07-06T07:28:09Z</dcterms:modified>
  <cp:category>Presentations, Business Presentations, Free PowerPoint Templates</cp:category>
  <cp:contentStatus>Template</cp:contentStatus>
</cp:coreProperties>
</file>