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2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3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5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3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5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0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616E-4389-4CB6-BBD7-A7E4992311C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4117-B405-42CC-8A98-8B366D80E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9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Baby-</a:t>
            </a:r>
            <a:r>
              <a:rPr lang="en-US" altLang="ko-KR" dirty="0" err="1" smtClean="0"/>
              <a:t>wareable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ocuments\카카오톡 받은 파일\스마트팔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725" y="1187450"/>
            <a:ext cx="66675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ocuments\카카오톡 받은 파일\착용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272808" cy="38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3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ocuments\카카오톡 받은 파일\심박측정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9" y="2924944"/>
            <a:ext cx="3121025" cy="20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Baby-wareable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Baby-wareable</dc:title>
  <dc:creator>user</dc:creator>
  <cp:lastModifiedBy>user</cp:lastModifiedBy>
  <cp:revision>1</cp:revision>
  <dcterms:created xsi:type="dcterms:W3CDTF">2016-10-05T01:28:44Z</dcterms:created>
  <dcterms:modified xsi:type="dcterms:W3CDTF">2016-10-05T01:30:39Z</dcterms:modified>
</cp:coreProperties>
</file>