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79" r:id="rId6"/>
    <p:sldId id="313" r:id="rId7"/>
    <p:sldId id="317" r:id="rId8"/>
    <p:sldId id="278" r:id="rId9"/>
    <p:sldId id="283" r:id="rId10"/>
    <p:sldId id="315" r:id="rId11"/>
    <p:sldId id="314" r:id="rId12"/>
    <p:sldId id="311" r:id="rId13"/>
    <p:sldId id="316" r:id="rId14"/>
    <p:sldId id="312" r:id="rId15"/>
    <p:sldId id="309" r:id="rId16"/>
    <p:sldId id="31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084" autoAdjust="0"/>
  </p:normalViewPr>
  <p:slideViewPr>
    <p:cSldViewPr snapToGrid="0">
      <p:cViewPr varScale="1">
        <p:scale>
          <a:sx n="75" d="100"/>
          <a:sy n="75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介绍队名  队员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世界上最有价值的是什么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强调记忆  回忆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为什么区块链都是应用在高大上的领域，成本低廉，分布式存储，唯一性，不可复制性，日常人的生活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安卓  </a:t>
            </a:r>
            <a:r>
              <a:rPr lang="en-US" altLang="zh-CN" dirty="0" smtClean="0"/>
              <a:t>web   </a:t>
            </a:r>
            <a:r>
              <a:rPr lang="zh-CN" altLang="en-US" dirty="0" smtClean="0"/>
              <a:t>写入块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区域链生态</a:t>
            </a:r>
            <a:endParaRPr lang="en-US" altLang="zh-CN" dirty="0" smtClean="0"/>
          </a:p>
          <a:p>
            <a:r>
              <a:rPr lang="zh-CN" altLang="en-US" dirty="0" smtClean="0"/>
              <a:t>加密    私有链   </a:t>
            </a:r>
            <a:r>
              <a:rPr lang="en-US" altLang="zh-CN" dirty="0" smtClean="0"/>
              <a:t>message  </a:t>
            </a:r>
            <a:r>
              <a:rPr lang="zh-CN" altLang="en-US" dirty="0" smtClean="0"/>
              <a:t>存  密钥   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未来</a:t>
            </a:r>
            <a:r>
              <a:rPr lang="zh-CN" altLang="en-US" baseline="0" dirty="0" smtClean="0"/>
              <a:t>  代币  发送心情获取金币   可以用来换取陌生人的    实现类似漂流瓶的功能  永久保存   一个瓶子的漂流轨迹   小区域陌生人社交圈（去中心化的交易市场 技术交流组织  黑客组织）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使用索引加入多媒体功能  </a:t>
            </a:r>
            <a:r>
              <a:rPr lang="en-US" altLang="zh-CN" baseline="0" dirty="0" smtClean="0"/>
              <a:t>message</a:t>
            </a:r>
            <a:r>
              <a:rPr lang="zh-CN" altLang="en-US" baseline="0" dirty="0" smtClean="0"/>
              <a:t>可以是多媒体的索引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800000">
            <a:off x="2484831" y="3362190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573550" y="3362190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8" y="3420693"/>
            <a:ext cx="44045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1" y="4882636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-2" y="5412809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4661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4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3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4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661847" y="815909"/>
            <a:ext cx="1743908" cy="267237"/>
            <a:chOff x="8626149" y="409857"/>
            <a:chExt cx="1743908" cy="267237"/>
          </a:xfrm>
        </p:grpSpPr>
        <p:sp>
          <p:nvSpPr>
            <p:cNvPr id="11" name="椭圆 10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784013" y="803288"/>
            <a:ext cx="1743908" cy="267237"/>
            <a:chOff x="8626149" y="409857"/>
            <a:chExt cx="1743908" cy="267237"/>
          </a:xfrm>
        </p:grpSpPr>
        <p:sp>
          <p:nvSpPr>
            <p:cNvPr id="15" name="椭圆 14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1" y="288925"/>
            <a:ext cx="713392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1204405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913518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0800000">
            <a:off x="2547645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716176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78054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506741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-1" y="4895723"/>
            <a:ext cx="12192001" cy="1975365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0" y="5420884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0" y="5731918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56250" y="3065322"/>
            <a:ext cx="6679500" cy="83099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4"/>
            <a:ext cx="1269722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0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95723"/>
            <a:ext cx="12192001" cy="1975365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4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31918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699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1204405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1913518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716176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78054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06741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678966"/>
            <a:ext cx="6415314" cy="830997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573010"/>
            <a:ext cx="6415314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3" y="881666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1" y="365125"/>
            <a:ext cx="71339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ctr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672590" y="2908935"/>
            <a:ext cx="8847455" cy="169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66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永不消逝的记忆</a:t>
            </a:r>
            <a:endParaRPr lang="zh-CN" altLang="en-US" sz="960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9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771243" y="4849995"/>
            <a:ext cx="6415314" cy="461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西电之家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栾锦泰  惠强  张丽娜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谭兆瑞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80" y="781864"/>
            <a:ext cx="2743566" cy="4768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82" y="781862"/>
            <a:ext cx="2769577" cy="4768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42" y="781866"/>
            <a:ext cx="2682019" cy="47680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8" y="781863"/>
            <a:ext cx="2682021" cy="4768037"/>
          </a:xfrm>
          <a:prstGeom prst="rect">
            <a:avLst/>
          </a:prstGeom>
        </p:spPr>
      </p:pic>
      <p:sp>
        <p:nvSpPr>
          <p:cNvPr id="9" name="标题 3"/>
          <p:cNvSpPr txBox="1"/>
          <p:nvPr>
            <p:custDataLst>
              <p:tags r:id="rId5"/>
            </p:custDataLst>
          </p:nvPr>
        </p:nvSpPr>
        <p:spPr>
          <a:xfrm>
            <a:off x="2289796" y="5363845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我们的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设计兼安卓开发是个直男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>
            <p:custDataLst>
              <p:tags r:id="rId1"/>
            </p:custDataLst>
          </p:nvPr>
        </p:nvSpPr>
        <p:spPr>
          <a:xfrm>
            <a:off x="-256310" y="1979122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3"/>
          <p:cNvSpPr txBox="1"/>
          <p:nvPr>
            <p:custDataLst>
              <p:tags r:id="rId2"/>
            </p:custDataLst>
          </p:nvPr>
        </p:nvSpPr>
        <p:spPr>
          <a:xfrm>
            <a:off x="5058074" y="1979122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安卓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3"/>
          <p:cNvSpPr txBox="1"/>
          <p:nvPr>
            <p:custDataLst>
              <p:tags r:id="rId3"/>
            </p:custDataLst>
          </p:nvPr>
        </p:nvSpPr>
        <p:spPr>
          <a:xfrm>
            <a:off x="2572783" y="3925153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永久，唯一，可追溯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8817610" y="3896360"/>
            <a:ext cx="528320" cy="50165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>
            <p:custDataLst>
              <p:tags r:id="rId1"/>
            </p:custDataLst>
          </p:nvPr>
        </p:nvSpPr>
        <p:spPr>
          <a:xfrm>
            <a:off x="-154710" y="3249121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代币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3"/>
          <p:cNvSpPr txBox="1"/>
          <p:nvPr>
            <p:custDataLst>
              <p:tags r:id="rId2"/>
            </p:custDataLst>
          </p:nvPr>
        </p:nvSpPr>
        <p:spPr>
          <a:xfrm>
            <a:off x="5271434" y="3249121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多媒体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3"/>
          <p:cNvSpPr txBox="1"/>
          <p:nvPr>
            <p:custDataLst>
              <p:tags r:id="rId3"/>
            </p:custDataLst>
          </p:nvPr>
        </p:nvSpPr>
        <p:spPr>
          <a:xfrm>
            <a:off x="2537690" y="495761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未来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auto"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5636895" y="2630170"/>
            <a:ext cx="528320" cy="50165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1210" y="2618105"/>
            <a:ext cx="8449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我在流浪吗？我想忠于自己的选择，想记录，想不虚无。</a:t>
            </a:r>
            <a:endParaRPr lang="zh-CN" altLang="en-US" sz="4000" dirty="0">
              <a:solidFill>
                <a:schemeClr val="accent1"/>
              </a:solidFill>
              <a:latin typeface="+mn-ea"/>
              <a:cs typeface="+mn-ea"/>
            </a:endParaRPr>
          </a:p>
          <a:p>
            <a:r>
              <a:rPr lang="en-US" altLang="zh-CN" sz="4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                    --</a:t>
            </a:r>
            <a:r>
              <a:rPr lang="zh-CN" altLang="en-US" sz="4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幽铃木叶</a:t>
            </a:r>
            <a:endParaRPr lang="en-US" altLang="zh-CN" sz="400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1530" y="1520825"/>
            <a:ext cx="8449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一</a:t>
            </a:r>
            <a:r>
              <a:rPr lang="zh-CN" altLang="en-US" sz="40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个互联网企业的</a:t>
            </a:r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寿命平均是</a:t>
            </a:r>
            <a:r>
              <a:rPr lang="en-US" altLang="zh-CN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年</a:t>
            </a:r>
            <a:endParaRPr lang="en-US" altLang="zh-CN" sz="4000" dirty="0" smtClean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endParaRPr lang="en-US" altLang="zh-CN" sz="4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一个</a:t>
            </a:r>
            <a:r>
              <a:rPr lang="en-US" altLang="zh-CN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U</a:t>
            </a:r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盘的存储期限是</a:t>
            </a:r>
            <a:r>
              <a:rPr lang="en-US" altLang="zh-CN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10</a:t>
            </a:r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年</a:t>
            </a:r>
            <a:endParaRPr lang="en-US" altLang="zh-CN" sz="4000" dirty="0" smtClean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endParaRPr lang="en-US" altLang="zh-CN" sz="4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人的记忆是</a:t>
            </a:r>
            <a:r>
              <a:rPr lang="en-US" altLang="zh-CN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60</a:t>
            </a:r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年</a:t>
            </a:r>
            <a:endParaRPr lang="en-US" altLang="zh-CN" sz="4000" dirty="0" smtClean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endParaRPr lang="en-US" altLang="zh-CN" sz="40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4000" dirty="0" smtClean="0">
                <a:solidFill>
                  <a:schemeClr val="accent1"/>
                </a:solidFill>
                <a:latin typeface="+mn-ea"/>
                <a:cs typeface="+mn-ea"/>
              </a:rPr>
              <a:t>我们：电子设备消亡之时</a:t>
            </a:r>
            <a:endParaRPr lang="en-US" altLang="zh-CN" sz="400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4803140"/>
          </a:xfrm>
        </p:spPr>
        <p:txBody>
          <a:bodyPr>
            <a:normAutofit/>
          </a:bodyPr>
          <a:lstStyle/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4170" y="1825625"/>
            <a:ext cx="92405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拿起相机去旅游，看到美好的景物就会咔嚓的拍下来，回来整理照片的时候想写篇游记记录这段美好的旅程，却没有头绪，不知从何道来。久而久之，只剩下照片中的景色，回忆不起旅途中的心情了，非常可惜。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       现如今，越来越多的人喜欢用文图记录旅途中的美好，而写游记是唤醒旅行回忆的好方法。刷朋友圈的时候经常会看到，圈友们用空间动态分享她们在旅行中遇到的人、物，看到的美景以及发生的小故事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 smtClean="0"/>
              <a:t>       美好</a:t>
            </a:r>
            <a:r>
              <a:rPr lang="zh-CN" altLang="en-US" sz="2400" dirty="0"/>
              <a:t>的回忆总要铭记，才不枉负你旅途中的</a:t>
            </a:r>
            <a:r>
              <a:rPr lang="zh-CN" altLang="en-US" sz="2400" dirty="0" smtClean="0"/>
              <a:t>欢欣，会</a:t>
            </a:r>
            <a:r>
              <a:rPr lang="zh-CN" altLang="en-US" sz="2400" dirty="0"/>
              <a:t>写游记的人才最懂旅行的</a:t>
            </a:r>
            <a:r>
              <a:rPr lang="zh-CN" altLang="en-US" sz="2400" dirty="0" smtClean="0"/>
              <a:t>真谛。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auto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br>
              <a:rPr lang="en-US" altLang="zh-CN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6564630" y="3229610"/>
            <a:ext cx="528320" cy="50165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2196" y="365125"/>
            <a:ext cx="7133926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区块链的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691005"/>
            <a:ext cx="619887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{  "index": 2</a:t>
            </a: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"message":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test"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previous_hash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": "d13539.........434fa", 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"proof": 35293, 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"timestamp": 1519870205.2684145, 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"transactions": [</a:t>
            </a:r>
            <a:endParaRPr 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{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"amount": 1,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</a:t>
            </a:r>
            <a:r>
              <a:rPr lang="en-US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msg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": 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give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total 1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"recipient": 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"sender": 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"time": "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2018-06-02 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10:10:05"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},{...},...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52005" y="1691005"/>
            <a:ext cx="447294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{  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区块序号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":"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唯一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递增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消息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:“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唯一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永久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", 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上个区块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hash": "d13539..", 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": 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工作量证明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时间戳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": 0.0, 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记录多笔交易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": [</a:t>
            </a:r>
            <a:endParaRPr 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数量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": 1,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": "",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接受者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": 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发送者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": 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", 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交易时间</a:t>
            </a: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": ""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},{...},...</a:t>
            </a:r>
            <a:endParaRPr 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</a:t>
            </a:r>
            <a:endParaRPr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节点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236345"/>
            <a:ext cx="5107940" cy="5239385"/>
          </a:xfrm>
          <a:prstGeom prst="rect">
            <a:avLst/>
          </a:prstGeom>
        </p:spPr>
      </p:pic>
      <p:graphicFrame>
        <p:nvGraphicFramePr>
          <p:cNvPr id="2" name="表格 -1"/>
          <p:cNvGraphicFramePr/>
          <p:nvPr/>
        </p:nvGraphicFramePr>
        <p:xfrm>
          <a:off x="890905" y="1834515"/>
          <a:ext cx="503618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/>
                <a:gridCol w="1647825"/>
                <a:gridCol w="1608455"/>
              </a:tblGrid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接口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接口功能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/mine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挖矿接口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区块操作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/trans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交易接口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区块操作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/nodes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显示注册节点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查看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/chain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显示完整区块链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查看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/buftranslist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显示未写入区块的交易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查看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/nodes/register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注册一个节点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节点操作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/trans_sync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交易同步接口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节点操作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/nodes/resolve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区块链节点间同步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节点操作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在</a:t>
            </a:r>
            <a:r>
              <a:rPr lang="zh-CN" altLang="en-US" sz="2800" dirty="0" smtClean="0">
                <a:sym typeface="+mn-ea"/>
              </a:rPr>
              <a:t>景点</a:t>
            </a:r>
            <a:r>
              <a:rPr lang="en-US" altLang="zh-CN" sz="2800" dirty="0" smtClean="0">
                <a:sym typeface="+mn-ea"/>
              </a:rPr>
              <a:t>/</a:t>
            </a:r>
            <a:r>
              <a:rPr lang="zh-CN" altLang="en-US" sz="2800" dirty="0" smtClean="0">
                <a:sym typeface="+mn-ea"/>
              </a:rPr>
              <a:t>博物馆等公共场合周边</a:t>
            </a:r>
            <a:r>
              <a:rPr lang="zh-CN" altLang="en-US" sz="2800" dirty="0">
                <a:sym typeface="+mn-ea"/>
              </a:rPr>
              <a:t>区域内，进入</a:t>
            </a:r>
            <a:r>
              <a:rPr lang="en-US" altLang="zh-CN" sz="2800" dirty="0">
                <a:sym typeface="+mn-ea"/>
              </a:rPr>
              <a:t>APP</a:t>
            </a:r>
            <a:r>
              <a:rPr lang="zh-CN" altLang="en-US" sz="2800" dirty="0">
                <a:sym typeface="+mn-ea"/>
              </a:rPr>
              <a:t>就可以记录自己关于此次旅行的故事，同时也可以看到其他人分享的旅行</a:t>
            </a:r>
            <a:r>
              <a:rPr lang="zh-CN" altLang="en-US" sz="2800" dirty="0" smtClean="0">
                <a:sym typeface="+mn-ea"/>
              </a:rPr>
              <a:t>故事</a:t>
            </a:r>
            <a:endParaRPr lang="en-US" altLang="zh-CN" sz="2800" dirty="0" smtClean="0"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分享心情漂流瓶，与周围人交换漂流瓶，实现心情漂流互换</a:t>
            </a:r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个人中心模块中，可以看到自己曾经去过的地方，在每个地方的美好回忆，相当于建立了自己的电子旅行档案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3"/>
          <p:cNvSpPr txBox="1"/>
          <p:nvPr>
            <p:custDataLst>
              <p:tags r:id="rId1"/>
            </p:custDataLst>
          </p:nvPr>
        </p:nvSpPr>
        <p:spPr>
          <a:xfrm>
            <a:off x="2594596" y="517525"/>
            <a:ext cx="7133926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区域链生态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74"/>
</p:tagLst>
</file>

<file path=ppt/tags/tag10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11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2774_2*f*1"/>
  <p:tag name="KSO_WM_UNIT_TYPE" val="f"/>
</p:tagLst>
</file>

<file path=ppt/tags/tag1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774_2"/>
  <p:tag name="KSO_WM_TAG_VERSION" val="1.0"/>
  <p:tag name="KSO_WM_TEMPLATE_INDEX" val="20182774"/>
  <p:tag name="KSO_WM_TEMPLATE_CATEGORY" val="custom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14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1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774_2"/>
  <p:tag name="KSO_WM_TAG_VERSION" val="1.0"/>
  <p:tag name="KSO_WM_TEMPLATE_INDEX" val="20182774"/>
  <p:tag name="KSO_WM_TEMPLATE_CATEGORY" val="custom"/>
</p:tagLst>
</file>

<file path=ppt/tags/tag16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1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774_2"/>
  <p:tag name="KSO_WM_TAG_VERSION" val="1.0"/>
  <p:tag name="KSO_WM_TEMPLATE_INDEX" val="20182774"/>
  <p:tag name="KSO_WM_TEMPLATE_CATEGORY" val="custom"/>
</p:tagLst>
</file>

<file path=ppt/tags/tag18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74"/>
</p:tagLst>
</file>

<file path=ppt/tags/tag20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22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23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24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27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28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29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3"/>
  <p:tag name="KSO_WM_UNIT_LAYERLEVEL" val="1"/>
  <p:tag name="KSO_WM_UNIT_INDEX" val="1"/>
  <p:tag name="KSO_WM_UNIT_ID" val="custom20182774_2*a*1"/>
  <p:tag name="KSO_WM_UNIT_TYPE" val="a"/>
</p:tagLst>
</file>

<file path=ppt/tags/tag3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74_1*i*2"/>
  <p:tag name="KSO_WM_TEMPLATE_CATEGORY" val="custom"/>
  <p:tag name="KSO_WM_TEMPLATE_INDEX" val="20182774"/>
  <p:tag name="KSO_WM_UNIT_INDEX" val="2"/>
</p:tagLst>
</file>

<file path=ppt/tags/tag5.xml><?xml version="1.0" encoding="utf-8"?>
<p:tagLst xmlns:p="http://schemas.openxmlformats.org/presentationml/2006/main">
  <p:tag name="KSO_WM_TEMPLATE_CATEGORY" val="custom"/>
  <p:tag name="KSO_WM_TEMPLATE_INDEX" val="20182774"/>
  <p:tag name="KSO_WM_UNIT_TYPE" val="b"/>
  <p:tag name="KSO_WM_UNIT_INDEX" val="1"/>
  <p:tag name="KSO_WM_UNIT_ID" val="custom20182774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CATEGORY" val="custom"/>
  <p:tag name="KSO_WM_TEMPLATE_INDEX" val="20182774"/>
  <p:tag name="KSO_WM_TAG_VERSION" val="1.0"/>
  <p:tag name="KSO_WM_SLIDE_ID" val="custom20182774_1"/>
  <p:tag name="KSO_WM_SLIDE_INDEX" val="1"/>
  <p:tag name="KSO_WM_SLIDE_ITEM_CNT" val="3"/>
  <p:tag name="KSO_WM_SLIDE_LAYOUT" val="a_b"/>
  <p:tag name="KSO_WM_SLIDE_LAYOUT_CNT" val="1_1"/>
  <p:tag name="KSO_WM_SLIDE_TYPE" val="title"/>
  <p:tag name="KSO_WM_TEMPLATE_THUMBS_INDEX" val="1、9、12、16、19、22、23、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277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WWO_openplatform_20200924161515-8e733aaadf</Application>
  <PresentationFormat>宽屏</PresentationFormat>
  <Paragraphs>148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汉仪旗黑KW 55S</vt:lpstr>
      <vt:lpstr>webwppDefTheme</vt:lpstr>
      <vt:lpstr>Office 主题</vt:lpstr>
      <vt:lpstr>PowerPoint 演示文稿</vt:lpstr>
      <vt:lpstr>1.背景 2.介绍 3.展示</vt:lpstr>
      <vt:lpstr>PowerPoint 演示文稿</vt:lpstr>
      <vt:lpstr>PowerPoint 演示文稿</vt:lpstr>
      <vt:lpstr>背景</vt:lpstr>
      <vt:lpstr>1.背景 2.介绍 3.展示</vt:lpstr>
      <vt:lpstr>设计区块链的块</vt:lpstr>
      <vt:lpstr>Restful接口</vt:lpstr>
      <vt:lpstr>PowerPoint 演示文稿</vt:lpstr>
      <vt:lpstr>PowerPoint 演示文稿</vt:lpstr>
      <vt:lpstr>PowerPoint 演示文稿</vt:lpstr>
      <vt:lpstr>谢谢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Tyler Luan</cp:lastModifiedBy>
  <dcterms:created xsi:type="dcterms:W3CDTF">2021-05-25T11:41:39Z</dcterms:created>
  <dcterms:modified xsi:type="dcterms:W3CDTF">2021-05-25T11:41:39Z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