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나눔바른고딕" panose="020B0600000101010101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9D379-BF87-4D8B-AFCF-0D151281D49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9FDC6-0201-4EB2-BF98-16B571E6D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E255-2CBE-4999-924D-5FFF2BBCC55B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1C4-B4C2-4726-B48C-22FE6C409733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821-9C7E-4089-8C43-EF248424F153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5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D1F1-7C73-4676-8749-BE8C282CCA41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4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CC1E-E026-46EF-80B9-0240DC54D129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C2D5-3FF3-4F55-A9A8-AC7679469A90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3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CC43-B269-42A1-9AB0-7EE82F07139E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141-53F0-49C2-AADE-FBA8947AB08C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8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063-CDF8-4442-A1AA-107CE03E36B2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868-41BD-4858-ACF7-B3FAEE562B28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3873-8A61-4CC0-A499-2BC753711A32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40A9-713A-418B-8427-C335E035DEAF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6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2440" y="1876098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2023-2 </a:t>
            </a:r>
            <a:r>
              <a:rPr lang="ko-KR" altLang="en-US" dirty="0"/>
              <a:t>기전융합종합설계 제안서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314" y="2702395"/>
            <a:ext cx="109773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스파크 이미지를 이용한 강종 분류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9240" y="4086723"/>
            <a:ext cx="4033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ea typeface="나눔바른고딕" panose="020B0603020101020101" pitchFamily="50" charset="-127"/>
              </a:rPr>
              <a:t>기계제어공학부 </a:t>
            </a:r>
            <a:r>
              <a:rPr lang="en-US" altLang="ko-KR" sz="1500" dirty="0">
                <a:ea typeface="나눔바른고딕" panose="020B0603020101020101" pitchFamily="50" charset="-127"/>
              </a:rPr>
              <a:t>21801017 </a:t>
            </a:r>
            <a:r>
              <a:rPr lang="ko-KR" altLang="en-US" sz="1500" dirty="0">
                <a:ea typeface="나눔바른고딕" panose="020B0603020101020101" pitchFamily="50" charset="-127"/>
              </a:rPr>
              <a:t>김은찬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9240" y="4456055"/>
            <a:ext cx="4033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ea typeface="나눔바른고딕" panose="020B0603020101020101" pitchFamily="50" charset="-127"/>
              </a:rPr>
              <a:t>지도</a:t>
            </a:r>
            <a:r>
              <a:rPr lang="en-US" altLang="ko-KR" sz="1500" dirty="0">
                <a:ea typeface="나눔바른고딕" panose="020B0603020101020101" pitchFamily="50" charset="-127"/>
              </a:rPr>
              <a:t>: </a:t>
            </a:r>
            <a:r>
              <a:rPr lang="ko-KR" altLang="en-US" sz="1500" dirty="0">
                <a:ea typeface="나눔바른고딕" panose="020B0603020101020101" pitchFamily="50" charset="-127"/>
              </a:rPr>
              <a:t>김영근 교수님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98432" y="670812"/>
            <a:ext cx="3220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23.09.11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24" y="5712200"/>
            <a:ext cx="2079752" cy="7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040" y="213360"/>
            <a:ext cx="250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나눔바른고딕" panose="020B0603020101020101" pitchFamily="50" charset="-127"/>
              </a:rPr>
              <a:t>1. </a:t>
            </a:r>
            <a:r>
              <a:rPr lang="ko-KR" altLang="en-US" sz="2000" b="1" dirty="0">
                <a:latin typeface="+mj-lt"/>
                <a:ea typeface="나눔바른고딕" panose="020B0603020101020101" pitchFamily="50" charset="-127"/>
              </a:rPr>
              <a:t>연구 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7599C-7C53-4947-B5E1-2CB236163D5D}"/>
              </a:ext>
            </a:extLst>
          </p:cNvPr>
          <p:cNvSpPr txBox="1"/>
          <p:nvPr/>
        </p:nvSpPr>
        <p:spPr>
          <a:xfrm>
            <a:off x="1030555" y="5531691"/>
            <a:ext cx="3712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강종에 따른 스파크 형태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133A96-ECA7-41A7-B618-82CA647D640A}"/>
              </a:ext>
            </a:extLst>
          </p:cNvPr>
          <p:cNvGrpSpPr/>
          <p:nvPr/>
        </p:nvGrpSpPr>
        <p:grpSpPr>
          <a:xfrm>
            <a:off x="1096498" y="923373"/>
            <a:ext cx="3581009" cy="4519055"/>
            <a:chOff x="1228383" y="923372"/>
            <a:chExt cx="3947613" cy="50112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DDD241-C4B3-4632-A82D-081FA6A60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383" y="923372"/>
              <a:ext cx="3947613" cy="250562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3242AF6-0E96-4CF7-B7EF-CC0FAF8E1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29"/>
            <a:stretch/>
          </p:blipFill>
          <p:spPr>
            <a:xfrm>
              <a:off x="1228383" y="3527986"/>
              <a:ext cx="3947613" cy="2406642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F02FBFF-DD1B-4E3C-9CA1-5721F00DB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860" y="1383527"/>
            <a:ext cx="6604880" cy="13781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EB5923-09A3-4A90-B5A0-AD1CBFC6F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693" y="3052387"/>
            <a:ext cx="6090825" cy="1407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7A60CA-0615-4398-997A-914A6392BC48}"/>
              </a:ext>
            </a:extLst>
          </p:cNvPr>
          <p:cNvSpPr txBox="1"/>
          <p:nvPr/>
        </p:nvSpPr>
        <p:spPr>
          <a:xfrm>
            <a:off x="7839075" y="262753"/>
            <a:ext cx="42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활용 스파크 이미지를 이용한 강종 분류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B36CE-EF8D-43D3-BE72-4B4D7D1BC205}"/>
              </a:ext>
            </a:extLst>
          </p:cNvPr>
          <p:cNvSpPr txBox="1"/>
          <p:nvPr/>
        </p:nvSpPr>
        <p:spPr>
          <a:xfrm>
            <a:off x="6420348" y="5521331"/>
            <a:ext cx="4087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스파크 모양이 유사하면 </a:t>
            </a:r>
            <a:r>
              <a:rPr lang="ko-KR" altLang="en-US" sz="1600" b="1"/>
              <a:t>분류 정확도 감소</a:t>
            </a:r>
            <a:endParaRPr lang="ko-KR" altLang="en-US" sz="1600" b="1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3C4FB5F-C1BC-4723-A860-2EC755556216}"/>
              </a:ext>
            </a:extLst>
          </p:cNvPr>
          <p:cNvSpPr/>
          <p:nvPr/>
        </p:nvSpPr>
        <p:spPr>
          <a:xfrm>
            <a:off x="8185638" y="4605681"/>
            <a:ext cx="553916" cy="67700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8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039" y="213360"/>
            <a:ext cx="364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나눔바른고딕" panose="020B0603020101020101" pitchFamily="50" charset="-127"/>
              </a:rPr>
              <a:t>2. </a:t>
            </a:r>
            <a:r>
              <a:rPr lang="ko-KR" altLang="en-US" sz="2000" b="1" dirty="0">
                <a:latin typeface="+mj-lt"/>
                <a:ea typeface="나눔바른고딕" panose="020B0603020101020101" pitchFamily="50" charset="-127"/>
              </a:rPr>
              <a:t>연구 목적 및 정량적 목표치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5C1F24-5081-4CF4-9303-C98760FE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9" y="1036654"/>
            <a:ext cx="3471064" cy="25291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DCC4810-B870-4FD7-B1EA-4AE04B214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508" y="961448"/>
            <a:ext cx="3186731" cy="27275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E19E4D-B198-47BD-8999-41835ED4554D}"/>
              </a:ext>
            </a:extLst>
          </p:cNvPr>
          <p:cNvSpPr txBox="1"/>
          <p:nvPr/>
        </p:nvSpPr>
        <p:spPr>
          <a:xfrm>
            <a:off x="7267575" y="4354534"/>
            <a:ext cx="629957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최근 연구에서는 강종 분류 정확도 </a:t>
            </a:r>
            <a:r>
              <a:rPr lang="en-US" altLang="ko-KR" sz="1600" dirty="0"/>
              <a:t>82%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→ </a:t>
            </a:r>
            <a:r>
              <a:rPr lang="ko-KR" altLang="en-US" sz="1600" b="1" dirty="0"/>
              <a:t>강종 간 분류 정확도 </a:t>
            </a:r>
            <a:r>
              <a:rPr lang="en-US" altLang="ko-KR" sz="1600" b="1" dirty="0"/>
              <a:t>90% </a:t>
            </a:r>
            <a:r>
              <a:rPr lang="ko-KR" altLang="en-US" sz="1600" b="1" dirty="0"/>
              <a:t>이상 목표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3036D-B4B8-4A4E-8E4D-B17443744AF3}"/>
              </a:ext>
            </a:extLst>
          </p:cNvPr>
          <p:cNvSpPr txBox="1"/>
          <p:nvPr/>
        </p:nvSpPr>
        <p:spPr>
          <a:xfrm>
            <a:off x="7102239" y="1524210"/>
            <a:ext cx="558836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영상처리로 어느 정도의 강종까지 구분 가능한지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강종의 최소 구분 간극이 어느 정도인가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얼마의 정확도로 구분 가능한가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30BDD-B203-44B2-9EE4-07F2CF905F96}"/>
              </a:ext>
            </a:extLst>
          </p:cNvPr>
          <p:cNvSpPr txBox="1"/>
          <p:nvPr/>
        </p:nvSpPr>
        <p:spPr>
          <a:xfrm>
            <a:off x="7267575" y="1137372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연구 목적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5AD46-5620-40EC-8FB6-BF130DE7EF95}"/>
              </a:ext>
            </a:extLst>
          </p:cNvPr>
          <p:cNvSpPr txBox="1"/>
          <p:nvPr/>
        </p:nvSpPr>
        <p:spPr>
          <a:xfrm>
            <a:off x="7267575" y="3974013"/>
            <a:ext cx="15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정량적 목표치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DDB07-68C8-4033-AA86-074CC567D64A}"/>
              </a:ext>
            </a:extLst>
          </p:cNvPr>
          <p:cNvSpPr txBox="1"/>
          <p:nvPr/>
        </p:nvSpPr>
        <p:spPr>
          <a:xfrm>
            <a:off x="7839075" y="262753"/>
            <a:ext cx="42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활용 스파크 이미지를 이용한 강종 분류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EC5E18B-32BD-4DFE-881C-D37773DF6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887" y="3981048"/>
            <a:ext cx="4993242" cy="21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9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039" y="213360"/>
            <a:ext cx="364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나눔바른고딕" panose="020B0603020101020101" pitchFamily="50" charset="-127"/>
              </a:rPr>
              <a:t>3. </a:t>
            </a:r>
            <a:r>
              <a:rPr lang="ko-KR" altLang="en-US" sz="2000" b="1" dirty="0">
                <a:latin typeface="+mj-lt"/>
                <a:ea typeface="나눔바른고딕" panose="020B0603020101020101" pitchFamily="50" charset="-127"/>
              </a:rPr>
              <a:t>연구 추진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BCA13-8FA6-487D-9843-1C5710A94BFA}"/>
              </a:ext>
            </a:extLst>
          </p:cNvPr>
          <p:cNvSpPr txBox="1"/>
          <p:nvPr/>
        </p:nvSpPr>
        <p:spPr>
          <a:xfrm>
            <a:off x="1930508" y="1137645"/>
            <a:ext cx="257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데이터 </a:t>
            </a:r>
            <a:r>
              <a:rPr lang="ko-KR" altLang="en-US" sz="1600" b="1" dirty="0" err="1"/>
              <a:t>전처리</a:t>
            </a:r>
            <a:r>
              <a:rPr lang="ko-KR" altLang="en-US" sz="1600" b="1" dirty="0"/>
              <a:t> 작업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F2588-D5CB-4BDE-9014-6EDABCA67C49}"/>
              </a:ext>
            </a:extLst>
          </p:cNvPr>
          <p:cNvSpPr txBox="1"/>
          <p:nvPr/>
        </p:nvSpPr>
        <p:spPr>
          <a:xfrm>
            <a:off x="7219245" y="1146667"/>
            <a:ext cx="394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딥러닝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이용해 강종 분류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011F9E-0301-4CFF-8011-77E5D7CAB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"/>
          <a:stretch/>
        </p:blipFill>
        <p:spPr>
          <a:xfrm>
            <a:off x="1421815" y="1487551"/>
            <a:ext cx="2631698" cy="407510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51ADEE-B75D-4713-AA37-52CFCC00DE4D}"/>
              </a:ext>
            </a:extLst>
          </p:cNvPr>
          <p:cNvCxnSpPr/>
          <p:nvPr/>
        </p:nvCxnSpPr>
        <p:spPr>
          <a:xfrm>
            <a:off x="6096000" y="977394"/>
            <a:ext cx="0" cy="48598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9A0B959-657F-4421-A7F3-7690E7F93400}"/>
              </a:ext>
            </a:extLst>
          </p:cNvPr>
          <p:cNvSpPr/>
          <p:nvPr/>
        </p:nvSpPr>
        <p:spPr>
          <a:xfrm>
            <a:off x="5649441" y="1146667"/>
            <a:ext cx="999445" cy="3385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763242E-2735-47D4-B301-074CC3FDBB96}"/>
              </a:ext>
            </a:extLst>
          </p:cNvPr>
          <p:cNvSpPr/>
          <p:nvPr/>
        </p:nvSpPr>
        <p:spPr>
          <a:xfrm>
            <a:off x="8996756" y="1875673"/>
            <a:ext cx="1912223" cy="17777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EA9BC17-8B7D-45BC-828D-7DA2415F4656}"/>
              </a:ext>
            </a:extLst>
          </p:cNvPr>
          <p:cNvSpPr/>
          <p:nvPr/>
        </p:nvSpPr>
        <p:spPr>
          <a:xfrm>
            <a:off x="7454657" y="1928836"/>
            <a:ext cx="1912223" cy="1777733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FF0E2C-1224-4676-816B-CD1D9CA21791}"/>
              </a:ext>
            </a:extLst>
          </p:cNvPr>
          <p:cNvSpPr/>
          <p:nvPr/>
        </p:nvSpPr>
        <p:spPr>
          <a:xfrm>
            <a:off x="8237247" y="2907428"/>
            <a:ext cx="1912223" cy="17777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754C3B-3A09-4971-87A6-E169AF456244}"/>
              </a:ext>
            </a:extLst>
          </p:cNvPr>
          <p:cNvSpPr txBox="1"/>
          <p:nvPr/>
        </p:nvSpPr>
        <p:spPr>
          <a:xfrm>
            <a:off x="9043714" y="4717374"/>
            <a:ext cx="646331" cy="10474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3000" dirty="0"/>
              <a:t>…</a:t>
            </a:r>
            <a:endParaRPr lang="ko-KR" altLang="en-US" sz="3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3D466E-B829-4B5D-AE29-470F13771229}"/>
              </a:ext>
            </a:extLst>
          </p:cNvPr>
          <p:cNvSpPr txBox="1"/>
          <p:nvPr/>
        </p:nvSpPr>
        <p:spPr>
          <a:xfrm>
            <a:off x="8555403" y="3573801"/>
            <a:ext cx="12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CNN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F8B75-48C9-42C6-B4F5-1C275E389C28}"/>
              </a:ext>
            </a:extLst>
          </p:cNvPr>
          <p:cNvSpPr txBox="1"/>
          <p:nvPr/>
        </p:nvSpPr>
        <p:spPr>
          <a:xfrm>
            <a:off x="7772814" y="2556092"/>
            <a:ext cx="12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YOLO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73A57-CDE3-4A38-B5F6-718FDF3C8762}"/>
              </a:ext>
            </a:extLst>
          </p:cNvPr>
          <p:cNvSpPr txBox="1"/>
          <p:nvPr/>
        </p:nvSpPr>
        <p:spPr>
          <a:xfrm>
            <a:off x="9367037" y="2510865"/>
            <a:ext cx="12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VIT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056D9-021D-43E4-957D-D0A3F6C800C6}"/>
              </a:ext>
            </a:extLst>
          </p:cNvPr>
          <p:cNvSpPr txBox="1"/>
          <p:nvPr/>
        </p:nvSpPr>
        <p:spPr>
          <a:xfrm>
            <a:off x="7839075" y="262753"/>
            <a:ext cx="42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활용 스파크 이미지를 이용한 강종 분류</a:t>
            </a:r>
          </a:p>
        </p:txBody>
      </p:sp>
    </p:spTree>
    <p:extLst>
      <p:ext uri="{BB962C8B-B14F-4D97-AF65-F5344CB8AC3E}">
        <p14:creationId xmlns:p14="http://schemas.microsoft.com/office/powerpoint/2010/main" val="132991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039" y="213360"/>
            <a:ext cx="364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나눔바른고딕" panose="020B0603020101020101" pitchFamily="50" charset="-127"/>
              </a:rPr>
              <a:t>3. </a:t>
            </a:r>
            <a:r>
              <a:rPr lang="ko-KR" altLang="en-US" sz="2000" b="1" dirty="0">
                <a:latin typeface="+mj-lt"/>
                <a:ea typeface="나눔바른고딕" panose="020B0603020101020101" pitchFamily="50" charset="-127"/>
              </a:rPr>
              <a:t>연구 추진 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4B1A2-04AF-4C27-9627-B71CE5AF15F3}"/>
              </a:ext>
            </a:extLst>
          </p:cNvPr>
          <p:cNvSpPr txBox="1"/>
          <p:nvPr/>
        </p:nvSpPr>
        <p:spPr>
          <a:xfrm>
            <a:off x="717971" y="1137645"/>
            <a:ext cx="458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분류 정확도와 분류 가능한 카본 함유 간극 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E71C6-952A-4936-BE7C-5A67F49BA647}"/>
              </a:ext>
            </a:extLst>
          </p:cNvPr>
          <p:cNvSpPr txBox="1"/>
          <p:nvPr/>
        </p:nvSpPr>
        <p:spPr>
          <a:xfrm>
            <a:off x="6889898" y="1137645"/>
            <a:ext cx="479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실시간 분류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068D35-B35C-4D49-839B-FC265D51D789}"/>
              </a:ext>
            </a:extLst>
          </p:cNvPr>
          <p:cNvCxnSpPr/>
          <p:nvPr/>
        </p:nvCxnSpPr>
        <p:spPr>
          <a:xfrm>
            <a:off x="6096000" y="977394"/>
            <a:ext cx="0" cy="48598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3783533-6D1A-4EF7-A352-85CDBF9A385D}"/>
              </a:ext>
            </a:extLst>
          </p:cNvPr>
          <p:cNvSpPr/>
          <p:nvPr/>
        </p:nvSpPr>
        <p:spPr>
          <a:xfrm>
            <a:off x="5649441" y="1146667"/>
            <a:ext cx="999445" cy="3385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18 앵글 그라인더_5인치 - Milwaukee Tool Korea">
            <a:extLst>
              <a:ext uri="{FF2B5EF4-FFF2-40B4-BE49-F238E27FC236}">
                <a16:creationId xmlns:a16="http://schemas.microsoft.com/office/drawing/2014/main" id="{4D5399BC-D198-4585-81E6-E7ECE7C1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279" y="1988450"/>
            <a:ext cx="3058173" cy="305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EE0CDAF-0634-4C65-AEDA-4294F3DB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00" y="1926351"/>
            <a:ext cx="3968471" cy="33966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6F58C2A-6D4A-44EE-A117-666E9165463C}"/>
              </a:ext>
            </a:extLst>
          </p:cNvPr>
          <p:cNvSpPr txBox="1"/>
          <p:nvPr/>
        </p:nvSpPr>
        <p:spPr>
          <a:xfrm>
            <a:off x="7839075" y="262753"/>
            <a:ext cx="42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활용 스파크 이미지를 이용한 강종 분류</a:t>
            </a:r>
          </a:p>
        </p:txBody>
      </p:sp>
    </p:spTree>
    <p:extLst>
      <p:ext uri="{BB962C8B-B14F-4D97-AF65-F5344CB8AC3E}">
        <p14:creationId xmlns:p14="http://schemas.microsoft.com/office/powerpoint/2010/main" val="71064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039" y="213360"/>
            <a:ext cx="364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나눔바른고딕" panose="020B0603020101020101" pitchFamily="50" charset="-127"/>
              </a:rPr>
              <a:t>4. </a:t>
            </a:r>
            <a:r>
              <a:rPr lang="ko-KR" altLang="en-US" sz="2000" b="1" dirty="0">
                <a:latin typeface="+mj-lt"/>
                <a:ea typeface="나눔바른고딕" panose="020B0603020101020101" pitchFamily="50" charset="-127"/>
              </a:rPr>
              <a:t>추진 일정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FD9F4E1-3278-45FA-B780-5A1C19F39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87229"/>
              </p:ext>
            </p:extLst>
          </p:nvPr>
        </p:nvGraphicFramePr>
        <p:xfrm>
          <a:off x="3399392" y="1561975"/>
          <a:ext cx="8220810" cy="342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370">
                  <a:extLst>
                    <a:ext uri="{9D8B030D-6E8A-4147-A177-3AD203B41FA5}">
                      <a16:colId xmlns:a16="http://schemas.microsoft.com/office/drawing/2014/main" val="1188935538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06111953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2561031414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80082058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890475052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72977469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775254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20469361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236276226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152820884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182269727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91644306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851237838"/>
                    </a:ext>
                  </a:extLst>
                </a:gridCol>
              </a:tblGrid>
              <a:tr h="570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15888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02523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69005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70276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54242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095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1E239A1-7CBD-4BAC-829F-E88D2492B4DB}"/>
              </a:ext>
            </a:extLst>
          </p:cNvPr>
          <p:cNvSpPr txBox="1"/>
          <p:nvPr/>
        </p:nvSpPr>
        <p:spPr>
          <a:xfrm>
            <a:off x="1705708" y="1698210"/>
            <a:ext cx="160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주차</a:t>
            </a:r>
            <a:r>
              <a:rPr lang="en-US" altLang="ko-KR" sz="1600" b="1" dirty="0"/>
              <a:t>(Week)</a:t>
            </a:r>
            <a:endParaRPr lang="ko-KR" altLang="en-US" sz="16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52CED7-24E3-4BE8-9630-2CBC28087134}"/>
              </a:ext>
            </a:extLst>
          </p:cNvPr>
          <p:cNvSpPr/>
          <p:nvPr/>
        </p:nvSpPr>
        <p:spPr>
          <a:xfrm>
            <a:off x="9871626" y="4529765"/>
            <a:ext cx="1603423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2C486-153C-4CB1-BC5D-007A54EF31BE}"/>
              </a:ext>
            </a:extLst>
          </p:cNvPr>
          <p:cNvSpPr txBox="1"/>
          <p:nvPr/>
        </p:nvSpPr>
        <p:spPr>
          <a:xfrm>
            <a:off x="1269893" y="4574391"/>
            <a:ext cx="203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논문 작성 및 보완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D5861B-E130-4035-8BEA-AB07F0690040}"/>
              </a:ext>
            </a:extLst>
          </p:cNvPr>
          <p:cNvSpPr/>
          <p:nvPr/>
        </p:nvSpPr>
        <p:spPr>
          <a:xfrm>
            <a:off x="3527521" y="2247309"/>
            <a:ext cx="1603423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4F343A-4901-4F72-8A22-7984750FAA20}"/>
              </a:ext>
            </a:extLst>
          </p:cNvPr>
          <p:cNvSpPr txBox="1"/>
          <p:nvPr/>
        </p:nvSpPr>
        <p:spPr>
          <a:xfrm>
            <a:off x="1269893" y="3998117"/>
            <a:ext cx="203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실시간 분류 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E2FB9-7B1B-4372-A99F-46B707E4C864}"/>
              </a:ext>
            </a:extLst>
          </p:cNvPr>
          <p:cNvSpPr txBox="1"/>
          <p:nvPr/>
        </p:nvSpPr>
        <p:spPr>
          <a:xfrm>
            <a:off x="731892" y="3274321"/>
            <a:ext cx="257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0" u="none" strike="noStrike" dirty="0">
                <a:effectLst/>
                <a:latin typeface="Pretendard"/>
              </a:rPr>
              <a:t>분류 정확도</a:t>
            </a:r>
            <a:r>
              <a:rPr lang="en-US" altLang="ko-KR" sz="1600" b="1" i="0" u="none" strike="noStrike" dirty="0">
                <a:effectLst/>
                <a:latin typeface="Pretendard"/>
              </a:rPr>
              <a:t>, </a:t>
            </a:r>
            <a:r>
              <a:rPr lang="ko-KR" altLang="en-US" sz="1600" b="1" i="0" u="none" strike="noStrike" dirty="0">
                <a:effectLst/>
                <a:latin typeface="Pretendard"/>
              </a:rPr>
              <a:t>분류 가능한 카본 함유 간극 확인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5B0EB-8E07-411A-92FF-8306F136E4F7}"/>
              </a:ext>
            </a:extLst>
          </p:cNvPr>
          <p:cNvSpPr txBox="1"/>
          <p:nvPr/>
        </p:nvSpPr>
        <p:spPr>
          <a:xfrm>
            <a:off x="-255181" y="2261127"/>
            <a:ext cx="35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데이터 </a:t>
            </a:r>
            <a:r>
              <a:rPr lang="ko-KR" altLang="en-US" sz="1600" b="1" dirty="0" err="1"/>
              <a:t>전처리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C00D01-DF05-4EAF-8BB3-614B5365FA95}"/>
              </a:ext>
            </a:extLst>
          </p:cNvPr>
          <p:cNvSpPr txBox="1"/>
          <p:nvPr/>
        </p:nvSpPr>
        <p:spPr>
          <a:xfrm>
            <a:off x="-209150" y="2854842"/>
            <a:ext cx="35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분류 기법 실험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EA84E21-7DDE-44F0-9999-8BCDC68C818C}"/>
              </a:ext>
            </a:extLst>
          </p:cNvPr>
          <p:cNvSpPr/>
          <p:nvPr/>
        </p:nvSpPr>
        <p:spPr>
          <a:xfrm>
            <a:off x="5354128" y="2835645"/>
            <a:ext cx="1763765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2851AA9-0099-40D6-87A1-01098F7AD768}"/>
              </a:ext>
            </a:extLst>
          </p:cNvPr>
          <p:cNvSpPr/>
          <p:nvPr/>
        </p:nvSpPr>
        <p:spPr>
          <a:xfrm>
            <a:off x="7244884" y="3381452"/>
            <a:ext cx="510899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38AFDE-7353-4BA8-9C4E-159C8A517B5F}"/>
              </a:ext>
            </a:extLst>
          </p:cNvPr>
          <p:cNvSpPr/>
          <p:nvPr/>
        </p:nvSpPr>
        <p:spPr>
          <a:xfrm>
            <a:off x="7963758" y="3969789"/>
            <a:ext cx="1603423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E9369C-5A88-4E96-8706-4C4C31DFA825}"/>
              </a:ext>
            </a:extLst>
          </p:cNvPr>
          <p:cNvSpPr txBox="1"/>
          <p:nvPr/>
        </p:nvSpPr>
        <p:spPr>
          <a:xfrm>
            <a:off x="7839075" y="262753"/>
            <a:ext cx="42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활용 스파크 이미지를 이용한 강종 분류</a:t>
            </a:r>
          </a:p>
        </p:txBody>
      </p:sp>
    </p:spTree>
    <p:extLst>
      <p:ext uri="{BB962C8B-B14F-4D97-AF65-F5344CB8AC3E}">
        <p14:creationId xmlns:p14="http://schemas.microsoft.com/office/powerpoint/2010/main" val="315852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189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나눔바른고딕</vt:lpstr>
      <vt:lpstr>Arial</vt:lpstr>
      <vt:lpstr>Pretendard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김은찬</dc:creator>
  <cp:lastModifiedBy>eunchan</cp:lastModifiedBy>
  <cp:revision>247</cp:revision>
  <dcterms:created xsi:type="dcterms:W3CDTF">2023-06-28T14:15:35Z</dcterms:created>
  <dcterms:modified xsi:type="dcterms:W3CDTF">2023-09-11T10:53:26Z</dcterms:modified>
</cp:coreProperties>
</file>