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8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Britannic Bold" panose="020B0903060703020204" pitchFamily="34" charset="0"/>
      <p:regular r:id="rId31"/>
    </p:embeddedFont>
    <p:embeddedFont>
      <p:font typeface="Helvetica" panose="020B0604020202020204" pitchFamily="34" charset="0"/>
      <p:regular r:id="rId32"/>
      <p:bold r:id="rId33"/>
      <p:italic r:id="rId34"/>
      <p:bold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daeun" initials="kd" lastIdx="5" clrIdx="0">
    <p:extLst>
      <p:ext uri="{19B8F6BF-5375-455C-9EA6-DF929625EA0E}">
        <p15:presenceInfo xmlns:p15="http://schemas.microsoft.com/office/powerpoint/2012/main" userId="b07a165407e0ac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eun" userId="b07a165407e0acac" providerId="LiveId" clId="{5ABEB1AB-9E5E-4EF9-A290-31BDC7926ECC}"/>
    <pc:docChg chg="undo custSel modSld">
      <pc:chgData name="kim daeun" userId="b07a165407e0acac" providerId="LiveId" clId="{5ABEB1AB-9E5E-4EF9-A290-31BDC7926ECC}" dt="2021-03-13T16:11:29.924" v="399" actId="20577"/>
      <pc:docMkLst>
        <pc:docMk/>
      </pc:docMkLst>
      <pc:sldChg chg="addSp modSp mod">
        <pc:chgData name="kim daeun" userId="b07a165407e0acac" providerId="LiveId" clId="{5ABEB1AB-9E5E-4EF9-A290-31BDC7926ECC}" dt="2021-03-13T15:39:51.213" v="249" actId="1076"/>
        <pc:sldMkLst>
          <pc:docMk/>
          <pc:sldMk cId="954550430" sldId="257"/>
        </pc:sldMkLst>
        <pc:spChg chg="mod">
          <ac:chgData name="kim daeun" userId="b07a165407e0acac" providerId="LiveId" clId="{5ABEB1AB-9E5E-4EF9-A290-31BDC7926ECC}" dt="2021-03-13T15:39:41.920" v="245" actId="1076"/>
          <ac:spMkLst>
            <pc:docMk/>
            <pc:sldMk cId="954550430" sldId="257"/>
            <ac:spMk id="21" creationId="{16D4B16C-C0B9-46E3-A575-594CF93D1A62}"/>
          </ac:spMkLst>
        </pc:spChg>
        <pc:spChg chg="mod">
          <ac:chgData name="kim daeun" userId="b07a165407e0acac" providerId="LiveId" clId="{5ABEB1AB-9E5E-4EF9-A290-31BDC7926ECC}" dt="2021-03-13T15:39:47.547" v="248" actId="164"/>
          <ac:spMkLst>
            <pc:docMk/>
            <pc:sldMk cId="954550430" sldId="257"/>
            <ac:spMk id="31" creationId="{0245957B-1F6B-4DBA-A7BF-17981B0942E1}"/>
          </ac:spMkLst>
        </pc:spChg>
        <pc:grpChg chg="add mod">
          <ac:chgData name="kim daeun" userId="b07a165407e0acac" providerId="LiveId" clId="{5ABEB1AB-9E5E-4EF9-A290-31BDC7926ECC}" dt="2021-03-13T15:39:51.213" v="249" actId="1076"/>
          <ac:grpSpMkLst>
            <pc:docMk/>
            <pc:sldMk cId="954550430" sldId="257"/>
            <ac:grpSpMk id="2" creationId="{FD24828C-2245-4566-B36E-ECC8B6768455}"/>
          </ac:grpSpMkLst>
        </pc:grpChg>
        <pc:cxnChg chg="mod">
          <ac:chgData name="kim daeun" userId="b07a165407e0acac" providerId="LiveId" clId="{5ABEB1AB-9E5E-4EF9-A290-31BDC7926ECC}" dt="2021-03-13T15:39:47.547" v="248" actId="164"/>
          <ac:cxnSpMkLst>
            <pc:docMk/>
            <pc:sldMk cId="954550430" sldId="257"/>
            <ac:cxnSpMk id="32" creationId="{8360C714-C68D-43FD-AA74-B7F8E14BEFB7}"/>
          </ac:cxnSpMkLst>
        </pc:cxnChg>
      </pc:sldChg>
      <pc:sldChg chg="modSp mod">
        <pc:chgData name="kim daeun" userId="b07a165407e0acac" providerId="LiveId" clId="{5ABEB1AB-9E5E-4EF9-A290-31BDC7926ECC}" dt="2021-03-13T16:11:29.924" v="399" actId="20577"/>
        <pc:sldMkLst>
          <pc:docMk/>
          <pc:sldMk cId="3880400169" sldId="258"/>
        </pc:sldMkLst>
        <pc:spChg chg="mod">
          <ac:chgData name="kim daeun" userId="b07a165407e0acac" providerId="LiveId" clId="{5ABEB1AB-9E5E-4EF9-A290-31BDC7926ECC}" dt="2021-03-13T16:11:29.924" v="399" actId="20577"/>
          <ac:spMkLst>
            <pc:docMk/>
            <pc:sldMk cId="3880400169" sldId="258"/>
            <ac:spMk id="59" creationId="{6E137C56-783C-4EA7-80F5-411B86E235DB}"/>
          </ac:spMkLst>
        </pc:spChg>
        <pc:spChg chg="mod">
          <ac:chgData name="kim daeun" userId="b07a165407e0acac" providerId="LiveId" clId="{5ABEB1AB-9E5E-4EF9-A290-31BDC7926ECC}" dt="2021-03-13T16:09:14.214" v="385" actId="20577"/>
          <ac:spMkLst>
            <pc:docMk/>
            <pc:sldMk cId="3880400169" sldId="258"/>
            <ac:spMk id="60" creationId="{2BBE589A-0039-4156-915B-BFED96CAE125}"/>
          </ac:spMkLst>
        </pc:spChg>
        <pc:spChg chg="mod">
          <ac:chgData name="kim daeun" userId="b07a165407e0acac" providerId="LiveId" clId="{5ABEB1AB-9E5E-4EF9-A290-31BDC7926ECC}" dt="2021-03-13T16:09:19.030" v="391" actId="20577"/>
          <ac:spMkLst>
            <pc:docMk/>
            <pc:sldMk cId="3880400169" sldId="258"/>
            <ac:spMk id="61" creationId="{5A9BD99C-8992-4913-8EE5-F1DAEE91A523}"/>
          </ac:spMkLst>
        </pc:spChg>
        <pc:spChg chg="mod">
          <ac:chgData name="kim daeun" userId="b07a165407e0acac" providerId="LiveId" clId="{5ABEB1AB-9E5E-4EF9-A290-31BDC7926ECC}" dt="2021-03-13T16:09:23.043" v="397" actId="20577"/>
          <ac:spMkLst>
            <pc:docMk/>
            <pc:sldMk cId="3880400169" sldId="258"/>
            <ac:spMk id="62" creationId="{244F2518-BC84-4D2A-AE62-632CA33B1DE2}"/>
          </ac:spMkLst>
        </pc:spChg>
      </pc:sldChg>
      <pc:sldChg chg="addSp delSp modSp mod">
        <pc:chgData name="kim daeun" userId="b07a165407e0acac" providerId="LiveId" clId="{5ABEB1AB-9E5E-4EF9-A290-31BDC7926ECC}" dt="2021-03-13T15:48:48.493" v="305" actId="1076"/>
        <pc:sldMkLst>
          <pc:docMk/>
          <pc:sldMk cId="2779595594" sldId="259"/>
        </pc:sldMkLst>
        <pc:spChg chg="mod">
          <ac:chgData name="kim daeun" userId="b07a165407e0acac" providerId="LiveId" clId="{5ABEB1AB-9E5E-4EF9-A290-31BDC7926ECC}" dt="2021-03-13T15:48:09.122" v="293" actId="20577"/>
          <ac:spMkLst>
            <pc:docMk/>
            <pc:sldMk cId="2779595594" sldId="259"/>
            <ac:spMk id="22" creationId="{4E43B2AA-C848-4113-83FD-6FE7A5F51C16}"/>
          </ac:spMkLst>
        </pc:spChg>
        <pc:spChg chg="mod">
          <ac:chgData name="kim daeun" userId="b07a165407e0acac" providerId="LiveId" clId="{5ABEB1AB-9E5E-4EF9-A290-31BDC7926ECC}" dt="2021-03-13T15:25:03.179" v="39" actId="1035"/>
          <ac:spMkLst>
            <pc:docMk/>
            <pc:sldMk cId="2779595594" sldId="259"/>
            <ac:spMk id="23" creationId="{E8D52D90-401F-42DA-A225-8284B06E731B}"/>
          </ac:spMkLst>
        </pc:spChg>
        <pc:spChg chg="mod">
          <ac:chgData name="kim daeun" userId="b07a165407e0acac" providerId="LiveId" clId="{5ABEB1AB-9E5E-4EF9-A290-31BDC7926ECC}" dt="2021-03-13T15:48:23.006" v="298" actId="1076"/>
          <ac:spMkLst>
            <pc:docMk/>
            <pc:sldMk cId="2779595594" sldId="259"/>
            <ac:spMk id="50" creationId="{2421B023-3670-4953-A8B8-9A41F5C8CD45}"/>
          </ac:spMkLst>
        </pc:spChg>
        <pc:spChg chg="mod">
          <ac:chgData name="kim daeun" userId="b07a165407e0acac" providerId="LiveId" clId="{5ABEB1AB-9E5E-4EF9-A290-31BDC7926ECC}" dt="2021-03-13T15:48:17.501" v="297" actId="20577"/>
          <ac:spMkLst>
            <pc:docMk/>
            <pc:sldMk cId="2779595594" sldId="259"/>
            <ac:spMk id="51" creationId="{BDB4B649-5D6E-4AF7-994B-A96ABB50CBC8}"/>
          </ac:spMkLst>
        </pc:spChg>
        <pc:spChg chg="mod">
          <ac:chgData name="kim daeun" userId="b07a165407e0acac" providerId="LiveId" clId="{5ABEB1AB-9E5E-4EF9-A290-31BDC7926ECC}" dt="2021-03-13T15:40:38.395" v="252" actId="1076"/>
          <ac:spMkLst>
            <pc:docMk/>
            <pc:sldMk cId="2779595594" sldId="259"/>
            <ac:spMk id="60" creationId="{5A317C27-6985-4F00-934E-2E6EA85DA417}"/>
          </ac:spMkLst>
        </pc:spChg>
        <pc:spChg chg="mod">
          <ac:chgData name="kim daeun" userId="b07a165407e0acac" providerId="LiveId" clId="{5ABEB1AB-9E5E-4EF9-A290-31BDC7926ECC}" dt="2021-03-13T15:40:33.510" v="251" actId="20577"/>
          <ac:spMkLst>
            <pc:docMk/>
            <pc:sldMk cId="2779595594" sldId="259"/>
            <ac:spMk id="61" creationId="{9A32701F-9D9D-488A-B758-54B821F70DF5}"/>
          </ac:spMkLst>
        </pc:spChg>
        <pc:spChg chg="mod">
          <ac:chgData name="kim daeun" userId="b07a165407e0acac" providerId="LiveId" clId="{5ABEB1AB-9E5E-4EF9-A290-31BDC7926ECC}" dt="2021-03-13T15:48:45.431" v="304" actId="1076"/>
          <ac:spMkLst>
            <pc:docMk/>
            <pc:sldMk cId="2779595594" sldId="259"/>
            <ac:spMk id="73" creationId="{306A531B-3633-4136-8537-E391E71926C1}"/>
          </ac:spMkLst>
        </pc:spChg>
        <pc:spChg chg="mod">
          <ac:chgData name="kim daeun" userId="b07a165407e0acac" providerId="LiveId" clId="{5ABEB1AB-9E5E-4EF9-A290-31BDC7926ECC}" dt="2021-03-13T15:48:41.500" v="303" actId="20577"/>
          <ac:spMkLst>
            <pc:docMk/>
            <pc:sldMk cId="2779595594" sldId="259"/>
            <ac:spMk id="74" creationId="{F786AAA3-DBEA-4854-89D9-7A797955C04A}"/>
          </ac:spMkLst>
        </pc:spChg>
        <pc:spChg chg="mod">
          <ac:chgData name="kim daeun" userId="b07a165407e0acac" providerId="LiveId" clId="{5ABEB1AB-9E5E-4EF9-A290-31BDC7926ECC}" dt="2021-03-13T15:25:11.285" v="42" actId="1036"/>
          <ac:spMkLst>
            <pc:docMk/>
            <pc:sldMk cId="2779595594" sldId="259"/>
            <ac:spMk id="76" creationId="{2B311C3B-28B3-43B2-860B-BF8FE7878EB3}"/>
          </ac:spMkLst>
        </pc:spChg>
        <pc:spChg chg="mod">
          <ac:chgData name="kim daeun" userId="b07a165407e0acac" providerId="LiveId" clId="{5ABEB1AB-9E5E-4EF9-A290-31BDC7926ECC}" dt="2021-03-13T15:48:34.781" v="301" actId="1076"/>
          <ac:spMkLst>
            <pc:docMk/>
            <pc:sldMk cId="2779595594" sldId="259"/>
            <ac:spMk id="86" creationId="{0D47D312-5721-4166-A565-F58D4E8FFA7B}"/>
          </ac:spMkLst>
        </pc:spChg>
        <pc:spChg chg="mod">
          <ac:chgData name="kim daeun" userId="b07a165407e0acac" providerId="LiveId" clId="{5ABEB1AB-9E5E-4EF9-A290-31BDC7926ECC}" dt="2021-03-13T15:48:30.513" v="300" actId="20577"/>
          <ac:spMkLst>
            <pc:docMk/>
            <pc:sldMk cId="2779595594" sldId="259"/>
            <ac:spMk id="87" creationId="{88DE96B8-02E9-435E-ABE6-65EC2D7ADD99}"/>
          </ac:spMkLst>
        </pc:spChg>
        <pc:spChg chg="add mod">
          <ac:chgData name="kim daeun" userId="b07a165407e0acac" providerId="LiveId" clId="{5ABEB1AB-9E5E-4EF9-A290-31BDC7926ECC}" dt="2021-03-13T15:47:15.542" v="292" actId="164"/>
          <ac:spMkLst>
            <pc:docMk/>
            <pc:sldMk cId="2779595594" sldId="259"/>
            <ac:spMk id="111" creationId="{CEBCD8AD-1980-4005-83E0-3D452D9B0DF8}"/>
          </ac:spMkLst>
        </pc:spChg>
        <pc:grpChg chg="add mod">
          <ac:chgData name="kim daeun" userId="b07a165407e0acac" providerId="LiveId" clId="{5ABEB1AB-9E5E-4EF9-A290-31BDC7926ECC}" dt="2021-03-13T15:47:15.542" v="292" actId="164"/>
          <ac:grpSpMkLst>
            <pc:docMk/>
            <pc:sldMk cId="2779595594" sldId="259"/>
            <ac:grpSpMk id="6" creationId="{653A6383-B57C-4D4A-8264-4889EB033B6E}"/>
          </ac:grpSpMkLst>
        </pc:grpChg>
        <pc:grpChg chg="mod">
          <ac:chgData name="kim daeun" userId="b07a165407e0acac" providerId="LiveId" clId="{5ABEB1AB-9E5E-4EF9-A290-31BDC7926ECC}" dt="2021-03-13T15:48:48.493" v="305" actId="1076"/>
          <ac:grpSpMkLst>
            <pc:docMk/>
            <pc:sldMk cId="2779595594" sldId="259"/>
            <ac:grpSpMk id="81" creationId="{F30456E0-20AE-4430-B84E-BD8F8E84B13D}"/>
          </ac:grpSpMkLst>
        </pc:grpChg>
        <pc:grpChg chg="mod">
          <ac:chgData name="kim daeun" userId="b07a165407e0acac" providerId="LiveId" clId="{5ABEB1AB-9E5E-4EF9-A290-31BDC7926ECC}" dt="2021-03-13T15:47:15.542" v="292" actId="164"/>
          <ac:grpSpMkLst>
            <pc:docMk/>
            <pc:sldMk cId="2779595594" sldId="259"/>
            <ac:grpSpMk id="96" creationId="{CFC84E51-04B7-4110-AF13-7F4900CEB1DF}"/>
          </ac:grpSpMkLst>
        </pc:grpChg>
        <pc:cxnChg chg="add mod">
          <ac:chgData name="kim daeun" userId="b07a165407e0acac" providerId="LiveId" clId="{5ABEB1AB-9E5E-4EF9-A290-31BDC7926ECC}" dt="2021-03-13T15:47:15.542" v="292" actId="164"/>
          <ac:cxnSpMkLst>
            <pc:docMk/>
            <pc:sldMk cId="2779595594" sldId="259"/>
            <ac:cxnSpMk id="3" creationId="{5ED931C2-31B4-4C2C-96B5-34D81CC74537}"/>
          </ac:cxnSpMkLst>
        </pc:cxnChg>
        <pc:cxnChg chg="del mod">
          <ac:chgData name="kim daeun" userId="b07a165407e0acac" providerId="LiveId" clId="{5ABEB1AB-9E5E-4EF9-A290-31BDC7926ECC}" dt="2021-03-13T15:45:51.980" v="276" actId="478"/>
          <ac:cxnSpMkLst>
            <pc:docMk/>
            <pc:sldMk cId="2779595594" sldId="259"/>
            <ac:cxnSpMk id="95" creationId="{3FC6781F-DB54-47AA-A32F-A22B6154A803}"/>
          </ac:cxnSpMkLst>
        </pc:cxnChg>
        <pc:cxnChg chg="add del mod">
          <ac:chgData name="kim daeun" userId="b07a165407e0acac" providerId="LiveId" clId="{5ABEB1AB-9E5E-4EF9-A290-31BDC7926ECC}" dt="2021-03-13T15:46:22.009" v="279" actId="478"/>
          <ac:cxnSpMkLst>
            <pc:docMk/>
            <pc:sldMk cId="2779595594" sldId="259"/>
            <ac:cxnSpMk id="97" creationId="{D6E45E6E-383C-437C-AC57-9A383CC98D55}"/>
          </ac:cxnSpMkLst>
        </pc:cxnChg>
      </pc:sldChg>
      <pc:sldChg chg="addSp modSp mod">
        <pc:chgData name="kim daeun" userId="b07a165407e0acac" providerId="LiveId" clId="{5ABEB1AB-9E5E-4EF9-A290-31BDC7926ECC}" dt="2021-03-13T15:35:43.665" v="185" actId="1076"/>
        <pc:sldMkLst>
          <pc:docMk/>
          <pc:sldMk cId="1419569647" sldId="260"/>
        </pc:sldMkLst>
        <pc:spChg chg="add mod">
          <ac:chgData name="kim daeun" userId="b07a165407e0acac" providerId="LiveId" clId="{5ABEB1AB-9E5E-4EF9-A290-31BDC7926ECC}" dt="2021-03-13T15:33:45.642" v="111" actId="164"/>
          <ac:spMkLst>
            <pc:docMk/>
            <pc:sldMk cId="1419569647" sldId="260"/>
            <ac:spMk id="2" creationId="{BC6E2745-2FDE-425E-B123-72745423C99B}"/>
          </ac:spMkLst>
        </pc:spChg>
        <pc:spChg chg="mod">
          <ac:chgData name="kim daeun" userId="b07a165407e0acac" providerId="LiveId" clId="{5ABEB1AB-9E5E-4EF9-A290-31BDC7926ECC}" dt="2021-03-13T15:35:39.991" v="184" actId="14100"/>
          <ac:spMkLst>
            <pc:docMk/>
            <pc:sldMk cId="1419569647" sldId="260"/>
            <ac:spMk id="19" creationId="{D85BE8A7-4587-4FC0-857D-4CBF4B1666C1}"/>
          </ac:spMkLst>
        </pc:spChg>
        <pc:grpChg chg="add mod">
          <ac:chgData name="kim daeun" userId="b07a165407e0acac" providerId="LiveId" clId="{5ABEB1AB-9E5E-4EF9-A290-31BDC7926ECC}" dt="2021-03-13T15:33:47.242" v="112" actId="1076"/>
          <ac:grpSpMkLst>
            <pc:docMk/>
            <pc:sldMk cId="1419569647" sldId="260"/>
            <ac:grpSpMk id="3" creationId="{510AE723-D881-44F4-8E85-C067138348AB}"/>
          </ac:grpSpMkLst>
        </pc:grpChg>
        <pc:picChg chg="mod">
          <ac:chgData name="kim daeun" userId="b07a165407e0acac" providerId="LiveId" clId="{5ABEB1AB-9E5E-4EF9-A290-31BDC7926ECC}" dt="2021-03-13T15:35:43.665" v="185" actId="1076"/>
          <ac:picMkLst>
            <pc:docMk/>
            <pc:sldMk cId="1419569647" sldId="260"/>
            <ac:picMk id="13" creationId="{4672C9CD-1285-4CCC-8003-CAE2BC30F37D}"/>
          </ac:picMkLst>
        </pc:picChg>
        <pc:picChg chg="mod">
          <ac:chgData name="kim daeun" userId="b07a165407e0acac" providerId="LiveId" clId="{5ABEB1AB-9E5E-4EF9-A290-31BDC7926ECC}" dt="2021-03-13T15:33:45.642" v="111" actId="164"/>
          <ac:picMkLst>
            <pc:docMk/>
            <pc:sldMk cId="1419569647" sldId="260"/>
            <ac:picMk id="20" creationId="{74D80AB9-A1DD-46DC-B156-1564BF031126}"/>
          </ac:picMkLst>
        </pc:picChg>
      </pc:sldChg>
      <pc:sldChg chg="modSp mod">
        <pc:chgData name="kim daeun" userId="b07a165407e0acac" providerId="LiveId" clId="{5ABEB1AB-9E5E-4EF9-A290-31BDC7926ECC}" dt="2021-03-13T15:43:46.802" v="275" actId="20577"/>
        <pc:sldMkLst>
          <pc:docMk/>
          <pc:sldMk cId="1664926076" sldId="261"/>
        </pc:sldMkLst>
        <pc:spChg chg="mod">
          <ac:chgData name="kim daeun" userId="b07a165407e0acac" providerId="LiveId" clId="{5ABEB1AB-9E5E-4EF9-A290-31BDC7926ECC}" dt="2021-03-13T15:43:46.802" v="275" actId="20577"/>
          <ac:spMkLst>
            <pc:docMk/>
            <pc:sldMk cId="1664926076" sldId="261"/>
            <ac:spMk id="9" creationId="{D549862C-0405-42BD-90B2-8E5BA31DF5F5}"/>
          </ac:spMkLst>
        </pc:spChg>
      </pc:sldChg>
      <pc:sldChg chg="addSp modSp mod">
        <pc:chgData name="kim daeun" userId="b07a165407e0acac" providerId="LiveId" clId="{5ABEB1AB-9E5E-4EF9-A290-31BDC7926ECC}" dt="2021-03-13T15:35:27.391" v="175" actId="1076"/>
        <pc:sldMkLst>
          <pc:docMk/>
          <pc:sldMk cId="493976601" sldId="262"/>
        </pc:sldMkLst>
        <pc:spChg chg="mod">
          <ac:chgData name="kim daeun" userId="b07a165407e0acac" providerId="LiveId" clId="{5ABEB1AB-9E5E-4EF9-A290-31BDC7926ECC}" dt="2021-03-13T15:32:49.382" v="93" actId="20577"/>
          <ac:spMkLst>
            <pc:docMk/>
            <pc:sldMk cId="493976601" sldId="262"/>
            <ac:spMk id="8" creationId="{6B68A20D-230A-4C2C-AE48-0CA455EDEC4B}"/>
          </ac:spMkLst>
        </pc:spChg>
        <pc:spChg chg="add mod">
          <ac:chgData name="kim daeun" userId="b07a165407e0acac" providerId="LiveId" clId="{5ABEB1AB-9E5E-4EF9-A290-31BDC7926ECC}" dt="2021-03-13T15:33:32.667" v="108" actId="164"/>
          <ac:spMkLst>
            <pc:docMk/>
            <pc:sldMk cId="493976601" sldId="262"/>
            <ac:spMk id="9" creationId="{46199C7B-0150-4260-9D6C-AA0102BE6B8B}"/>
          </ac:spMkLst>
        </pc:spChg>
        <pc:grpChg chg="add mod">
          <ac:chgData name="kim daeun" userId="b07a165407e0acac" providerId="LiveId" clId="{5ABEB1AB-9E5E-4EF9-A290-31BDC7926ECC}" dt="2021-03-13T15:33:38.204" v="109" actId="1076"/>
          <ac:grpSpMkLst>
            <pc:docMk/>
            <pc:sldMk cId="493976601" sldId="262"/>
            <ac:grpSpMk id="2" creationId="{3F783BBD-3BC0-41BB-938E-366253A5BCB7}"/>
          </ac:grpSpMkLst>
        </pc:grpChg>
        <pc:picChg chg="mod">
          <ac:chgData name="kim daeun" userId="b07a165407e0acac" providerId="LiveId" clId="{5ABEB1AB-9E5E-4EF9-A290-31BDC7926ECC}" dt="2021-03-13T15:35:27.391" v="175" actId="1076"/>
          <ac:picMkLst>
            <pc:docMk/>
            <pc:sldMk cId="493976601" sldId="262"/>
            <ac:picMk id="10" creationId="{6BCD76F4-A45D-4738-8779-B78741684DA4}"/>
          </ac:picMkLst>
        </pc:picChg>
        <pc:picChg chg="mod">
          <ac:chgData name="kim daeun" userId="b07a165407e0acac" providerId="LiveId" clId="{5ABEB1AB-9E5E-4EF9-A290-31BDC7926ECC}" dt="2021-03-13T15:33:32.667" v="108" actId="164"/>
          <ac:picMkLst>
            <pc:docMk/>
            <pc:sldMk cId="493976601" sldId="262"/>
            <ac:picMk id="14" creationId="{6C23ED26-8CBB-45B0-BD71-E8F815E70C2E}"/>
          </ac:picMkLst>
        </pc:picChg>
      </pc:sldChg>
      <pc:sldChg chg="addSp modSp mod">
        <pc:chgData name="kim daeun" userId="b07a165407e0acac" providerId="LiveId" clId="{5ABEB1AB-9E5E-4EF9-A290-31BDC7926ECC}" dt="2021-03-13T15:35:22.709" v="174" actId="1076"/>
        <pc:sldMkLst>
          <pc:docMk/>
          <pc:sldMk cId="2818432832" sldId="263"/>
        </pc:sldMkLst>
        <pc:spChg chg="add mod">
          <ac:chgData name="kim daeun" userId="b07a165407e0acac" providerId="LiveId" clId="{5ABEB1AB-9E5E-4EF9-A290-31BDC7926ECC}" dt="2021-03-13T15:34:08.298" v="125" actId="164"/>
          <ac:spMkLst>
            <pc:docMk/>
            <pc:sldMk cId="2818432832" sldId="263"/>
            <ac:spMk id="9" creationId="{ADFE41F4-3BD9-4CC3-93DA-6FD2B57551D2}"/>
          </ac:spMkLst>
        </pc:spChg>
        <pc:grpChg chg="add mod">
          <ac:chgData name="kim daeun" userId="b07a165407e0acac" providerId="LiveId" clId="{5ABEB1AB-9E5E-4EF9-A290-31BDC7926ECC}" dt="2021-03-13T15:34:08.298" v="125" actId="164"/>
          <ac:grpSpMkLst>
            <pc:docMk/>
            <pc:sldMk cId="2818432832" sldId="263"/>
            <ac:grpSpMk id="2" creationId="{CC624D56-3A4B-4B1B-A510-38E8619AC3A9}"/>
          </ac:grpSpMkLst>
        </pc:grpChg>
        <pc:picChg chg="mod">
          <ac:chgData name="kim daeun" userId="b07a165407e0acac" providerId="LiveId" clId="{5ABEB1AB-9E5E-4EF9-A290-31BDC7926ECC}" dt="2021-03-13T15:35:22.709" v="174" actId="1076"/>
          <ac:picMkLst>
            <pc:docMk/>
            <pc:sldMk cId="2818432832" sldId="263"/>
            <ac:picMk id="10" creationId="{F408F2B8-C386-467C-99B8-A38E720DC858}"/>
          </ac:picMkLst>
        </pc:picChg>
        <pc:picChg chg="mod">
          <ac:chgData name="kim daeun" userId="b07a165407e0acac" providerId="LiveId" clId="{5ABEB1AB-9E5E-4EF9-A290-31BDC7926ECC}" dt="2021-03-13T15:34:08.298" v="125" actId="164"/>
          <ac:picMkLst>
            <pc:docMk/>
            <pc:sldMk cId="2818432832" sldId="263"/>
            <ac:picMk id="11" creationId="{5E5C191F-F6C4-461C-8CA5-E449ED6B2CF7}"/>
          </ac:picMkLst>
        </pc:picChg>
      </pc:sldChg>
      <pc:sldChg chg="addSp delSp modSp mod">
        <pc:chgData name="kim daeun" userId="b07a165407e0acac" providerId="LiveId" clId="{5ABEB1AB-9E5E-4EF9-A290-31BDC7926ECC}" dt="2021-03-13T15:35:06.143" v="172" actId="1076"/>
        <pc:sldMkLst>
          <pc:docMk/>
          <pc:sldMk cId="3795600683" sldId="264"/>
        </pc:sldMkLst>
        <pc:spChg chg="add del mod">
          <ac:chgData name="kim daeun" userId="b07a165407e0acac" providerId="LiveId" clId="{5ABEB1AB-9E5E-4EF9-A290-31BDC7926ECC}" dt="2021-03-13T15:34:16.324" v="130" actId="478"/>
          <ac:spMkLst>
            <pc:docMk/>
            <pc:sldMk cId="3795600683" sldId="264"/>
            <ac:spMk id="9" creationId="{2C6B8F01-4F6E-4D59-AE17-607D8242FD12}"/>
          </ac:spMkLst>
        </pc:spChg>
        <pc:spChg chg="mod">
          <ac:chgData name="kim daeun" userId="b07a165407e0acac" providerId="LiveId" clId="{5ABEB1AB-9E5E-4EF9-A290-31BDC7926ECC}" dt="2021-03-13T15:34:20.503" v="131"/>
          <ac:spMkLst>
            <pc:docMk/>
            <pc:sldMk cId="3795600683" sldId="264"/>
            <ac:spMk id="14" creationId="{74317095-33B7-4FBA-A161-6F04812807C6}"/>
          </ac:spMkLst>
        </pc:spChg>
        <pc:grpChg chg="add mod">
          <ac:chgData name="kim daeun" userId="b07a165407e0acac" providerId="LiveId" clId="{5ABEB1AB-9E5E-4EF9-A290-31BDC7926ECC}" dt="2021-03-13T15:34:20.503" v="131"/>
          <ac:grpSpMkLst>
            <pc:docMk/>
            <pc:sldMk cId="3795600683" sldId="264"/>
            <ac:grpSpMk id="12" creationId="{28012557-EACD-4633-B7B9-2AB90C908DD4}"/>
          </ac:grpSpMkLst>
        </pc:grpChg>
        <pc:picChg chg="mod">
          <ac:chgData name="kim daeun" userId="b07a165407e0acac" providerId="LiveId" clId="{5ABEB1AB-9E5E-4EF9-A290-31BDC7926ECC}" dt="2021-03-13T15:35:06.143" v="172" actId="1076"/>
          <ac:picMkLst>
            <pc:docMk/>
            <pc:sldMk cId="3795600683" sldId="264"/>
            <ac:picMk id="10" creationId="{42A57755-E98A-4B72-ABA2-0E134BB5D12C}"/>
          </ac:picMkLst>
        </pc:picChg>
        <pc:picChg chg="del mod">
          <ac:chgData name="kim daeun" userId="b07a165407e0acac" providerId="LiveId" clId="{5ABEB1AB-9E5E-4EF9-A290-31BDC7926ECC}" dt="2021-03-13T15:34:15.202" v="129" actId="478"/>
          <ac:picMkLst>
            <pc:docMk/>
            <pc:sldMk cId="3795600683" sldId="264"/>
            <ac:picMk id="11" creationId="{18B5EE3D-3EE2-406C-A69A-41A00527A806}"/>
          </ac:picMkLst>
        </pc:picChg>
        <pc:picChg chg="mod">
          <ac:chgData name="kim daeun" userId="b07a165407e0acac" providerId="LiveId" clId="{5ABEB1AB-9E5E-4EF9-A290-31BDC7926ECC}" dt="2021-03-13T15:34:20.503" v="131"/>
          <ac:picMkLst>
            <pc:docMk/>
            <pc:sldMk cId="3795600683" sldId="264"/>
            <ac:picMk id="13" creationId="{C4DC44C3-C9F8-487D-9B7D-0AAE81980CAE}"/>
          </ac:picMkLst>
        </pc:picChg>
      </pc:sldChg>
      <pc:sldChg chg="addSp modSp mod">
        <pc:chgData name="kim daeun" userId="b07a165407e0acac" providerId="LiveId" clId="{5ABEB1AB-9E5E-4EF9-A290-31BDC7926ECC}" dt="2021-03-13T15:36:06.990" v="186" actId="1076"/>
        <pc:sldMkLst>
          <pc:docMk/>
          <pc:sldMk cId="308434259" sldId="265"/>
        </pc:sldMkLst>
        <pc:spChg chg="add mod">
          <ac:chgData name="kim daeun" userId="b07a165407e0acac" providerId="LiveId" clId="{5ABEB1AB-9E5E-4EF9-A290-31BDC7926ECC}" dt="2021-03-13T15:34:58.783" v="171" actId="164"/>
          <ac:spMkLst>
            <pc:docMk/>
            <pc:sldMk cId="308434259" sldId="265"/>
            <ac:spMk id="9" creationId="{E1C2A468-2489-4F58-899C-FF122D54C843}"/>
          </ac:spMkLst>
        </pc:spChg>
        <pc:grpChg chg="add mod">
          <ac:chgData name="kim daeun" userId="b07a165407e0acac" providerId="LiveId" clId="{5ABEB1AB-9E5E-4EF9-A290-31BDC7926ECC}" dt="2021-03-13T15:34:58.783" v="171" actId="164"/>
          <ac:grpSpMkLst>
            <pc:docMk/>
            <pc:sldMk cId="308434259" sldId="265"/>
            <ac:grpSpMk id="2" creationId="{85FD9C9D-41DD-44B9-A551-DB11B1B97E33}"/>
          </ac:grpSpMkLst>
        </pc:grpChg>
        <pc:picChg chg="mod">
          <ac:chgData name="kim daeun" userId="b07a165407e0acac" providerId="LiveId" clId="{5ABEB1AB-9E5E-4EF9-A290-31BDC7926ECC}" dt="2021-03-13T15:36:06.990" v="186" actId="1076"/>
          <ac:picMkLst>
            <pc:docMk/>
            <pc:sldMk cId="308434259" sldId="265"/>
            <ac:picMk id="10" creationId="{863DECA8-C899-4797-9085-26C706C77272}"/>
          </ac:picMkLst>
        </pc:picChg>
        <pc:picChg chg="mod">
          <ac:chgData name="kim daeun" userId="b07a165407e0acac" providerId="LiveId" clId="{5ABEB1AB-9E5E-4EF9-A290-31BDC7926ECC}" dt="2021-03-13T15:34:58.783" v="171" actId="164"/>
          <ac:picMkLst>
            <pc:docMk/>
            <pc:sldMk cId="308434259" sldId="265"/>
            <ac:picMk id="11" creationId="{C440D8FA-DE2C-4AD3-8657-98D63825DA79}"/>
          </ac:picMkLst>
        </pc:picChg>
      </pc:sldChg>
      <pc:sldChg chg="addSp modSp mod">
        <pc:chgData name="kim daeun" userId="b07a165407e0acac" providerId="LiveId" clId="{5ABEB1AB-9E5E-4EF9-A290-31BDC7926ECC}" dt="2021-03-13T15:36:14.423" v="188" actId="1076"/>
        <pc:sldMkLst>
          <pc:docMk/>
          <pc:sldMk cId="3649346838" sldId="266"/>
        </pc:sldMkLst>
        <pc:spChg chg="add mod">
          <ac:chgData name="kim daeun" userId="b07a165407e0acac" providerId="LiveId" clId="{5ABEB1AB-9E5E-4EF9-A290-31BDC7926ECC}" dt="2021-03-13T15:34:55.971" v="170" actId="164"/>
          <ac:spMkLst>
            <pc:docMk/>
            <pc:sldMk cId="3649346838" sldId="266"/>
            <ac:spMk id="9" creationId="{5BA7F28B-D804-4C01-BDC2-B2EF7D42F035}"/>
          </ac:spMkLst>
        </pc:spChg>
        <pc:grpChg chg="add mod">
          <ac:chgData name="kim daeun" userId="b07a165407e0acac" providerId="LiveId" clId="{5ABEB1AB-9E5E-4EF9-A290-31BDC7926ECC}" dt="2021-03-13T15:36:14.423" v="188" actId="1076"/>
          <ac:grpSpMkLst>
            <pc:docMk/>
            <pc:sldMk cId="3649346838" sldId="266"/>
            <ac:grpSpMk id="2" creationId="{E940CDCF-0C98-4CF0-B9FC-5F91864433D1}"/>
          </ac:grpSpMkLst>
        </pc:grpChg>
        <pc:picChg chg="mod">
          <ac:chgData name="kim daeun" userId="b07a165407e0acac" providerId="LiveId" clId="{5ABEB1AB-9E5E-4EF9-A290-31BDC7926ECC}" dt="2021-03-13T15:36:10.867" v="187" actId="1076"/>
          <ac:picMkLst>
            <pc:docMk/>
            <pc:sldMk cId="3649346838" sldId="266"/>
            <ac:picMk id="16" creationId="{922C3E22-5818-48B1-BCE9-EEE1426D3A40}"/>
          </ac:picMkLst>
        </pc:picChg>
        <pc:picChg chg="mod">
          <ac:chgData name="kim daeun" userId="b07a165407e0acac" providerId="LiveId" clId="{5ABEB1AB-9E5E-4EF9-A290-31BDC7926ECC}" dt="2021-03-13T15:34:55.971" v="170" actId="164"/>
          <ac:picMkLst>
            <pc:docMk/>
            <pc:sldMk cId="3649346838" sldId="266"/>
            <ac:picMk id="17" creationId="{7FB1585D-A8C3-4FF7-844A-BE9C7FA0F1D5}"/>
          </ac:picMkLst>
        </pc:picChg>
      </pc:sldChg>
      <pc:sldChg chg="delCm modCm">
        <pc:chgData name="kim daeun" userId="b07a165407e0acac" providerId="LiveId" clId="{5ABEB1AB-9E5E-4EF9-A290-31BDC7926ECC}" dt="2021-03-13T15:57:20.993" v="307" actId="1592"/>
        <pc:sldMkLst>
          <pc:docMk/>
          <pc:sldMk cId="2675660097" sldId="272"/>
        </pc:sldMkLst>
      </pc:sldChg>
      <pc:sldChg chg="modSp mod">
        <pc:chgData name="kim daeun" userId="b07a165407e0acac" providerId="LiveId" clId="{5ABEB1AB-9E5E-4EF9-A290-31BDC7926ECC}" dt="2021-03-13T15:37:44.438" v="198" actId="1076"/>
        <pc:sldMkLst>
          <pc:docMk/>
          <pc:sldMk cId="4096936615" sldId="283"/>
        </pc:sldMkLst>
        <pc:spChg chg="mod">
          <ac:chgData name="kim daeun" userId="b07a165407e0acac" providerId="LiveId" clId="{5ABEB1AB-9E5E-4EF9-A290-31BDC7926ECC}" dt="2021-03-13T15:37:44.438" v="198" actId="1076"/>
          <ac:spMkLst>
            <pc:docMk/>
            <pc:sldMk cId="4096936615" sldId="283"/>
            <ac:spMk id="7" creationId="{A7CC63C7-9817-420A-AC77-B2BA3356014E}"/>
          </ac:spMkLst>
        </pc:spChg>
      </pc:sldChg>
      <pc:sldChg chg="addSp delSp modSp mod">
        <pc:chgData name="kim daeun" userId="b07a165407e0acac" providerId="LiveId" clId="{5ABEB1AB-9E5E-4EF9-A290-31BDC7926ECC}" dt="2021-03-13T16:05:32.992" v="321" actId="478"/>
        <pc:sldMkLst>
          <pc:docMk/>
          <pc:sldMk cId="1401689189" sldId="284"/>
        </pc:sldMkLst>
        <pc:spChg chg="del mod topLvl">
          <ac:chgData name="kim daeun" userId="b07a165407e0acac" providerId="LiveId" clId="{5ABEB1AB-9E5E-4EF9-A290-31BDC7926ECC}" dt="2021-03-13T16:05:22.989" v="318" actId="478"/>
          <ac:spMkLst>
            <pc:docMk/>
            <pc:sldMk cId="1401689189" sldId="284"/>
            <ac:spMk id="15" creationId="{9B0865F2-2171-400A-9082-A3BA6A39231E}"/>
          </ac:spMkLst>
        </pc:spChg>
        <pc:grpChg chg="add del mod">
          <ac:chgData name="kim daeun" userId="b07a165407e0acac" providerId="LiveId" clId="{5ABEB1AB-9E5E-4EF9-A290-31BDC7926ECC}" dt="2021-03-13T16:05:22.989" v="318" actId="478"/>
          <ac:grpSpMkLst>
            <pc:docMk/>
            <pc:sldMk cId="1401689189" sldId="284"/>
            <ac:grpSpMk id="11" creationId="{CEED53B9-9963-4F34-AC68-F097BFEA72E1}"/>
          </ac:grpSpMkLst>
        </pc:grpChg>
        <pc:picChg chg="del mod topLvl">
          <ac:chgData name="kim daeun" userId="b07a165407e0acac" providerId="LiveId" clId="{5ABEB1AB-9E5E-4EF9-A290-31BDC7926ECC}" dt="2021-03-13T16:05:32.992" v="321" actId="478"/>
          <ac:picMkLst>
            <pc:docMk/>
            <pc:sldMk cId="1401689189" sldId="284"/>
            <ac:picMk id="13" creationId="{5D81919F-3FED-4AE0-A52E-3E98EEC98B5B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3T17:49:59.717" idx="4">
    <p:pos x="10" y="10"/>
    <p:text>그렇게 for문이 다 돌고나면, 각 key값의 총 횟수가 각 변수에 저장이됩니다. 저장횐 변수는
미리 만들어둔 Map&lt;String, Integer&gt;에 배정하였습니다.
예를 들어, Map&lt;“java”, java&gt; 는 “java”라는 key 에 java(java의 사용 횟수를 저장한 변수)를 가지고 있는
키 값의 쌍입니다. 이런 식으로 모든 key에 대한 쌍을 Map에 배정하였습니다.
그리고 Map의 각 key값에 대한 value를 배열로 만들어 가장 많이 사용된 키의 횟수를 구하는 for문을 
작성하고, 구해진 최대 값을 Map의 각 key에 저장된 value와 비교하여 가장 많이 사용된 키에 해당하는
이름도 구할 수 있도록 코드를 작성했습니다.
예를 들어, 최다 사용키의 횟수를 저장한 변수 max와 keyMap.get(“java”)를 비교하여 이 둘이 같을 경우
최다 사용키의 이름은 java입니다.
마지막으로 BufferedReader를 close 하고, “특정 범위에서 최다 사용키의 이름과 횟수”를 return 값으로
설정하여 반환하는 것으로 코드를 마무리하였습니다.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386CD-0102-49DC-98F4-C896D3BC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ACE60C-681F-4DB1-961E-EBC99D23E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175E2-4E99-497B-A414-2BB31BE2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7D5DD-CE30-43A0-93E9-F0AC7DD8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4B765-445F-4324-A509-656313A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7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EB98B-9003-4E45-B3B1-8439A0CA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47DD0C-0B8D-48AD-8DAD-C8B0B2A5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487D3-9522-4FEB-865E-0CB7F83C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54996-A9C1-417C-95CB-A7FF23AD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D6D7F-E503-48CE-8101-804C8B0C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2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EF6E3D-A0F0-4FAD-98E8-77517E369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1221E-3FDC-4B41-8492-145C0876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27E3E-2E09-4FF1-91AA-2B1B3D9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686E5-F736-4A5E-861A-FA727DE1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97E94-7AA7-4137-BADA-CCC8A227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7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0CA9F-B0D3-4B00-9ECE-AB00575D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8B76C-98AD-47BA-A60F-77B1472B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13090-D3B8-4870-8440-9F593B14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0BB97-08A8-411A-9D8C-3558723E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C214E-24C5-4DEF-9A92-59881446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7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8D7F1-2501-4ED9-A2BC-54B87EBD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499B42-A0A2-4254-BE0F-33B45D55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E211D-CC32-4BA3-837E-201608F0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EC15F-6523-4748-8363-527ED144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22F86-BD3F-4715-8163-AE838C08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92C6E-6094-4BA1-8223-C79ECAAA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F687C-E061-44CB-A981-119FE68E3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0D39D-44A5-49FF-B959-1722018D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C2F7C-36A6-47A9-B906-8AE41DE3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F78D5-787B-47F8-B732-56DA3E4E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96130-73E4-4E3B-B5A5-A29B812B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0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56B48-E1F0-4DCB-9B17-5058E6C8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125CE-3BA6-4F69-9CE8-ECD61EBE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4433C-88A6-4EFF-88E9-D3B3E40E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A548B-2C2C-4988-AE6E-E1B2C9AEC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5649D-8019-4358-99FF-3FA63FA01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56C154-6E9F-4E39-B6AB-0D102FB2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788DE-F143-4881-B69F-645D91CA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AF7DE5-269D-4052-8011-819BBD4B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7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EF565-6701-42ED-87AA-350D48A1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29A8FB-9DAB-4D5D-BFFE-37078DB3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425451-4A85-4DC0-A38E-08D69322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D5421-35EF-4F8A-BC74-ED5882C2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3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46FD53-8701-4257-9A20-D5EAAFC5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75D49A-02AA-4CAE-9DB8-57A658F5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FC071E-1F9A-4AE6-B0DF-80EC79C4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9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C9524-050F-4A6B-BB60-4B168255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9DD87-9573-4013-8E7C-79F742EE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B74D0-6AF3-4523-92F9-C22692EF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25B50-2E76-42A0-87DA-F881C496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9FC3-BD7A-4AE8-9B5A-0A3F03B8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0DBD1-C0AC-4BE1-AFD9-480C062D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9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FB6AE-4C8E-4530-B963-1018AE22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7BD4D-71B5-4C47-A326-8B7D8BA3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C4BD3-3088-402E-A96A-C1A61CC25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61469-F243-4A3E-9CA3-7E083449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E0318-B26A-4E82-90FE-4D1A16F0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87BDA-8F93-4111-8793-0B097148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43598-DA41-43F7-B70D-EEAB3A8A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3AFCD-D0CA-4F92-A6DC-18B75F21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D5A02-B24A-457F-81D2-41204B04D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6FC8-8F84-449F-84FC-E423BFEFD742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B60DC-26C7-4F6B-BAB8-FC61F1F7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3302C-AA28-4002-B9D5-F1B31DCD1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12D1-F5CB-486C-9FB3-D9D6B5334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7BF7A79-4C0A-4C68-9B26-C5B53388A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594"/>
            <a:ext cx="9144000" cy="842818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조영래 </a:t>
            </a:r>
            <a:r>
              <a:rPr lang="ko-KR" altLang="en-US" sz="1700" dirty="0" err="1"/>
              <a:t>이예림</a:t>
            </a:r>
            <a:r>
              <a:rPr lang="ko-KR" altLang="en-US" sz="1700" dirty="0"/>
              <a:t> 김다은 </a:t>
            </a:r>
            <a:r>
              <a:rPr lang="ko-KR" altLang="en-US" sz="1700" dirty="0" err="1"/>
              <a:t>유경우</a:t>
            </a:r>
            <a:r>
              <a:rPr lang="ko-KR" altLang="en-US" sz="1700" dirty="0"/>
              <a:t> 현병호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AA382-EDC6-4AFE-99D7-B09E662B1A2C}"/>
              </a:ext>
            </a:extLst>
          </p:cNvPr>
          <p:cNvSpPr txBox="1"/>
          <p:nvPr/>
        </p:nvSpPr>
        <p:spPr>
          <a:xfrm>
            <a:off x="2295524" y="2608406"/>
            <a:ext cx="7839075" cy="110799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kumimoji="1" sz="6600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en-US" dirty="0"/>
              <a:t>Java Team Project</a:t>
            </a:r>
            <a:endParaRPr lang="ko-Kore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DEDFEF2-B57A-43C7-B421-FB5BFE4E135E}"/>
              </a:ext>
            </a:extLst>
          </p:cNvPr>
          <p:cNvCxnSpPr>
            <a:cxnSpLocks/>
          </p:cNvCxnSpPr>
          <p:nvPr/>
        </p:nvCxnSpPr>
        <p:spPr>
          <a:xfrm>
            <a:off x="3124200" y="4000291"/>
            <a:ext cx="59436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7BAD7E-1F95-4B6B-B1AE-00AD746ED75A}"/>
              </a:ext>
            </a:extLst>
          </p:cNvPr>
          <p:cNvSpPr txBox="1"/>
          <p:nvPr/>
        </p:nvSpPr>
        <p:spPr>
          <a:xfrm>
            <a:off x="3719512" y="2059022"/>
            <a:ext cx="499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 팀 프로젝트 과제</a:t>
            </a:r>
          </a:p>
        </p:txBody>
      </p:sp>
    </p:spTree>
    <p:extLst>
      <p:ext uri="{BB962C8B-B14F-4D97-AF65-F5344CB8AC3E}">
        <p14:creationId xmlns:p14="http://schemas.microsoft.com/office/powerpoint/2010/main" val="315493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26DBF51-9196-43E2-9C38-0F9049413D62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AA8319-CA0F-40E9-BD2C-2F2F512C334A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ko-Kore-KR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09E51D66-65BA-49C0-9161-26E124AC60A5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E666FCF0-CC71-4C6F-A6D3-18B3D4A316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253764-E8ED-4C1B-ACF6-EF3111845905}"/>
              </a:ext>
            </a:extLst>
          </p:cNvPr>
          <p:cNvSpPr txBox="1"/>
          <p:nvPr/>
        </p:nvSpPr>
        <p:spPr>
          <a:xfrm>
            <a:off x="290824" y="1718919"/>
            <a:ext cx="353822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비정상적인 요청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(403)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발생한 횟수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 구하기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3DECA8-C899-4797-9085-26C706C77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91" y="0"/>
            <a:ext cx="3447288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5FD9C9D-41DD-44B9-A551-DB11B1B97E33}"/>
              </a:ext>
            </a:extLst>
          </p:cNvPr>
          <p:cNvGrpSpPr/>
          <p:nvPr/>
        </p:nvGrpSpPr>
        <p:grpSpPr>
          <a:xfrm>
            <a:off x="9538685" y="3958609"/>
            <a:ext cx="2357752" cy="2727084"/>
            <a:chOff x="9538685" y="3958609"/>
            <a:chExt cx="2357752" cy="272708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440D8FA-DE2C-4AD3-8657-98D63825D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685" y="3958609"/>
              <a:ext cx="2357752" cy="2357752"/>
            </a:xfrm>
            <a:prstGeom prst="rect">
              <a:avLst/>
            </a:prstGeom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C2A468-2489-4F58-899C-FF122D54C843}"/>
                </a:ext>
              </a:extLst>
            </p:cNvPr>
            <p:cNvSpPr txBox="1"/>
            <p:nvPr/>
          </p:nvSpPr>
          <p:spPr>
            <a:xfrm>
              <a:off x="10248527" y="6316361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김다은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3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CB2F031-A46F-4CEE-AE5D-6416926064B8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198737-9672-4C10-B1BC-F30E1CDCED84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ko-Kore-KR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56E85745-BB2B-468D-8F00-C50FDBC1CDA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B38699F1-BAC2-4845-B1D1-BE64344C78E2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4B3E8D-6415-4D6D-9D4F-867CB14299A4}"/>
              </a:ext>
            </a:extLst>
          </p:cNvPr>
          <p:cNvSpPr txBox="1"/>
          <p:nvPr/>
        </p:nvSpPr>
        <p:spPr>
          <a:xfrm>
            <a:off x="290824" y="1718919"/>
            <a:ext cx="3671576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177800" indent="-1778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입력되는 라인에 해당하는 정보출력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(1000~1500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라인에 해당하는 정보 중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최다사용 키의 이름과 횟수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구하기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22C3E22-5818-48B1-BCE9-EEE1426D3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81" y="0"/>
            <a:ext cx="2232837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940CDCF-0C98-4CF0-B9FC-5F91864433D1}"/>
              </a:ext>
            </a:extLst>
          </p:cNvPr>
          <p:cNvGrpSpPr/>
          <p:nvPr/>
        </p:nvGrpSpPr>
        <p:grpSpPr>
          <a:xfrm>
            <a:off x="10033625" y="4029224"/>
            <a:ext cx="1921919" cy="2693415"/>
            <a:chOff x="10052098" y="3890678"/>
            <a:chExt cx="1921919" cy="269341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FB1585D-A8C3-4FF7-844A-BE9C7FA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098" y="3890678"/>
              <a:ext cx="1921919" cy="2324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A7F28B-D804-4C01-BDC2-B2EF7D42F035}"/>
                </a:ext>
              </a:extLst>
            </p:cNvPr>
            <p:cNvSpPr txBox="1"/>
            <p:nvPr/>
          </p:nvSpPr>
          <p:spPr>
            <a:xfrm>
              <a:off x="10544023" y="6214761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조영래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34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910795D-0837-41CE-AF35-AED08E62C08A}"/>
              </a:ext>
            </a:extLst>
          </p:cNvPr>
          <p:cNvGrpSpPr/>
          <p:nvPr/>
        </p:nvGrpSpPr>
        <p:grpSpPr>
          <a:xfrm>
            <a:off x="8091799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19CEF-5AA5-40B2-9BDD-8309724C57C6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ko-Kore-KR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B56234E7-AE7A-4889-B5BC-9A18DB972C47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07D5C8E8-9174-43DE-ADD7-A808E04564DB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314A526-DC57-4B38-AA80-7834A5C6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" y="998813"/>
            <a:ext cx="2333757" cy="5186127"/>
          </a:xfrm>
          <a:prstGeom prst="rect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6704C-1992-4DEE-8619-8A3A20F58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92" y="2298198"/>
            <a:ext cx="3639058" cy="3886742"/>
          </a:xfrm>
          <a:prstGeom prst="rect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10AEBE-1DF3-481D-BAAC-DBC7AA059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95" y="1955250"/>
            <a:ext cx="1905266" cy="4229690"/>
          </a:xfrm>
          <a:prstGeom prst="rect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EF93AD-CF87-4782-A3DE-C8B26BCA6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06" y="1979065"/>
            <a:ext cx="3686689" cy="4182059"/>
          </a:xfrm>
          <a:prstGeom prst="rect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168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1742502-1B67-40A6-9D7A-D4A3DD3EC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8" y="1628523"/>
            <a:ext cx="4715533" cy="36009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147D88-94CC-411E-991C-91EB42984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48" y="1647576"/>
            <a:ext cx="4686954" cy="3581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B18510-4812-407A-A77E-908E14C7C0C1}"/>
              </a:ext>
            </a:extLst>
          </p:cNvPr>
          <p:cNvSpPr txBox="1"/>
          <p:nvPr/>
        </p:nvSpPr>
        <p:spPr>
          <a:xfrm>
            <a:off x="1781174" y="5553075"/>
            <a:ext cx="2286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 화면 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39F9F-3D6D-4D33-9589-2FF8006D9D72}"/>
              </a:ext>
            </a:extLst>
          </p:cNvPr>
          <p:cNvSpPr txBox="1"/>
          <p:nvPr/>
        </p:nvSpPr>
        <p:spPr>
          <a:xfrm>
            <a:off x="7905749" y="5553075"/>
            <a:ext cx="173355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 성공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D00259-E8E3-4E00-83E0-9BDAC7DCFE0D}"/>
              </a:ext>
            </a:extLst>
          </p:cNvPr>
          <p:cNvSpPr/>
          <p:nvPr/>
        </p:nvSpPr>
        <p:spPr>
          <a:xfrm>
            <a:off x="7067550" y="3295651"/>
            <a:ext cx="923925" cy="4381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F7850F-86A0-45ED-A112-1BED3A5924BA}"/>
              </a:ext>
            </a:extLst>
          </p:cNvPr>
          <p:cNvSpPr/>
          <p:nvPr/>
        </p:nvSpPr>
        <p:spPr>
          <a:xfrm>
            <a:off x="7067549" y="3814889"/>
            <a:ext cx="923925" cy="4381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C224CF-7BF8-4A08-B706-226B1C716556}"/>
              </a:ext>
            </a:extLst>
          </p:cNvPr>
          <p:cNvGrpSpPr/>
          <p:nvPr/>
        </p:nvGrpSpPr>
        <p:grpSpPr>
          <a:xfrm>
            <a:off x="0" y="0"/>
            <a:ext cx="9867901" cy="1200329"/>
            <a:chOff x="904874" y="537984"/>
            <a:chExt cx="9867901" cy="1200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B0C9E-A67F-4B66-BC71-8674E856266E}"/>
                </a:ext>
              </a:extLst>
            </p:cNvPr>
            <p:cNvSpPr txBox="1"/>
            <p:nvPr/>
          </p:nvSpPr>
          <p:spPr>
            <a:xfrm>
              <a:off x="904874" y="537984"/>
              <a:ext cx="976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Implement</a:t>
              </a:r>
              <a:r>
                <a:rPr kumimoji="1" lang="ko-KR" altLang="en-US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the program</a:t>
              </a:r>
              <a:endParaRPr kumimoji="1" lang="ko-Kore-KR" altLang="en-US" sz="7200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23" name="직선 연결선[R] 8">
              <a:extLst>
                <a:ext uri="{FF2B5EF4-FFF2-40B4-BE49-F238E27FC236}">
                  <a16:creationId xmlns:a16="http://schemas.microsoft.com/office/drawing/2014/main" id="{380AA28C-5BF1-4E2D-8457-140A419DC3B2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4" y="6715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8">
              <a:extLst>
                <a:ext uri="{FF2B5EF4-FFF2-40B4-BE49-F238E27FC236}">
                  <a16:creationId xmlns:a16="http://schemas.microsoft.com/office/drawing/2014/main" id="{A95A9AD4-0490-41DF-A493-7B223DA8DF99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3" y="17383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52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2272D91-9AAB-4D0B-8000-858306209DA5}"/>
              </a:ext>
            </a:extLst>
          </p:cNvPr>
          <p:cNvGrpSpPr/>
          <p:nvPr/>
        </p:nvGrpSpPr>
        <p:grpSpPr>
          <a:xfrm>
            <a:off x="0" y="0"/>
            <a:ext cx="9867901" cy="1200329"/>
            <a:chOff x="904874" y="537984"/>
            <a:chExt cx="9867901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D52B61-74C6-46FE-80F5-8EE9C5BAA1B9}"/>
                </a:ext>
              </a:extLst>
            </p:cNvPr>
            <p:cNvSpPr txBox="1"/>
            <p:nvPr/>
          </p:nvSpPr>
          <p:spPr>
            <a:xfrm>
              <a:off x="904874" y="537984"/>
              <a:ext cx="976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Implement</a:t>
              </a:r>
              <a:r>
                <a:rPr kumimoji="1" lang="ko-KR" altLang="en-US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the program</a:t>
              </a:r>
              <a:endParaRPr kumimoji="1" lang="ko-Kore-KR" altLang="en-US" sz="7200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A3CF7402-E9DD-476E-BF38-7FD595FD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4" y="6715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C628DA1E-8C53-4871-8CF7-A54A3C9FECB8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3" y="17383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08C1710-72BE-494B-AB41-849F1645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7" y="1789832"/>
            <a:ext cx="4896533" cy="4934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9F40F9-3FDD-47D4-8A5C-051DC8116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35" y="1333858"/>
            <a:ext cx="5896798" cy="3543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EB54B9E-2C06-4AA0-8DD3-B023E58ECA82}"/>
              </a:ext>
            </a:extLst>
          </p:cNvPr>
          <p:cNvSpPr/>
          <p:nvPr/>
        </p:nvSpPr>
        <p:spPr>
          <a:xfrm rot="7657491">
            <a:off x="3593850" y="1945106"/>
            <a:ext cx="1117454" cy="644045"/>
          </a:xfrm>
          <a:prstGeom prst="rightArrow">
            <a:avLst/>
          </a:prstGeom>
          <a:solidFill>
            <a:srgbClr val="FF000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FF1AF9A-94C3-41EA-9296-59EDFE51CDE2}"/>
              </a:ext>
            </a:extLst>
          </p:cNvPr>
          <p:cNvSpPr/>
          <p:nvPr/>
        </p:nvSpPr>
        <p:spPr>
          <a:xfrm rot="10800000">
            <a:off x="8103507" y="2267128"/>
            <a:ext cx="1117454" cy="644045"/>
          </a:xfrm>
          <a:prstGeom prst="rightArrow">
            <a:avLst/>
          </a:prstGeom>
          <a:solidFill>
            <a:srgbClr val="FF000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45B29-5006-4CBB-9A4C-5486FD406BE2}"/>
              </a:ext>
            </a:extLst>
          </p:cNvPr>
          <p:cNvSpPr txBox="1"/>
          <p:nvPr/>
        </p:nvSpPr>
        <p:spPr>
          <a:xfrm>
            <a:off x="3556430" y="1515368"/>
            <a:ext cx="84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E49BB-AE39-4DB6-BF70-79A4E5467CF2}"/>
              </a:ext>
            </a:extLst>
          </p:cNvPr>
          <p:cNvSpPr txBox="1"/>
          <p:nvPr/>
        </p:nvSpPr>
        <p:spPr>
          <a:xfrm>
            <a:off x="8523446" y="1907977"/>
            <a:ext cx="84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5B03EC-D02F-401D-8D61-E34A10BEEFB4}"/>
              </a:ext>
            </a:extLst>
          </p:cNvPr>
          <p:cNvSpPr txBox="1"/>
          <p:nvPr/>
        </p:nvSpPr>
        <p:spPr>
          <a:xfrm>
            <a:off x="6328026" y="5491561"/>
            <a:ext cx="466841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view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버튼을 누르면 파일을 열 수 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78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5D99662-C317-45BB-81B2-BEFF7CE04242}"/>
              </a:ext>
            </a:extLst>
          </p:cNvPr>
          <p:cNvGrpSpPr/>
          <p:nvPr/>
        </p:nvGrpSpPr>
        <p:grpSpPr>
          <a:xfrm>
            <a:off x="0" y="0"/>
            <a:ext cx="9867901" cy="1200329"/>
            <a:chOff x="904874" y="537984"/>
            <a:chExt cx="9867901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FD8F5B-3A62-43E6-9340-C9D78933DA73}"/>
                </a:ext>
              </a:extLst>
            </p:cNvPr>
            <p:cNvSpPr txBox="1"/>
            <p:nvPr/>
          </p:nvSpPr>
          <p:spPr>
            <a:xfrm>
              <a:off x="904874" y="537984"/>
              <a:ext cx="976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Implement</a:t>
              </a:r>
              <a:r>
                <a:rPr kumimoji="1" lang="ko-KR" altLang="en-US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the program</a:t>
              </a:r>
              <a:endParaRPr kumimoji="1" lang="ko-Kore-KR" altLang="en-US" sz="7200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6D4670FD-0AB0-44D8-B76E-AC91678BB5BA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4" y="6715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4AB78310-530A-4817-9EDB-303363422CBA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3" y="17383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E2A677C-3856-4BEA-A7FA-4E7A51F5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333858"/>
            <a:ext cx="4877481" cy="49155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4D85E9-BC89-41CE-93E0-EA7B7FA4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73" y="3109119"/>
            <a:ext cx="2467319" cy="1247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E5CBE8-F684-40AC-B15B-0624A3A54667}"/>
              </a:ext>
            </a:extLst>
          </p:cNvPr>
          <p:cNvSpPr txBox="1"/>
          <p:nvPr/>
        </p:nvSpPr>
        <p:spPr>
          <a:xfrm>
            <a:off x="1218519" y="6355139"/>
            <a:ext cx="48965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sist_input_1.log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파일의 내용을 알 수 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1CD43F-F9E4-40D9-90CA-6F659B8065D9}"/>
              </a:ext>
            </a:extLst>
          </p:cNvPr>
          <p:cNvCxnSpPr/>
          <p:nvPr/>
        </p:nvCxnSpPr>
        <p:spPr>
          <a:xfrm>
            <a:off x="3114675" y="2667000"/>
            <a:ext cx="265747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78F8CF-2A01-4B0C-A19A-578B3BAAB3A7}"/>
              </a:ext>
            </a:extLst>
          </p:cNvPr>
          <p:cNvCxnSpPr>
            <a:cxnSpLocks/>
          </p:cNvCxnSpPr>
          <p:nvPr/>
        </p:nvCxnSpPr>
        <p:spPr>
          <a:xfrm>
            <a:off x="5772150" y="2657475"/>
            <a:ext cx="0" cy="32385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F767ED-C5E3-49A0-A3D0-B4A872183333}"/>
              </a:ext>
            </a:extLst>
          </p:cNvPr>
          <p:cNvCxnSpPr>
            <a:cxnSpLocks/>
          </p:cNvCxnSpPr>
          <p:nvPr/>
        </p:nvCxnSpPr>
        <p:spPr>
          <a:xfrm>
            <a:off x="1447800" y="2667000"/>
            <a:ext cx="0" cy="322897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AB05B6-752D-4EE1-A373-5E199C8C28D8}"/>
              </a:ext>
            </a:extLst>
          </p:cNvPr>
          <p:cNvCxnSpPr/>
          <p:nvPr/>
        </p:nvCxnSpPr>
        <p:spPr>
          <a:xfrm>
            <a:off x="1447800" y="5895975"/>
            <a:ext cx="432435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C66BAB9-DE0B-42D1-ABF6-4DF88E753E09}"/>
              </a:ext>
            </a:extLst>
          </p:cNvPr>
          <p:cNvSpPr/>
          <p:nvPr/>
        </p:nvSpPr>
        <p:spPr>
          <a:xfrm rot="6946605">
            <a:off x="6390931" y="1798718"/>
            <a:ext cx="771515" cy="204733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16729D-167B-490C-8E57-FB57B0B69B5A}"/>
              </a:ext>
            </a:extLst>
          </p:cNvPr>
          <p:cNvSpPr txBox="1"/>
          <p:nvPr/>
        </p:nvSpPr>
        <p:spPr>
          <a:xfrm>
            <a:off x="7757763" y="4615696"/>
            <a:ext cx="298643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report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버튼을 눌렀을 때</a:t>
            </a:r>
          </a:p>
        </p:txBody>
      </p:sp>
    </p:spTree>
    <p:extLst>
      <p:ext uri="{BB962C8B-B14F-4D97-AF65-F5344CB8AC3E}">
        <p14:creationId xmlns:p14="http://schemas.microsoft.com/office/powerpoint/2010/main" val="231168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C39164-2160-48FF-B6A7-D79FCCF1D749}"/>
              </a:ext>
            </a:extLst>
          </p:cNvPr>
          <p:cNvGrpSpPr/>
          <p:nvPr/>
        </p:nvGrpSpPr>
        <p:grpSpPr>
          <a:xfrm>
            <a:off x="0" y="0"/>
            <a:ext cx="10972800" cy="1200329"/>
            <a:chOff x="904874" y="537984"/>
            <a:chExt cx="9867901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2CF6E1-63AD-405A-BAE6-FCC7F17A0FD3}"/>
                </a:ext>
              </a:extLst>
            </p:cNvPr>
            <p:cNvSpPr txBox="1"/>
            <p:nvPr/>
          </p:nvSpPr>
          <p:spPr>
            <a:xfrm>
              <a:off x="904874" y="537984"/>
              <a:ext cx="976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Demonstrate</a:t>
              </a:r>
              <a:r>
                <a:rPr kumimoji="1" lang="ko-KR" altLang="en-US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the program</a:t>
              </a:r>
              <a:endParaRPr kumimoji="1" lang="ko-Kore-KR" altLang="en-US" sz="7200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825E3582-2DDA-446B-96CD-D6F71EC0BA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4" y="671513"/>
              <a:ext cx="9712791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A47B55A0-41C9-4BF9-9E2A-D5B6CF70B383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3" y="1738313"/>
              <a:ext cx="9712791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68E526-AA6D-4895-952C-44DBF041C6D8}"/>
              </a:ext>
            </a:extLst>
          </p:cNvPr>
          <p:cNvGrpSpPr/>
          <p:nvPr/>
        </p:nvGrpSpPr>
        <p:grpSpPr>
          <a:xfrm>
            <a:off x="2085415" y="1761823"/>
            <a:ext cx="8021169" cy="4324954"/>
            <a:chOff x="2085415" y="1761823"/>
            <a:chExt cx="8021169" cy="43249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FD4ED95-6759-4AC9-8310-B60B1AC42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15" y="1761823"/>
              <a:ext cx="8021169" cy="432495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CE7213-F5B6-40A3-A45A-5CDF1F2AF5C1}"/>
                </a:ext>
              </a:extLst>
            </p:cNvPr>
            <p:cNvSpPr/>
            <p:nvPr/>
          </p:nvSpPr>
          <p:spPr>
            <a:xfrm>
              <a:off x="4458212" y="3105150"/>
              <a:ext cx="1114425" cy="1524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863F37-40D1-4963-B025-550CC5FFDD3B}"/>
              </a:ext>
            </a:extLst>
          </p:cNvPr>
          <p:cNvSpPr txBox="1"/>
          <p:nvPr/>
        </p:nvSpPr>
        <p:spPr>
          <a:xfrm>
            <a:off x="5076825" y="3924300"/>
            <a:ext cx="229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jar, bat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생성</a:t>
            </a:r>
          </a:p>
        </p:txBody>
      </p:sp>
    </p:spTree>
    <p:extLst>
      <p:ext uri="{BB962C8B-B14F-4D97-AF65-F5344CB8AC3E}">
        <p14:creationId xmlns:p14="http://schemas.microsoft.com/office/powerpoint/2010/main" val="282954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744933C-F25A-401E-B288-122ED2172612}"/>
              </a:ext>
            </a:extLst>
          </p:cNvPr>
          <p:cNvGrpSpPr/>
          <p:nvPr/>
        </p:nvGrpSpPr>
        <p:grpSpPr>
          <a:xfrm>
            <a:off x="0" y="0"/>
            <a:ext cx="10972800" cy="1200329"/>
            <a:chOff x="904874" y="537984"/>
            <a:chExt cx="9867901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4BB573-FEAF-45A8-9580-8E904C324C1D}"/>
                </a:ext>
              </a:extLst>
            </p:cNvPr>
            <p:cNvSpPr txBox="1"/>
            <p:nvPr/>
          </p:nvSpPr>
          <p:spPr>
            <a:xfrm>
              <a:off x="904874" y="537984"/>
              <a:ext cx="976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Demonstrate</a:t>
              </a:r>
              <a:r>
                <a:rPr kumimoji="1" lang="ko-KR" altLang="en-US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the program</a:t>
              </a:r>
              <a:endParaRPr kumimoji="1" lang="ko-Kore-KR" altLang="en-US" sz="7200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BEFF4603-CCB9-48ED-A636-F67DDBC040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4" y="671513"/>
              <a:ext cx="9712791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F56C20BB-06D9-459F-B7A5-36BE6C1DE0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3" y="1738313"/>
              <a:ext cx="9712791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3F762F1-F250-4F81-B1BB-408B9AC8E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419404"/>
            <a:ext cx="10001247" cy="5166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2BA6C-22AF-479D-82F6-F24346E4A968}"/>
              </a:ext>
            </a:extLst>
          </p:cNvPr>
          <p:cNvSpPr txBox="1"/>
          <p:nvPr/>
        </p:nvSpPr>
        <p:spPr>
          <a:xfrm>
            <a:off x="5295900" y="5253930"/>
            <a:ext cx="2819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2.Bat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실행했을 때</a:t>
            </a:r>
          </a:p>
        </p:txBody>
      </p:sp>
    </p:spTree>
    <p:extLst>
      <p:ext uri="{BB962C8B-B14F-4D97-AF65-F5344CB8AC3E}">
        <p14:creationId xmlns:p14="http://schemas.microsoft.com/office/powerpoint/2010/main" val="145423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4D968A9-BCDD-4258-8C3D-A143A1340335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44C278-9259-4E28-B03A-9DA21A2C98D7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ko-Kore-KR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439B2805-776A-4F80-881D-9123FAA39E7A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6DE14C97-C53F-4D9F-9F10-E770659007CE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EDB486-4428-4C4C-975D-9D421AF7BDB4}"/>
              </a:ext>
            </a:extLst>
          </p:cNvPr>
          <p:cNvSpPr txBox="1"/>
          <p:nvPr/>
        </p:nvSpPr>
        <p:spPr>
          <a:xfrm>
            <a:off x="403219" y="1219759"/>
            <a:ext cx="3578177" cy="677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현병호</a:t>
            </a:r>
            <a:endParaRPr lang="en-US" altLang="ko-KR" sz="16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1. </a:t>
            </a:r>
            <a:r>
              <a:rPr lang="ko-KR" altLang="en-US" sz="11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최다사용 키의 이름과 횟수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C28A72-E2D1-4EE3-8381-30DCB7DF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22" y="456785"/>
            <a:ext cx="4525006" cy="5944430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CE91D2-5DD6-460D-82C9-CB5AB6DE63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62"/>
          <a:stretch/>
        </p:blipFill>
        <p:spPr>
          <a:xfrm>
            <a:off x="7505596" y="1009245"/>
            <a:ext cx="4281682" cy="4596797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89296B-F378-451D-BBED-39E649547FA5}"/>
              </a:ext>
            </a:extLst>
          </p:cNvPr>
          <p:cNvSpPr txBox="1"/>
          <p:nvPr/>
        </p:nvSpPr>
        <p:spPr>
          <a:xfrm>
            <a:off x="395442" y="2198988"/>
            <a:ext cx="3585954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각 키를 </a:t>
            </a:r>
            <a:r>
              <a:rPr lang="en-US" altLang="ko-KR" sz="1600" b="1" dirty="0"/>
              <a:t>Map</a:t>
            </a:r>
            <a:r>
              <a:rPr lang="ko-KR" altLang="en-US" sz="1600" dirty="0"/>
              <a:t>에 넣었습니다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그리고 </a:t>
            </a:r>
            <a:r>
              <a:rPr lang="en-US" altLang="ko-KR" sz="1600" b="1" dirty="0"/>
              <a:t>while</a:t>
            </a:r>
            <a:r>
              <a:rPr lang="ko-KR" altLang="en-US" sz="1600" dirty="0"/>
              <a:t>문으로 키가 입력될 때마다 키의 값을 </a:t>
            </a:r>
            <a:r>
              <a:rPr lang="en-US" altLang="ko-KR" sz="1600" dirty="0"/>
              <a:t>1</a:t>
            </a:r>
            <a:r>
              <a:rPr lang="ko-KR" altLang="en-US" sz="1600" dirty="0"/>
              <a:t>씩 증가시켜서 나온 값들을 비교했습니다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중에서 가장 큰 수를 받아서 결과를 도출했습니다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49CCBD2-5ED7-4958-A755-0E89AF4D8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92" y="5000911"/>
            <a:ext cx="4734586" cy="1695687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56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D3EED9-7CDC-470E-B88F-8A006B13C8EF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3A0B7F-AD97-4B0A-895D-7323B106EF04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ko-Kore-KR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63BB6FDD-CC25-4B69-89A3-80CB44C1C2E5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DEDCC83C-4013-4507-9055-1F5E03CF384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F86494-B60E-46FB-B02F-25290067C1AA}"/>
              </a:ext>
            </a:extLst>
          </p:cNvPr>
          <p:cNvSpPr txBox="1"/>
          <p:nvPr/>
        </p:nvSpPr>
        <p:spPr>
          <a:xfrm>
            <a:off x="403219" y="1219759"/>
            <a:ext cx="3578177" cy="677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이예림</a:t>
            </a:r>
            <a:endParaRPr lang="en-US" altLang="ko-KR" sz="16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 latinLnBrk="1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브라우저별 접속횟수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</a:t>
            </a:r>
            <a:r>
              <a:rPr lang="ko-KR" altLang="en-US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D853D-21C7-4F06-B77A-8D2216918917}"/>
              </a:ext>
            </a:extLst>
          </p:cNvPr>
          <p:cNvSpPr txBox="1"/>
          <p:nvPr/>
        </p:nvSpPr>
        <p:spPr>
          <a:xfrm>
            <a:off x="395442" y="2198988"/>
            <a:ext cx="3585954" cy="44627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브라우저에 맞는 접속 횟수와 비율을 구하는 코드를 작성하였습니다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먼저 브라우저 종류 각각 </a:t>
            </a:r>
            <a:r>
              <a:rPr lang="en-US" altLang="ko-KR" sz="1400" dirty="0"/>
              <a:t>int</a:t>
            </a:r>
            <a:r>
              <a:rPr lang="ko-KR" altLang="en-US" sz="1400" dirty="0"/>
              <a:t>로 변수를 지정해주었습니다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파일을 형식에 맡게 읽을 수 있게 처리를 해준 후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실행 확인을 하기 위해 </a:t>
            </a:r>
            <a:r>
              <a:rPr lang="en-US" altLang="ko-KR" sz="1400" dirty="0"/>
              <a:t>1</a:t>
            </a:r>
            <a:r>
              <a:rPr lang="ko-KR" altLang="en-US" sz="1400" dirty="0"/>
              <a:t>차적으로 </a:t>
            </a:r>
            <a:r>
              <a:rPr lang="en-US" altLang="ko-KR" sz="1400" b="1" dirty="0"/>
              <a:t>for</a:t>
            </a:r>
            <a:r>
              <a:rPr lang="ko-KR" altLang="en-US" sz="1400" b="1" dirty="0"/>
              <a:t>문</a:t>
            </a:r>
            <a:r>
              <a:rPr lang="ko-KR" altLang="en-US" sz="1400" dirty="0"/>
              <a:t>을 통해 데이터가 맞게 출력되는지 확인해보았습니다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모든 브라우저 접속 횟수 데이터가 콘솔창에 나오도록</a:t>
            </a:r>
            <a:r>
              <a:rPr lang="en-US" altLang="ko-KR" sz="1100" dirty="0"/>
              <a:t>)</a:t>
            </a:r>
          </a:p>
          <a:p>
            <a:endParaRPr lang="en-US" altLang="ko-KR" sz="1200" dirty="0"/>
          </a:p>
          <a:p>
            <a:r>
              <a:rPr lang="ko-KR" altLang="en-US" sz="1400" dirty="0"/>
              <a:t>브라우저 이름만 따로 구할 수 있도록 데이터를 배열에 잘라 넣어준 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브라우저 데이터만 횟수와 비율의 결과값을 리턴 해주었습니다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4811DB-6702-4D9A-B9FC-20D3DBAF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34" y="1558313"/>
            <a:ext cx="5334744" cy="468695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214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6D4B16C-C0B9-46E3-A575-594CF93D1A62}"/>
              </a:ext>
            </a:extLst>
          </p:cNvPr>
          <p:cNvSpPr txBox="1"/>
          <p:nvPr/>
        </p:nvSpPr>
        <p:spPr>
          <a:xfrm>
            <a:off x="6393007" y="234404"/>
            <a:ext cx="40576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조원소개 및 업무분장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요구사항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03.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Diagram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04.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Flowchart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05.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구현된 화면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캡쳐본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06.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07.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Review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08.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24828C-2245-4566-B36E-ECC8B6768455}"/>
              </a:ext>
            </a:extLst>
          </p:cNvPr>
          <p:cNvGrpSpPr/>
          <p:nvPr/>
        </p:nvGrpSpPr>
        <p:grpSpPr>
          <a:xfrm>
            <a:off x="830694" y="2339369"/>
            <a:ext cx="3514726" cy="1018967"/>
            <a:chOff x="895349" y="1523999"/>
            <a:chExt cx="3514726" cy="1018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45957B-1F6B-4DBA-A7BF-17981B0942E1}"/>
                </a:ext>
              </a:extLst>
            </p:cNvPr>
            <p:cNvSpPr txBox="1"/>
            <p:nvPr/>
          </p:nvSpPr>
          <p:spPr>
            <a:xfrm>
              <a:off x="895349" y="1523999"/>
              <a:ext cx="35147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kumimoji="1" sz="6600" i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defRPr>
              </a:lvl1pPr>
            </a:lstStyle>
            <a:p>
              <a:r>
                <a:rPr lang="en-US" altLang="ko-KR" sz="5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</a:t>
              </a:r>
              <a:endPara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2" name="직선 연결선[R] 5">
              <a:extLst>
                <a:ext uri="{FF2B5EF4-FFF2-40B4-BE49-F238E27FC236}">
                  <a16:creationId xmlns:a16="http://schemas.microsoft.com/office/drawing/2014/main" id="{8360C714-C68D-43FD-AA74-B7F8E14BE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95375" y="2542966"/>
              <a:ext cx="33147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387D74D-92D8-47D0-9F2B-C9D0699392C3}"/>
              </a:ext>
            </a:extLst>
          </p:cNvPr>
          <p:cNvCxnSpPr/>
          <p:nvPr/>
        </p:nvCxnSpPr>
        <p:spPr>
          <a:xfrm>
            <a:off x="5334000" y="438150"/>
            <a:ext cx="0" cy="58403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5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9396970-C39C-4FEC-9477-271A6A3261AB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233C44-8A60-4E9B-888A-3DFE91962F1B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ko-Kore-KR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461BA776-1CFB-4CC4-A0F7-945706D83B28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C9FC11ED-939D-4AC8-BDF9-01577A922072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C3140C-918F-4149-988D-A256BE01EAA7}"/>
              </a:ext>
            </a:extLst>
          </p:cNvPr>
          <p:cNvSpPr txBox="1"/>
          <p:nvPr/>
        </p:nvSpPr>
        <p:spPr>
          <a:xfrm>
            <a:off x="403219" y="1219759"/>
            <a:ext cx="3578177" cy="677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유경우</a:t>
            </a:r>
            <a:endParaRPr lang="en-US" altLang="ko-KR" sz="16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서비스를 성공적으로 수행한 횟수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실패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(404)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횟수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7F957-01FF-45B9-9641-D51B18A42E5B}"/>
              </a:ext>
            </a:extLst>
          </p:cNvPr>
          <p:cNvSpPr txBox="1"/>
          <p:nvPr/>
        </p:nvSpPr>
        <p:spPr>
          <a:xfrm>
            <a:off x="395442" y="2198988"/>
            <a:ext cx="3585954" cy="37856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 err="1"/>
              <a:t>LogFile</a:t>
            </a:r>
            <a:r>
              <a:rPr lang="ko-KR" altLang="en-US" sz="1600" dirty="0"/>
              <a:t>에서 서비스를 성공적으로 수행한 횟수</a:t>
            </a:r>
            <a:r>
              <a:rPr lang="en-US" altLang="ko-KR" sz="1600" dirty="0"/>
              <a:t>(200)</a:t>
            </a:r>
            <a:r>
              <a:rPr lang="ko-KR" altLang="en-US" sz="1600" dirty="0"/>
              <a:t>와 실패</a:t>
            </a:r>
            <a:r>
              <a:rPr lang="en-US" altLang="ko-KR" sz="1600" dirty="0"/>
              <a:t>(404) </a:t>
            </a:r>
            <a:r>
              <a:rPr lang="ko-KR" altLang="en-US" sz="1600" dirty="0"/>
              <a:t>횟수를 구하는 요구 사항을 도맡았습니다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앞서 횟수를 구하기 위해 </a:t>
            </a:r>
            <a:r>
              <a:rPr lang="en-US" altLang="ko-KR" sz="1600" dirty="0" err="1"/>
              <a:t>LogFile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BufferedReader</a:t>
            </a:r>
            <a:r>
              <a:rPr lang="ko-KR" altLang="en-US" sz="1600" dirty="0"/>
              <a:t>로 읽어왔습니다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 후 한 </a:t>
            </a:r>
            <a:r>
              <a:rPr lang="ko-KR" altLang="en-US" sz="1600" dirty="0" err="1"/>
              <a:t>줄씩</a:t>
            </a:r>
            <a:r>
              <a:rPr lang="ko-KR" altLang="en-US" sz="1600" dirty="0"/>
              <a:t> 읽어 들여 </a:t>
            </a:r>
            <a:r>
              <a:rPr lang="en-US" altLang="ko-KR" sz="1600" dirty="0"/>
              <a:t>substring</a:t>
            </a:r>
            <a:r>
              <a:rPr lang="ko-KR" altLang="en-US" sz="1600" dirty="0"/>
              <a:t>을 통해서 </a:t>
            </a:r>
            <a:r>
              <a:rPr lang="en-US" altLang="ko-KR" sz="1600" dirty="0" err="1"/>
              <a:t>LogFile</a:t>
            </a:r>
            <a:r>
              <a:rPr lang="ko-KR" altLang="en-US" sz="1600" dirty="0"/>
              <a:t>의 내용과 비교한 후 증감연산자를 이용해서 횟수를 구했습니다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</a:p>
          <a:p>
            <a:r>
              <a:rPr lang="ko-KR" altLang="en-US" sz="1600" dirty="0"/>
              <a:t>그 후 </a:t>
            </a:r>
            <a:r>
              <a:rPr lang="ko-KR" altLang="en-US" sz="1600" dirty="0" err="1"/>
              <a:t>리턴값으로</a:t>
            </a:r>
            <a:r>
              <a:rPr lang="ko-KR" altLang="en-US" sz="1600" dirty="0"/>
              <a:t> 출력하여 문제를 해결하였습니다</a:t>
            </a:r>
            <a:r>
              <a:rPr lang="en-US" altLang="ko-KR" sz="16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C8E8DA-9A0E-484C-90C3-E7B87174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88" y="1558313"/>
            <a:ext cx="4479284" cy="3285566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084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E66F71-6862-44CA-837C-556148107994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080089-8BEE-446C-8CAD-537A49E85C4F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ko-Kore-KR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56418496-D51A-49F3-B183-07559467D71C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90543A17-F90C-443C-B957-C5325949A809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78A483C-0F40-412C-A886-D754F285C30A}"/>
              </a:ext>
            </a:extLst>
          </p:cNvPr>
          <p:cNvSpPr txBox="1"/>
          <p:nvPr/>
        </p:nvSpPr>
        <p:spPr>
          <a:xfrm>
            <a:off x="403219" y="1219759"/>
            <a:ext cx="3578177" cy="677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현병호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요청이 가장 많은 시간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EF4BF-1600-4E6C-A97E-B91DF8E0CBBB}"/>
              </a:ext>
            </a:extLst>
          </p:cNvPr>
          <p:cNvSpPr txBox="1"/>
          <p:nvPr/>
        </p:nvSpPr>
        <p:spPr>
          <a:xfrm>
            <a:off x="395442" y="2198988"/>
            <a:ext cx="3585954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각 시간들을 </a:t>
            </a:r>
            <a:r>
              <a:rPr lang="en-US" altLang="ko-KR" sz="1600" b="1" dirty="0"/>
              <a:t>Map</a:t>
            </a:r>
            <a:r>
              <a:rPr lang="ko-KR" altLang="en-US" sz="1600" dirty="0"/>
              <a:t>에 넣었습니다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그리고 </a:t>
            </a:r>
            <a:r>
              <a:rPr lang="en-US" altLang="ko-KR" sz="1600" b="1" dirty="0"/>
              <a:t>while</a:t>
            </a:r>
            <a:r>
              <a:rPr lang="ko-KR" altLang="en-US" sz="1600" dirty="0"/>
              <a:t>문으로 키가 입력될 때마다 키의 값을 </a:t>
            </a:r>
            <a:r>
              <a:rPr lang="en-US" altLang="ko-KR" sz="1600" dirty="0"/>
              <a:t>1</a:t>
            </a:r>
            <a:r>
              <a:rPr lang="ko-KR" altLang="en-US" sz="1600" dirty="0"/>
              <a:t>씩 증가시켜서 나온 값들을 비교했습니다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중에서 가장 큰 수를 받아서 결과를 도출했습니다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7F27592-3917-45C5-8475-DF048A68E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21" y="46713"/>
            <a:ext cx="5650357" cy="6764573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1568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6B49D6D-248A-4887-9DC0-82E0C0A2A919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48AA5C-0AB9-483B-BD33-81E71A1C4A98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ko-Kore-KR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03565332-E0F2-4894-92B4-31BE7D9A8C84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06C82544-0135-4D99-9742-7A3A58D244F7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B12749-0C81-4FD6-B6F3-35223116796E}"/>
              </a:ext>
            </a:extLst>
          </p:cNvPr>
          <p:cNvSpPr txBox="1"/>
          <p:nvPr/>
        </p:nvSpPr>
        <p:spPr>
          <a:xfrm>
            <a:off x="403219" y="1219759"/>
            <a:ext cx="3578177" cy="677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김다은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비정상적인 요청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(403)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발생한 횟수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 구하기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2A235-3CB2-4467-B34E-0A70DF975C4D}"/>
              </a:ext>
            </a:extLst>
          </p:cNvPr>
          <p:cNvSpPr txBox="1"/>
          <p:nvPr/>
        </p:nvSpPr>
        <p:spPr>
          <a:xfrm>
            <a:off x="395442" y="2198988"/>
            <a:ext cx="3585954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LogFile</a:t>
            </a:r>
            <a:r>
              <a:rPr lang="en-US" altLang="ko-KR" sz="1600" dirty="0"/>
              <a:t> 1,2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BufferedReader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읽어들여왔습니다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그 파일에서 성공적으로 수행한 횟수</a:t>
            </a:r>
            <a:r>
              <a:rPr lang="en-US" altLang="ko-KR" sz="1600" dirty="0"/>
              <a:t>(202), </a:t>
            </a:r>
            <a:r>
              <a:rPr lang="ko-KR" altLang="en-US" sz="1600" dirty="0"/>
              <a:t>실패한 횟수</a:t>
            </a:r>
            <a:r>
              <a:rPr lang="en-US" altLang="ko-KR" sz="1600" dirty="0"/>
              <a:t>(404), </a:t>
            </a:r>
            <a:r>
              <a:rPr lang="ko-KR" altLang="en-US" sz="1600" dirty="0"/>
              <a:t>비정상적인 요청</a:t>
            </a:r>
            <a:r>
              <a:rPr lang="en-US" altLang="ko-KR" sz="1600" dirty="0"/>
              <a:t>(403)</a:t>
            </a:r>
            <a:r>
              <a:rPr lang="ko-KR" altLang="en-US" sz="1600" dirty="0"/>
              <a:t>을 구했습니다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그리고 </a:t>
            </a:r>
            <a:r>
              <a:rPr lang="en-US" altLang="ko-KR" sz="1600" dirty="0"/>
              <a:t>substring</a:t>
            </a:r>
            <a:r>
              <a:rPr lang="ko-KR" altLang="en-US" sz="1600" dirty="0"/>
              <a:t>으로 </a:t>
            </a:r>
            <a:r>
              <a:rPr lang="en-US" altLang="ko-KR" sz="1600" dirty="0"/>
              <a:t>logfile</a:t>
            </a:r>
            <a:r>
              <a:rPr lang="ko-KR" altLang="en-US" sz="1600" dirty="0"/>
              <a:t>들의 숫자를 분석했습니다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마지막으로 </a:t>
            </a:r>
            <a:r>
              <a:rPr lang="ko-KR" altLang="en-US" sz="1600" dirty="0" err="1"/>
              <a:t>리턴값으로</a:t>
            </a:r>
            <a:r>
              <a:rPr lang="ko-KR" altLang="en-US" sz="1600" dirty="0"/>
              <a:t> 결과를 실행했습니다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51D895-FBAF-44F1-B1B5-47B8D2BB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47" y="1352199"/>
            <a:ext cx="5772956" cy="50299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494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9F1FA40-DD6D-47A5-A9CD-553939F1F101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221472-D1C6-4DC5-9AEB-96B83F6AA379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ko-Kore-KR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F04F35E2-2968-44F6-8E93-DE510EB00A4E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5F21B202-6E27-45E8-86BF-1BEBDCCD09D0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11B8FC6-20D6-4038-A727-003308EDE207}"/>
              </a:ext>
            </a:extLst>
          </p:cNvPr>
          <p:cNvSpPr txBox="1"/>
          <p:nvPr/>
        </p:nvSpPr>
        <p:spPr>
          <a:xfrm>
            <a:off x="403219" y="1219759"/>
            <a:ext cx="3578177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조영래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입력되는 라인에 해당하는 정보출력</a:t>
            </a:r>
            <a:endParaRPr lang="en-US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(1000~1500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라인에 해당하는 정보 중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최다사용 키의 이름과 횟수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구하기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EC149-44EB-466A-8C38-EAED9511F58E}"/>
              </a:ext>
            </a:extLst>
          </p:cNvPr>
          <p:cNvSpPr txBox="1"/>
          <p:nvPr/>
        </p:nvSpPr>
        <p:spPr>
          <a:xfrm>
            <a:off x="395442" y="2541888"/>
            <a:ext cx="3585954" cy="3293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저는 </a:t>
            </a:r>
            <a:r>
              <a:rPr lang="en-US" altLang="ko-KR" sz="1600" dirty="0"/>
              <a:t>log1, log2 </a:t>
            </a:r>
            <a:r>
              <a:rPr lang="ko-KR" altLang="en-US" sz="1600" dirty="0"/>
              <a:t>파일을 읽어 들여 특정 라인의 범위에서 최다 사용키의 이름과 횟수를</a:t>
            </a:r>
          </a:p>
          <a:p>
            <a:r>
              <a:rPr lang="ko-KR" altLang="en-US" sz="1600" dirty="0"/>
              <a:t>출력하는 동작을 구현하는 파트를 맡았습니다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먼저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(</a:t>
            </a:r>
            <a:r>
              <a:rPr lang="ko-KR" altLang="en-US" sz="1600" dirty="0"/>
              <a:t>시작라인</a:t>
            </a:r>
            <a:r>
              <a:rPr lang="en-US" altLang="ko-KR" sz="1600" dirty="0"/>
              <a:t>, </a:t>
            </a:r>
            <a:r>
              <a:rPr lang="ko-KR" altLang="en-US" sz="1600" dirty="0"/>
              <a:t>끝 라인</a:t>
            </a:r>
            <a:r>
              <a:rPr lang="en-US" altLang="ko-KR" sz="1600" dirty="0"/>
              <a:t>)</a:t>
            </a:r>
            <a:r>
              <a:rPr lang="ko-KR" altLang="en-US" sz="1600" dirty="0"/>
              <a:t>을 가진 </a:t>
            </a:r>
            <a:r>
              <a:rPr lang="en-US" altLang="ko-KR" sz="1600" dirty="0"/>
              <a:t>method</a:t>
            </a:r>
            <a:r>
              <a:rPr lang="ko-KR" altLang="en-US" sz="1600" dirty="0"/>
              <a:t>를 만들었습니다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안에서</a:t>
            </a:r>
          </a:p>
          <a:p>
            <a:r>
              <a:rPr lang="en-US" altLang="ko-KR" sz="1600" dirty="0"/>
              <a:t>log1</a:t>
            </a:r>
            <a:r>
              <a:rPr lang="ko-KR" altLang="en-US" sz="1600" dirty="0"/>
              <a:t>과 </a:t>
            </a:r>
            <a:r>
              <a:rPr lang="en-US" altLang="ko-KR" sz="1600" dirty="0"/>
              <a:t>log2</a:t>
            </a:r>
            <a:r>
              <a:rPr lang="ko-KR" altLang="en-US" sz="1600" dirty="0"/>
              <a:t>에 들어있는 내용을 </a:t>
            </a:r>
            <a:r>
              <a:rPr lang="en-US" altLang="ko-KR" sz="1600" dirty="0" err="1"/>
              <a:t>BufferedReader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읽어들이고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내용이 끝날 때 까지</a:t>
            </a:r>
          </a:p>
          <a:p>
            <a:r>
              <a:rPr lang="en-US" altLang="ko-KR" sz="1600" dirty="0"/>
              <a:t>List</a:t>
            </a:r>
            <a:r>
              <a:rPr lang="ko-KR" altLang="en-US" sz="1600" dirty="0"/>
              <a:t>를 만들어 값을 할당하였습니다</a:t>
            </a:r>
            <a:r>
              <a:rPr lang="en-US" altLang="ko-KR" sz="1600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30A8DE-8C2C-4214-83ED-583F0A48D6B3}"/>
              </a:ext>
            </a:extLst>
          </p:cNvPr>
          <p:cNvGrpSpPr/>
          <p:nvPr/>
        </p:nvGrpSpPr>
        <p:grpSpPr>
          <a:xfrm>
            <a:off x="4704914" y="1523595"/>
            <a:ext cx="6249272" cy="3953427"/>
            <a:chOff x="4409639" y="1009245"/>
            <a:chExt cx="6249272" cy="395342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D2410E8-F83F-4965-A3E1-015B40900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639" y="1009245"/>
              <a:ext cx="6249272" cy="3953427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57FAB8-8902-48F7-8A7B-EAA5A83EB5CF}"/>
                </a:ext>
              </a:extLst>
            </p:cNvPr>
            <p:cNvSpPr txBox="1"/>
            <p:nvPr/>
          </p:nvSpPr>
          <p:spPr>
            <a:xfrm>
              <a:off x="10115987" y="4524448"/>
              <a:ext cx="342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1443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7C54C-3594-4111-966B-4BF9282B8409}"/>
              </a:ext>
            </a:extLst>
          </p:cNvPr>
          <p:cNvSpPr txBox="1"/>
          <p:nvPr/>
        </p:nvSpPr>
        <p:spPr>
          <a:xfrm>
            <a:off x="403219" y="2592939"/>
            <a:ext cx="3585954" cy="2554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그리고 </a:t>
            </a:r>
            <a:r>
              <a:rPr lang="en-US" altLang="ko-KR" sz="1600" dirty="0"/>
              <a:t>List</a:t>
            </a:r>
            <a:r>
              <a:rPr lang="ko-KR" altLang="en-US" sz="1600" dirty="0"/>
              <a:t>의 각 방의 값을 조회하여</a:t>
            </a:r>
            <a:r>
              <a:rPr lang="en-US" altLang="ko-KR" sz="1600" dirty="0"/>
              <a:t>, key</a:t>
            </a:r>
            <a:r>
              <a:rPr lang="ko-KR" altLang="en-US" sz="1600" dirty="0"/>
              <a:t>값이 </a:t>
            </a:r>
            <a:r>
              <a:rPr lang="en-US" altLang="ko-KR" sz="1600" dirty="0"/>
              <a:t>java, 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 </a:t>
            </a:r>
            <a:r>
              <a:rPr lang="ko-KR" altLang="en-US" sz="1600" dirty="0"/>
              <a:t>등 각 요소들을 포함하고 있는지</a:t>
            </a:r>
          </a:p>
          <a:p>
            <a:r>
              <a:rPr lang="en-US" altLang="ko-KR" sz="1600" dirty="0"/>
              <a:t>for</a:t>
            </a:r>
            <a:r>
              <a:rPr lang="ko-KR" altLang="en-US" sz="1600" dirty="0"/>
              <a:t>문으로 체크했습니다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각 </a:t>
            </a:r>
            <a:r>
              <a:rPr lang="en-US" altLang="ko-KR" sz="1600" dirty="0"/>
              <a:t>key</a:t>
            </a:r>
            <a:r>
              <a:rPr lang="ko-KR" altLang="en-US" sz="1600" dirty="0"/>
              <a:t>값이 조회될 때마다 해당 </a:t>
            </a:r>
            <a:r>
              <a:rPr lang="en-US" altLang="ko-KR" sz="1600" dirty="0"/>
              <a:t>key</a:t>
            </a:r>
            <a:r>
              <a:rPr lang="ko-KR" altLang="en-US" sz="1600" dirty="0"/>
              <a:t>값에 해당하는 </a:t>
            </a:r>
            <a:r>
              <a:rPr lang="en-US" altLang="ko-KR" sz="1600" dirty="0"/>
              <a:t>int </a:t>
            </a:r>
            <a:r>
              <a:rPr lang="ko-KR" altLang="en-US" sz="1600" dirty="0"/>
              <a:t>변수를 설정하여</a:t>
            </a:r>
          </a:p>
          <a:p>
            <a:r>
              <a:rPr lang="ko-KR" altLang="en-US" sz="1600" dirty="0" err="1"/>
              <a:t>단항연산자</a:t>
            </a:r>
            <a:r>
              <a:rPr lang="en-US" altLang="ko-KR" sz="1600" dirty="0"/>
              <a:t>(++;)</a:t>
            </a:r>
            <a:r>
              <a:rPr lang="ko-KR" altLang="en-US" sz="1600" dirty="0"/>
              <a:t>를 사용함으로써 각 </a:t>
            </a:r>
            <a:r>
              <a:rPr lang="en-US" altLang="ko-KR" sz="1600" dirty="0"/>
              <a:t>key</a:t>
            </a:r>
            <a:r>
              <a:rPr lang="ko-KR" altLang="en-US" sz="1600" dirty="0"/>
              <a:t>값이 몇 번 조회되는지 </a:t>
            </a:r>
            <a:r>
              <a:rPr lang="en-US" altLang="ko-KR" sz="1600" dirty="0"/>
              <a:t>count </a:t>
            </a:r>
            <a:r>
              <a:rPr lang="ko-KR" altLang="en-US" sz="1600" dirty="0"/>
              <a:t>되도록 코드를 작성했습니다</a:t>
            </a:r>
            <a:r>
              <a:rPr lang="en-US" altLang="ko-KR" sz="1600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14F10B-C40C-423E-AD41-C2CF28955FC7}"/>
              </a:ext>
            </a:extLst>
          </p:cNvPr>
          <p:cNvGrpSpPr/>
          <p:nvPr/>
        </p:nvGrpSpPr>
        <p:grpSpPr>
          <a:xfrm>
            <a:off x="5002162" y="566338"/>
            <a:ext cx="5772956" cy="5725324"/>
            <a:chOff x="4514263" y="480992"/>
            <a:chExt cx="5772956" cy="57253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E8A09E-9096-4A7B-A404-835326AF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263" y="480992"/>
              <a:ext cx="5772956" cy="5725324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4075BD-DCB7-4002-842D-A2F5CFACD3B5}"/>
                </a:ext>
              </a:extLst>
            </p:cNvPr>
            <p:cNvSpPr txBox="1"/>
            <p:nvPr/>
          </p:nvSpPr>
          <p:spPr>
            <a:xfrm>
              <a:off x="9801444" y="5834841"/>
              <a:ext cx="48577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66F123-3A09-4056-8048-3D58C45A2102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5B635-EEDA-4D21-8274-63E4B77478BC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ko-Kore-KR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10" name="직선 연결선[R] 8">
              <a:extLst>
                <a:ext uri="{FF2B5EF4-FFF2-40B4-BE49-F238E27FC236}">
                  <a16:creationId xmlns:a16="http://schemas.microsoft.com/office/drawing/2014/main" id="{906F5943-457E-45DC-BECD-6117DC6B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8">
              <a:extLst>
                <a:ext uri="{FF2B5EF4-FFF2-40B4-BE49-F238E27FC236}">
                  <a16:creationId xmlns:a16="http://schemas.microsoft.com/office/drawing/2014/main" id="{67B16405-4805-4407-A411-00C6398E2492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D2AC49-7128-41ED-A572-04F15E0987B9}"/>
              </a:ext>
            </a:extLst>
          </p:cNvPr>
          <p:cNvSpPr txBox="1"/>
          <p:nvPr/>
        </p:nvSpPr>
        <p:spPr>
          <a:xfrm>
            <a:off x="403219" y="1219759"/>
            <a:ext cx="3578177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조영래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입력되는 라인에 해당하는 정보출력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(1000~1500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라인에 해당하는 정보 중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최다사용 키의 이름과 횟수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구하기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61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5983E5F-E041-47EC-A2C1-167177B903A3}"/>
              </a:ext>
            </a:extLst>
          </p:cNvPr>
          <p:cNvGrpSpPr/>
          <p:nvPr/>
        </p:nvGrpSpPr>
        <p:grpSpPr>
          <a:xfrm>
            <a:off x="5615553" y="17227"/>
            <a:ext cx="6352922" cy="6840773"/>
            <a:chOff x="4776391" y="76200"/>
            <a:chExt cx="6359267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F35B7C1-9AB9-4D66-BD85-206B4116C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391" y="76200"/>
              <a:ext cx="6309360" cy="6858000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D57D0C-91C9-48F0-9F7A-C49D397C1FEA}"/>
                </a:ext>
              </a:extLst>
            </p:cNvPr>
            <p:cNvSpPr txBox="1"/>
            <p:nvPr/>
          </p:nvSpPr>
          <p:spPr>
            <a:xfrm>
              <a:off x="10544486" y="6465548"/>
              <a:ext cx="59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DF374A3-E2B4-462E-8606-F0D9E13D49CF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CCF81C-06B5-43D6-8236-42D3D2363B36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ko-Kore-KR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976E309-269A-433C-836C-10522F921718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8">
              <a:extLst>
                <a:ext uri="{FF2B5EF4-FFF2-40B4-BE49-F238E27FC236}">
                  <a16:creationId xmlns:a16="http://schemas.microsoft.com/office/drawing/2014/main" id="{F4832109-E9B8-4010-B424-E82200A0E924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DC5C412-8E11-466E-B8FE-DA047044CFB9}"/>
              </a:ext>
            </a:extLst>
          </p:cNvPr>
          <p:cNvSpPr txBox="1"/>
          <p:nvPr/>
        </p:nvSpPr>
        <p:spPr>
          <a:xfrm>
            <a:off x="403219" y="1219759"/>
            <a:ext cx="3578177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조영래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입력되는 라인에 해당하는 정보출력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(1000~1500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라인에 해당하는 정보 중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최다사용 키의 이름과 횟수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구하기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235E9-0FBA-4933-B540-387EC3044098}"/>
              </a:ext>
            </a:extLst>
          </p:cNvPr>
          <p:cNvSpPr txBox="1"/>
          <p:nvPr/>
        </p:nvSpPr>
        <p:spPr>
          <a:xfrm>
            <a:off x="395442" y="2541888"/>
            <a:ext cx="3585954" cy="41857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그렇게 </a:t>
            </a:r>
            <a:r>
              <a:rPr lang="en-US" altLang="ko-KR" sz="1400" dirty="0"/>
              <a:t>for</a:t>
            </a:r>
            <a:r>
              <a:rPr lang="ko-KR" altLang="en-US" sz="1400" dirty="0"/>
              <a:t>문이 다 </a:t>
            </a:r>
            <a:r>
              <a:rPr lang="ko-KR" altLang="en-US" sz="1400" dirty="0" err="1"/>
              <a:t>돌고나면</a:t>
            </a:r>
            <a:r>
              <a:rPr lang="en-US" altLang="ko-KR" sz="1400" dirty="0"/>
              <a:t>, </a:t>
            </a:r>
            <a:r>
              <a:rPr lang="ko-KR" altLang="en-US" sz="1400" dirty="0"/>
              <a:t>각 </a:t>
            </a:r>
            <a:r>
              <a:rPr lang="en-US" altLang="ko-KR" sz="1400" dirty="0"/>
              <a:t>key</a:t>
            </a:r>
            <a:r>
              <a:rPr lang="ko-KR" altLang="en-US" sz="1400" dirty="0"/>
              <a:t>값의 총 횟수가 각 변수에 </a:t>
            </a:r>
            <a:r>
              <a:rPr lang="ko-KR" altLang="en-US" sz="1400" dirty="0" err="1"/>
              <a:t>저장이됩니다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저장횐</a:t>
            </a:r>
            <a:r>
              <a:rPr lang="ko-KR" altLang="en-US" sz="1400" dirty="0"/>
              <a:t> 변수는 미리 </a:t>
            </a:r>
            <a:r>
              <a:rPr lang="ko-KR" altLang="en-US" sz="1400" dirty="0" err="1"/>
              <a:t>만들어둔</a:t>
            </a:r>
            <a:r>
              <a:rPr lang="ko-KR" altLang="en-US" sz="1400" dirty="0"/>
              <a:t> </a:t>
            </a:r>
            <a:r>
              <a:rPr lang="en-US" altLang="ko-KR" sz="1400" dirty="0"/>
              <a:t>Map&lt;String, Integer&gt;</a:t>
            </a:r>
            <a:r>
              <a:rPr lang="ko-KR" altLang="en-US" sz="1400" dirty="0"/>
              <a:t>에 배정하였습니다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예를 들어</a:t>
            </a:r>
            <a:r>
              <a:rPr lang="en-US" altLang="ko-KR" sz="1400" dirty="0"/>
              <a:t>, Map&lt;“java”, java&gt; </a:t>
            </a:r>
            <a:r>
              <a:rPr lang="ko-KR" altLang="en-US" sz="1400" dirty="0"/>
              <a:t>는 </a:t>
            </a:r>
            <a:r>
              <a:rPr lang="en-US" altLang="ko-KR" sz="1400" dirty="0"/>
              <a:t>“java”</a:t>
            </a:r>
            <a:r>
              <a:rPr lang="ko-KR" altLang="en-US" sz="1400" dirty="0"/>
              <a:t>라는 </a:t>
            </a:r>
            <a:r>
              <a:rPr lang="en-US" altLang="ko-KR" sz="1400" dirty="0"/>
              <a:t>key </a:t>
            </a:r>
            <a:r>
              <a:rPr lang="ko-KR" altLang="en-US" sz="1400" dirty="0"/>
              <a:t>에 </a:t>
            </a:r>
            <a:r>
              <a:rPr lang="en-US" altLang="ko-KR" sz="1400" dirty="0"/>
              <a:t>java(java</a:t>
            </a:r>
            <a:r>
              <a:rPr lang="ko-KR" altLang="en-US" sz="1400" dirty="0"/>
              <a:t>의 사용 횟수를 저장한 변수</a:t>
            </a:r>
            <a:r>
              <a:rPr lang="en-US" altLang="ko-KR" sz="1400" dirty="0"/>
              <a:t>)</a:t>
            </a:r>
            <a:r>
              <a:rPr lang="ko-KR" altLang="en-US" sz="1400" dirty="0"/>
              <a:t>를 가지고 있는</a:t>
            </a:r>
            <a:endParaRPr lang="en-US" altLang="ko-KR" sz="1400" dirty="0"/>
          </a:p>
          <a:p>
            <a:r>
              <a:rPr lang="ko-KR" altLang="en-US" sz="1400" dirty="0"/>
              <a:t>키 값의 쌍입니다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식으로 모든 </a:t>
            </a:r>
            <a:r>
              <a:rPr lang="en-US" altLang="ko-KR" sz="1400" dirty="0"/>
              <a:t>key</a:t>
            </a:r>
            <a:r>
              <a:rPr lang="ko-KR" altLang="en-US" sz="1400" dirty="0"/>
              <a:t>에 대한 쌍을 </a:t>
            </a:r>
            <a:r>
              <a:rPr lang="en-US" altLang="ko-KR" sz="1400" dirty="0"/>
              <a:t>Map</a:t>
            </a:r>
            <a:r>
              <a:rPr lang="ko-KR" altLang="en-US" sz="1400" dirty="0"/>
              <a:t>에 배정하였습니다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그리고 </a:t>
            </a:r>
            <a:r>
              <a:rPr lang="en-US" altLang="ko-KR" sz="1400" dirty="0"/>
              <a:t>Map</a:t>
            </a:r>
            <a:r>
              <a:rPr lang="ko-KR" altLang="en-US" sz="1400" dirty="0"/>
              <a:t>의 각 </a:t>
            </a:r>
            <a:r>
              <a:rPr lang="en-US" altLang="ko-KR" sz="1400" dirty="0"/>
              <a:t>key</a:t>
            </a:r>
            <a:r>
              <a:rPr lang="ko-KR" altLang="en-US" sz="1400" dirty="0"/>
              <a:t>값에 대한 </a:t>
            </a:r>
            <a:r>
              <a:rPr lang="en-US" altLang="ko-KR" sz="1400" dirty="0"/>
              <a:t>value</a:t>
            </a:r>
            <a:r>
              <a:rPr lang="ko-KR" altLang="en-US" sz="1400" dirty="0"/>
              <a:t>를 배열로 만들어</a:t>
            </a:r>
            <a:r>
              <a:rPr lang="en-US" altLang="ko-KR" sz="1400" dirty="0"/>
              <a:t> </a:t>
            </a:r>
            <a:r>
              <a:rPr lang="ko-KR" altLang="en-US" sz="1400" dirty="0"/>
              <a:t>가장 많이 사용된 키의 횟수를 구하는 </a:t>
            </a:r>
            <a:r>
              <a:rPr lang="en-US" altLang="ko-KR" sz="1400" dirty="0"/>
              <a:t>for</a:t>
            </a:r>
            <a:r>
              <a:rPr lang="ko-KR" altLang="en-US" sz="1400" dirty="0"/>
              <a:t>문을 </a:t>
            </a:r>
            <a:endParaRPr lang="en-US" altLang="ko-KR" sz="1400" dirty="0"/>
          </a:p>
          <a:p>
            <a:r>
              <a:rPr lang="ko-KR" altLang="en-US" sz="1400" dirty="0"/>
              <a:t>작성하고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구해진 최대 값을 </a:t>
            </a:r>
            <a:r>
              <a:rPr lang="en-US" altLang="ko-KR" sz="1400" dirty="0"/>
              <a:t>Map</a:t>
            </a:r>
            <a:r>
              <a:rPr lang="ko-KR" altLang="en-US" sz="1400" dirty="0"/>
              <a:t>의 각 </a:t>
            </a:r>
            <a:r>
              <a:rPr lang="en-US" altLang="ko-KR" sz="1400" dirty="0"/>
              <a:t>key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value</a:t>
            </a:r>
            <a:r>
              <a:rPr lang="ko-KR" altLang="en-US" sz="1400" dirty="0"/>
              <a:t>와 비교하여 가장 많이 사용된 키에 해당하는</a:t>
            </a:r>
            <a:endParaRPr lang="en-US" altLang="ko-KR" sz="1400" dirty="0"/>
          </a:p>
          <a:p>
            <a:r>
              <a:rPr lang="ko-KR" altLang="en-US" sz="1400" dirty="0"/>
              <a:t>이름도 구할 수 있도록 코드를 작성했습니다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139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C197973-F7A4-44C1-A893-6346562F5EC3}"/>
              </a:ext>
            </a:extLst>
          </p:cNvPr>
          <p:cNvGrpSpPr/>
          <p:nvPr/>
        </p:nvGrpSpPr>
        <p:grpSpPr>
          <a:xfrm>
            <a:off x="4480948" y="1601611"/>
            <a:ext cx="7516791" cy="3829778"/>
            <a:chOff x="4394015" y="1502626"/>
            <a:chExt cx="7516791" cy="38297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5EBDE9-8E99-431A-BD5D-DB99F5E07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9099" b="7155"/>
            <a:stretch/>
          </p:blipFill>
          <p:spPr>
            <a:xfrm>
              <a:off x="4394015" y="1502626"/>
              <a:ext cx="7516791" cy="3829778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4D6E09-629A-4463-897C-455AF53559A2}"/>
                </a:ext>
              </a:extLst>
            </p:cNvPr>
            <p:cNvSpPr txBox="1"/>
            <p:nvPr/>
          </p:nvSpPr>
          <p:spPr>
            <a:xfrm>
              <a:off x="11172825" y="4752975"/>
              <a:ext cx="505568" cy="368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31A267-5308-4B70-A28A-5B15B00AD080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F4607-F9EA-4F5C-A9A9-592A7ED465D3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ko-Kore-KR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B49CF19-9967-4402-81B1-1B17F47CB6E0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8">
              <a:extLst>
                <a:ext uri="{FF2B5EF4-FFF2-40B4-BE49-F238E27FC236}">
                  <a16:creationId xmlns:a16="http://schemas.microsoft.com/office/drawing/2014/main" id="{3C35C84C-972C-470C-B7FF-EDE7E2CEACC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0E9DCC-B070-4C44-947A-756F8BAF5C37}"/>
              </a:ext>
            </a:extLst>
          </p:cNvPr>
          <p:cNvSpPr txBox="1"/>
          <p:nvPr/>
        </p:nvSpPr>
        <p:spPr>
          <a:xfrm>
            <a:off x="403219" y="1219759"/>
            <a:ext cx="3578177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조영래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입력되는 라인에 해당하는 정보출력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(1000~1500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라인에 해당하는 정보 중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최다사용 키의 이름과 횟수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구하기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1CC20-489F-4F22-BD80-E6B1DB54EB61}"/>
              </a:ext>
            </a:extLst>
          </p:cNvPr>
          <p:cNvSpPr txBox="1"/>
          <p:nvPr/>
        </p:nvSpPr>
        <p:spPr>
          <a:xfrm>
            <a:off x="395442" y="2541888"/>
            <a:ext cx="3585954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최다 사용키의 횟수를 저장한 변수 </a:t>
            </a:r>
            <a:r>
              <a:rPr lang="en-US" altLang="ko-KR" sz="1600" dirty="0"/>
              <a:t>max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keyMap.get</a:t>
            </a:r>
            <a:r>
              <a:rPr lang="en-US" altLang="ko-KR" sz="1600" dirty="0"/>
              <a:t>(“java”)</a:t>
            </a:r>
            <a:r>
              <a:rPr lang="ko-KR" altLang="en-US" sz="1600" dirty="0"/>
              <a:t>를 비교하여 이 둘이 같을 경우</a:t>
            </a:r>
            <a:endParaRPr lang="en-US" altLang="ko-KR" sz="1600" dirty="0"/>
          </a:p>
          <a:p>
            <a:r>
              <a:rPr lang="ko-KR" altLang="en-US" sz="1600" dirty="0"/>
              <a:t>최다 사용키의 이름은 </a:t>
            </a:r>
            <a:r>
              <a:rPr lang="en-US" altLang="ko-KR" sz="1600" dirty="0"/>
              <a:t>java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04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41F26AA-3691-4A69-81C0-152535160AE4}"/>
              </a:ext>
            </a:extLst>
          </p:cNvPr>
          <p:cNvGrpSpPr/>
          <p:nvPr/>
        </p:nvGrpSpPr>
        <p:grpSpPr>
          <a:xfrm>
            <a:off x="3395662" y="2433161"/>
            <a:ext cx="5400675" cy="1805061"/>
            <a:chOff x="4872038" y="1657350"/>
            <a:chExt cx="5400675" cy="18050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9335DC-E165-4B12-8EDE-627B395D767F}"/>
                </a:ext>
              </a:extLst>
            </p:cNvPr>
            <p:cNvSpPr txBox="1"/>
            <p:nvPr/>
          </p:nvSpPr>
          <p:spPr>
            <a:xfrm>
              <a:off x="4872038" y="1657350"/>
              <a:ext cx="540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ko-Kore-KR" dirty="0">
                  <a:solidFill>
                    <a:schemeClr val="bg2">
                      <a:lumMod val="25000"/>
                    </a:schemeClr>
                  </a:solidFill>
                  <a:latin typeface="Britannic Bold" panose="020B0903060703020204" pitchFamily="34" charset="0"/>
                  <a:ea typeface="APPLE SD GOTHICNEO EXTRABOLD" panose="02000300000000000000"/>
                </a:rPr>
                <a:t>Thank you for watching</a:t>
              </a:r>
              <a:endParaRPr kumimoji="1" lang="ko-Kore-KR" altLang="en-US" dirty="0">
                <a:solidFill>
                  <a:schemeClr val="bg2">
                    <a:lumMod val="25000"/>
                  </a:schemeClr>
                </a:solidFill>
                <a:latin typeface="Britannic Bold" panose="020B0903060703020204" pitchFamily="34" charset="0"/>
                <a:ea typeface="APPLE SD GOTHICNEO EXTRABOLD" panose="02000300000000000000"/>
              </a:endParaRPr>
            </a:p>
          </p:txBody>
        </p:sp>
        <p:cxnSp>
          <p:nvCxnSpPr>
            <p:cNvPr id="6" name="직선 연결선[R] 7">
              <a:extLst>
                <a:ext uri="{FF2B5EF4-FFF2-40B4-BE49-F238E27FC236}">
                  <a16:creationId xmlns:a16="http://schemas.microsoft.com/office/drawing/2014/main" id="{5C2952B5-26BD-4FA7-B6E0-B10192A16895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8" y="2205198"/>
              <a:ext cx="5400675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CC63C7-9817-420A-AC77-B2BA3356014E}"/>
                </a:ext>
              </a:extLst>
            </p:cNvPr>
            <p:cNvSpPr txBox="1"/>
            <p:nvPr/>
          </p:nvSpPr>
          <p:spPr>
            <a:xfrm>
              <a:off x="6625647" y="2354415"/>
              <a:ext cx="1893455" cy="110799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ko-KR" sz="6600" i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Q&amp;A </a:t>
              </a:r>
              <a:endParaRPr kumimoji="1" lang="ko-Kore-KR" altLang="en-US" sz="6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93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C32DAB2-5511-4D28-A839-D4C98E55723C}"/>
              </a:ext>
            </a:extLst>
          </p:cNvPr>
          <p:cNvSpPr/>
          <p:nvPr/>
        </p:nvSpPr>
        <p:spPr>
          <a:xfrm>
            <a:off x="9668970" y="974286"/>
            <a:ext cx="2189655" cy="27198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Flowchart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Event</a:t>
            </a:r>
            <a:r>
              <a:rPr lang="ko-KR" altLang="en-US" sz="1600" dirty="0">
                <a:solidFill>
                  <a:schemeClr val="tx1"/>
                </a:solidFill>
              </a:rPr>
              <a:t>클래스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Class diagram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44F2518-BC84-4D2A-AE62-632CA33B1DE2}"/>
              </a:ext>
            </a:extLst>
          </p:cNvPr>
          <p:cNvSpPr/>
          <p:nvPr/>
        </p:nvSpPr>
        <p:spPr>
          <a:xfrm>
            <a:off x="7197313" y="3818144"/>
            <a:ext cx="2280905" cy="27198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Login </a:t>
            </a:r>
            <a:r>
              <a:rPr lang="ko-KR" altLang="en-US" sz="1600" dirty="0">
                <a:solidFill>
                  <a:schemeClr val="tx1"/>
                </a:solidFill>
              </a:rPr>
              <a:t>디자인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View Report </a:t>
            </a:r>
            <a:r>
              <a:rPr lang="ko-KR" altLang="en-US" sz="1600" dirty="0">
                <a:solidFill>
                  <a:schemeClr val="tx1"/>
                </a:solidFill>
              </a:rPr>
              <a:t>디자인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Event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class</a:t>
            </a:r>
            <a:r>
              <a:rPr lang="ko-KR" altLang="en-US" sz="1600" dirty="0">
                <a:solidFill>
                  <a:schemeClr val="tx1"/>
                </a:solidFill>
              </a:rPr>
              <a:t>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Class diagram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A9BD99C-8992-4913-8EE5-F1DAEE91A523}"/>
              </a:ext>
            </a:extLst>
          </p:cNvPr>
          <p:cNvSpPr/>
          <p:nvPr/>
        </p:nvSpPr>
        <p:spPr>
          <a:xfrm>
            <a:off x="2609007" y="3836665"/>
            <a:ext cx="2280905" cy="27198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jar </a:t>
            </a:r>
            <a:r>
              <a:rPr lang="ko-KR" altLang="en-US" sz="1600" dirty="0">
                <a:solidFill>
                  <a:schemeClr val="tx1"/>
                </a:solidFill>
              </a:rPr>
              <a:t>파일 만들기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Event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class</a:t>
            </a:r>
            <a:r>
              <a:rPr lang="ko-KR" altLang="en-US" sz="1600" dirty="0">
                <a:solidFill>
                  <a:schemeClr val="tx1"/>
                </a:solidFill>
              </a:rPr>
              <a:t> 작성</a:t>
            </a:r>
            <a:r>
              <a:rPr lang="en-US" altLang="ko-KR" sz="1600" dirty="0">
                <a:solidFill>
                  <a:schemeClr val="tx1"/>
                </a:solidFill>
              </a:rPr>
              <a:t>Class diagram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BBE589A-0039-4156-915B-BFED96CAE125}"/>
              </a:ext>
            </a:extLst>
          </p:cNvPr>
          <p:cNvSpPr/>
          <p:nvPr/>
        </p:nvSpPr>
        <p:spPr>
          <a:xfrm>
            <a:off x="7149122" y="786618"/>
            <a:ext cx="2280905" cy="27198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Flowchart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Event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class</a:t>
            </a:r>
            <a:r>
              <a:rPr lang="ko-KR" altLang="en-US" sz="1600" dirty="0">
                <a:solidFill>
                  <a:schemeClr val="tx1"/>
                </a:solidFill>
              </a:rPr>
              <a:t>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Class diagram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E137C56-783C-4EA7-80F5-411B86E235DB}"/>
              </a:ext>
            </a:extLst>
          </p:cNvPr>
          <p:cNvSpPr/>
          <p:nvPr/>
        </p:nvSpPr>
        <p:spPr>
          <a:xfrm>
            <a:off x="2598349" y="739856"/>
            <a:ext cx="2280905" cy="27198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Flowchart</a:t>
            </a:r>
            <a:r>
              <a:rPr lang="ko-KR" altLang="en-US" sz="1600" dirty="0">
                <a:solidFill>
                  <a:schemeClr val="tx1"/>
                </a:solidFill>
              </a:rPr>
              <a:t>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Event class</a:t>
            </a:r>
            <a:r>
              <a:rPr lang="ko-KR" altLang="en-US" sz="1600" dirty="0">
                <a:solidFill>
                  <a:schemeClr val="tx1"/>
                </a:solidFill>
              </a:rPr>
              <a:t>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Class diagram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C8DA971-1252-46DF-97C4-1750D1C91345}"/>
              </a:ext>
            </a:extLst>
          </p:cNvPr>
          <p:cNvGrpSpPr/>
          <p:nvPr/>
        </p:nvGrpSpPr>
        <p:grpSpPr>
          <a:xfrm>
            <a:off x="422432" y="662400"/>
            <a:ext cx="2357295" cy="2874750"/>
            <a:chOff x="422432" y="662400"/>
            <a:chExt cx="2357295" cy="287475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14B179E-6260-40B1-8C45-5BC738F6BDCE}"/>
                </a:ext>
              </a:extLst>
            </p:cNvPr>
            <p:cNvGrpSpPr/>
            <p:nvPr/>
          </p:nvGrpSpPr>
          <p:grpSpPr>
            <a:xfrm>
              <a:off x="422432" y="662400"/>
              <a:ext cx="2357295" cy="2874750"/>
              <a:chOff x="779003" y="570597"/>
              <a:chExt cx="2357295" cy="2874750"/>
            </a:xfrm>
          </p:grpSpPr>
          <p:pic>
            <p:nvPicPr>
              <p:cNvPr id="31" name="Object 3">
                <a:extLst>
                  <a:ext uri="{FF2B5EF4-FFF2-40B4-BE49-F238E27FC236}">
                    <a16:creationId xmlns:a16="http://schemas.microsoft.com/office/drawing/2014/main" id="{C19FDAB2-ADD8-4B12-A279-26289DC4F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9003" y="570597"/>
                <a:ext cx="2357295" cy="28747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4DCD4F39-5B83-4FA5-B2CD-9D3C624A1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691" r="13241" b="31469"/>
              <a:stretch/>
            </p:blipFill>
            <p:spPr>
              <a:xfrm>
                <a:off x="1105249" y="823679"/>
                <a:ext cx="1849671" cy="17491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4FC004-6737-49A5-9850-A4382EAF4D35}"/>
                </a:ext>
              </a:extLst>
            </p:cNvPr>
            <p:cNvSpPr txBox="1"/>
            <p:nvPr/>
          </p:nvSpPr>
          <p:spPr>
            <a:xfrm>
              <a:off x="863888" y="2890726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이예림</a:t>
              </a:r>
              <a:r>
                <a:rPr lang="ko-KR" altLang="en-US" dirty="0"/>
                <a:t> 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조장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411245D-2E54-44B3-A3C5-562C164641A4}"/>
              </a:ext>
            </a:extLst>
          </p:cNvPr>
          <p:cNvGrpSpPr/>
          <p:nvPr/>
        </p:nvGrpSpPr>
        <p:grpSpPr>
          <a:xfrm>
            <a:off x="4986749" y="728314"/>
            <a:ext cx="2357295" cy="2874750"/>
            <a:chOff x="5138512" y="709162"/>
            <a:chExt cx="2357295" cy="28747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4F003A6-A8DB-40C3-8B08-5F8D1EA02EBE}"/>
                </a:ext>
              </a:extLst>
            </p:cNvPr>
            <p:cNvGrpSpPr/>
            <p:nvPr/>
          </p:nvGrpSpPr>
          <p:grpSpPr>
            <a:xfrm>
              <a:off x="5138512" y="709162"/>
              <a:ext cx="2357295" cy="2874750"/>
              <a:chOff x="4888170" y="1027426"/>
              <a:chExt cx="2357295" cy="2874750"/>
            </a:xfrm>
          </p:grpSpPr>
          <p:pic>
            <p:nvPicPr>
              <p:cNvPr id="38" name="Object 3">
                <a:extLst>
                  <a:ext uri="{FF2B5EF4-FFF2-40B4-BE49-F238E27FC236}">
                    <a16:creationId xmlns:a16="http://schemas.microsoft.com/office/drawing/2014/main" id="{E4F37863-42C4-4B2B-B5AD-E7944F745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888170" y="1027426"/>
                <a:ext cx="2357295" cy="28747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DCE1BE41-B0C9-4F06-B7F5-E32EC3B88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050" y="1167941"/>
                <a:ext cx="2201533" cy="18426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EA435E-665C-47A4-A0C2-0FADDFAE978B}"/>
                </a:ext>
              </a:extLst>
            </p:cNvPr>
            <p:cNvSpPr txBox="1"/>
            <p:nvPr/>
          </p:nvSpPr>
          <p:spPr>
            <a:xfrm>
              <a:off x="5947738" y="2920017"/>
              <a:ext cx="962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조영래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8891CF5-8B18-4FBB-ADB0-422A21C518A5}"/>
              </a:ext>
            </a:extLst>
          </p:cNvPr>
          <p:cNvGrpSpPr/>
          <p:nvPr/>
        </p:nvGrpSpPr>
        <p:grpSpPr>
          <a:xfrm>
            <a:off x="422432" y="3763283"/>
            <a:ext cx="2357295" cy="2874750"/>
            <a:chOff x="422432" y="3763283"/>
            <a:chExt cx="2357295" cy="287475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DAE503A-4F4A-4A6E-A51F-90718EAF475C}"/>
                </a:ext>
              </a:extLst>
            </p:cNvPr>
            <p:cNvGrpSpPr/>
            <p:nvPr/>
          </p:nvGrpSpPr>
          <p:grpSpPr>
            <a:xfrm>
              <a:off x="422432" y="3763283"/>
              <a:ext cx="2357295" cy="2874750"/>
              <a:chOff x="9363683" y="570597"/>
              <a:chExt cx="2357295" cy="2874750"/>
            </a:xfrm>
          </p:grpSpPr>
          <p:pic>
            <p:nvPicPr>
              <p:cNvPr id="39" name="Object 3">
                <a:extLst>
                  <a:ext uri="{FF2B5EF4-FFF2-40B4-BE49-F238E27FC236}">
                    <a16:creationId xmlns:a16="http://schemas.microsoft.com/office/drawing/2014/main" id="{1E8A714A-D3EB-4E94-B4B3-6F4D7C59C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363683" y="570597"/>
                <a:ext cx="2357295" cy="28747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186A69F9-BB1D-4E2E-9A8A-5C63D36EB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9929" y="861554"/>
                <a:ext cx="1794568" cy="16933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FDE0D8-901A-4135-AFBF-632262537C2F}"/>
                </a:ext>
              </a:extLst>
            </p:cNvPr>
            <p:cNvSpPr txBox="1"/>
            <p:nvPr/>
          </p:nvSpPr>
          <p:spPr>
            <a:xfrm>
              <a:off x="1119858" y="6008129"/>
              <a:ext cx="962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현병호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E339C9D-C05D-48F2-A661-40547299EA8A}"/>
              </a:ext>
            </a:extLst>
          </p:cNvPr>
          <p:cNvGrpSpPr/>
          <p:nvPr/>
        </p:nvGrpSpPr>
        <p:grpSpPr>
          <a:xfrm>
            <a:off x="5033738" y="3740688"/>
            <a:ext cx="2357295" cy="2874750"/>
            <a:chOff x="5138513" y="3740688"/>
            <a:chExt cx="2357295" cy="287475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1B0328A-0619-4926-85D2-BB1DED2A0043}"/>
                </a:ext>
              </a:extLst>
            </p:cNvPr>
            <p:cNvGrpSpPr/>
            <p:nvPr/>
          </p:nvGrpSpPr>
          <p:grpSpPr>
            <a:xfrm>
              <a:off x="5138513" y="3740688"/>
              <a:ext cx="2357295" cy="2874750"/>
              <a:chOff x="1753303" y="3752475"/>
              <a:chExt cx="2357295" cy="2874750"/>
            </a:xfrm>
          </p:grpSpPr>
          <p:pic>
            <p:nvPicPr>
              <p:cNvPr id="40" name="Object 3">
                <a:extLst>
                  <a:ext uri="{FF2B5EF4-FFF2-40B4-BE49-F238E27FC236}">
                    <a16:creationId xmlns:a16="http://schemas.microsoft.com/office/drawing/2014/main" id="{96374C20-DF45-49E7-9FFB-80A973FC8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3303" y="3752475"/>
                <a:ext cx="2357295" cy="28747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DBEBB692-F239-4CD7-A482-9BE352909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349" y="3989115"/>
                <a:ext cx="1514801" cy="171828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1FAA42B-81DC-47B0-B46A-BAC4D2DA774B}"/>
                </a:ext>
              </a:extLst>
            </p:cNvPr>
            <p:cNvSpPr txBox="1"/>
            <p:nvPr/>
          </p:nvSpPr>
          <p:spPr>
            <a:xfrm>
              <a:off x="5947738" y="5970857"/>
              <a:ext cx="962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ko-KR" altLang="en-US" dirty="0" err="1">
                  <a:effectLst/>
                </a:rPr>
                <a:t>유경우</a:t>
              </a:r>
              <a:endParaRPr lang="ko-KR" altLang="en-US" dirty="0">
                <a:effectLst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6D2321-66BF-4A41-AA78-CD8A7D8E7EBD}"/>
              </a:ext>
            </a:extLst>
          </p:cNvPr>
          <p:cNvGrpSpPr/>
          <p:nvPr/>
        </p:nvGrpSpPr>
        <p:grpSpPr>
          <a:xfrm>
            <a:off x="9592580" y="3399093"/>
            <a:ext cx="2357295" cy="2874750"/>
            <a:chOff x="9534802" y="3759209"/>
            <a:chExt cx="2357295" cy="287475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6ADE05E-A905-4B73-82ED-6A2727EE28DF}"/>
                </a:ext>
              </a:extLst>
            </p:cNvPr>
            <p:cNvGrpSpPr/>
            <p:nvPr/>
          </p:nvGrpSpPr>
          <p:grpSpPr>
            <a:xfrm>
              <a:off x="9534802" y="3759209"/>
              <a:ext cx="2357295" cy="2874750"/>
              <a:chOff x="6629677" y="3429000"/>
              <a:chExt cx="2357295" cy="2874750"/>
            </a:xfrm>
          </p:grpSpPr>
          <p:pic>
            <p:nvPicPr>
              <p:cNvPr id="28" name="Object 3">
                <a:extLst>
                  <a:ext uri="{FF2B5EF4-FFF2-40B4-BE49-F238E27FC236}">
                    <a16:creationId xmlns:a16="http://schemas.microsoft.com/office/drawing/2014/main" id="{2F61EDFF-C6DD-42ED-AFA1-30FDE6439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29677" y="3429000"/>
                <a:ext cx="2357295" cy="28747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" name="그림 26" descr="인형이(가) 표시된 사진&#10;&#10;자동 생성된 설명">
                <a:extLst>
                  <a:ext uri="{FF2B5EF4-FFF2-40B4-BE49-F238E27FC236}">
                    <a16:creationId xmlns:a16="http://schemas.microsoft.com/office/drawing/2014/main" id="{B07CB5B2-1A58-402C-99FC-DE7DC8822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271" y="3724031"/>
                <a:ext cx="1464176" cy="1641369"/>
              </a:xfrm>
              <a:prstGeom prst="rect">
                <a:avLst/>
              </a:prstGeom>
              <a:effectLst>
                <a:outerShdw blurRad="152400" dist="38100" sx="101000" sy="101000" algn="tl" rotWithShape="0">
                  <a:prstClr val="black">
                    <a:alpha val="70000"/>
                  </a:prstClr>
                </a:outerShdw>
              </a:effectLst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848FF3-8A6A-4441-8285-4FF4C964BBB8}"/>
                </a:ext>
              </a:extLst>
            </p:cNvPr>
            <p:cNvSpPr txBox="1"/>
            <p:nvPr/>
          </p:nvSpPr>
          <p:spPr>
            <a:xfrm>
              <a:off x="10325263" y="5970390"/>
              <a:ext cx="962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김다은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40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E8659B-61E2-460D-8C6B-60FAC26E3437}"/>
              </a:ext>
            </a:extLst>
          </p:cNvPr>
          <p:cNvSpPr txBox="1"/>
          <p:nvPr/>
        </p:nvSpPr>
        <p:spPr>
          <a:xfrm>
            <a:off x="895350" y="671513"/>
            <a:ext cx="590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2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Requirements</a:t>
            </a:r>
            <a:endParaRPr kumimoji="1" lang="ko-Kore-KR" altLang="en-US" sz="7200" i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477D5834-2222-4320-87E4-3A38DF46F565}"/>
              </a:ext>
            </a:extLst>
          </p:cNvPr>
          <p:cNvCxnSpPr>
            <a:cxnSpLocks/>
          </p:cNvCxnSpPr>
          <p:nvPr/>
        </p:nvCxnSpPr>
        <p:spPr>
          <a:xfrm>
            <a:off x="742950" y="671513"/>
            <a:ext cx="1050131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1">
            <a:extLst>
              <a:ext uri="{FF2B5EF4-FFF2-40B4-BE49-F238E27FC236}">
                <a16:creationId xmlns:a16="http://schemas.microsoft.com/office/drawing/2014/main" id="{5E4D9623-B830-41A3-8688-85A1207D83B3}"/>
              </a:ext>
            </a:extLst>
          </p:cNvPr>
          <p:cNvCxnSpPr>
            <a:cxnSpLocks/>
          </p:cNvCxnSpPr>
          <p:nvPr/>
        </p:nvCxnSpPr>
        <p:spPr>
          <a:xfrm>
            <a:off x="895350" y="6453187"/>
            <a:ext cx="1050131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49862C-0405-42BD-90B2-8E5BA31DF5F5}"/>
              </a:ext>
            </a:extLst>
          </p:cNvPr>
          <p:cNvSpPr txBox="1"/>
          <p:nvPr/>
        </p:nvSpPr>
        <p:spPr>
          <a:xfrm>
            <a:off x="895350" y="3100745"/>
            <a:ext cx="838676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최다사용 키의 이름과 횟수 </a:t>
            </a:r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6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브라우저별 접속횟수</a:t>
            </a:r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비율</a:t>
            </a:r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서비스를 성공적으로 수행한 횟수</a:t>
            </a:r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실패</a:t>
            </a:r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(404)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횟수</a:t>
            </a:r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ko-KR" altLang="en-US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4.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요청이 가장 많은 시간</a:t>
            </a:r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5.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비정상적인 요청</a:t>
            </a:r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(403)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이 발생한 횟수</a:t>
            </a:r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비율 구하기 </a:t>
            </a:r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ko-KR" altLang="en-US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6.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입력되는 라인에 해당하는 정보출력</a:t>
            </a:r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(1000~1500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번째 라인에 해당하는 정보 중</a:t>
            </a:r>
          </a:p>
          <a:p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최다사용 키의 이름과 횟수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66579-9D32-4826-8B76-69D53B1FC4A8}"/>
              </a:ext>
            </a:extLst>
          </p:cNvPr>
          <p:cNvSpPr txBox="1"/>
          <p:nvPr/>
        </p:nvSpPr>
        <p:spPr>
          <a:xfrm>
            <a:off x="895350" y="1986142"/>
            <a:ext cx="7729538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SIST</a:t>
            </a:r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에서 운영하는 사이트인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http://sist.co.kr</a:t>
            </a:r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의 관리자인 당신은 </a:t>
            </a:r>
            <a:endParaRPr lang="en-US" altLang="ko-KR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사용자들의 검색정보가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log</a:t>
            </a:r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에 쌓이는 것을 인지하고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</a:p>
          <a:p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이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log </a:t>
            </a:r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파일에서 원하는 정보를 얻기 위한 프로그램을 개발하기로 한다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2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72B465B1-881D-4D8F-9DF6-DE1BB7B26644}"/>
              </a:ext>
            </a:extLst>
          </p:cNvPr>
          <p:cNvGrpSpPr/>
          <p:nvPr/>
        </p:nvGrpSpPr>
        <p:grpSpPr>
          <a:xfrm>
            <a:off x="8903355" y="3975809"/>
            <a:ext cx="3498265" cy="3232975"/>
            <a:chOff x="874531" y="2445330"/>
            <a:chExt cx="2356437" cy="2236295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76061B2-C17C-4D1B-BCA0-F6C3405447B5}"/>
                </a:ext>
              </a:extLst>
            </p:cNvPr>
            <p:cNvGrpSpPr/>
            <p:nvPr/>
          </p:nvGrpSpPr>
          <p:grpSpPr>
            <a:xfrm>
              <a:off x="888933" y="2445330"/>
              <a:ext cx="2148067" cy="1930729"/>
              <a:chOff x="888933" y="2445328"/>
              <a:chExt cx="2148067" cy="2409834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0570FB42-7485-4B37-9A68-CD4FB0CD006E}"/>
                  </a:ext>
                </a:extLst>
              </p:cNvPr>
              <p:cNvGrpSpPr/>
              <p:nvPr/>
            </p:nvGrpSpPr>
            <p:grpSpPr>
              <a:xfrm>
                <a:off x="895350" y="2445328"/>
                <a:ext cx="2141650" cy="2409832"/>
                <a:chOff x="988291" y="2336800"/>
                <a:chExt cx="2038106" cy="2641600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786AAA3-DBEA-4854-89D9-7A797955C04A}"/>
                    </a:ext>
                  </a:extLst>
                </p:cNvPr>
                <p:cNvSpPr/>
                <p:nvPr/>
              </p:nvSpPr>
              <p:spPr>
                <a:xfrm>
                  <a:off x="988291" y="2336800"/>
                  <a:ext cx="2032000" cy="2641600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608D40E-3CA7-40BA-98F0-538A9302FBA5}"/>
                    </a:ext>
                  </a:extLst>
                </p:cNvPr>
                <p:cNvGrpSpPr/>
                <p:nvPr/>
              </p:nvGrpSpPr>
              <p:grpSpPr>
                <a:xfrm>
                  <a:off x="994397" y="2337975"/>
                  <a:ext cx="2032000" cy="293566"/>
                  <a:chOff x="3700651" y="2916819"/>
                  <a:chExt cx="2032000" cy="293566"/>
                </a:xfrm>
              </p:grpSpPr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2B311C3B-28B3-43B2-860B-BF8FE7878EB3}"/>
                      </a:ext>
                    </a:extLst>
                  </p:cNvPr>
                  <p:cNvSpPr/>
                  <p:nvPr/>
                </p:nvSpPr>
                <p:spPr>
                  <a:xfrm>
                    <a:off x="3700651" y="2916819"/>
                    <a:ext cx="2032000" cy="27123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D07B63C-C695-4D67-A6CA-829A6F6DEBA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5824" y="2919106"/>
                    <a:ext cx="589009" cy="291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b="1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LogFile2</a:t>
                    </a:r>
                    <a:endParaRPr lang="ko-KR" altLang="en-US" sz="1400" dirty="0"/>
                  </a:p>
                </p:txBody>
              </p:sp>
            </p:grpSp>
          </p:grp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EE51679-1790-4510-9126-EF3E92738EEA}"/>
                  </a:ext>
                </a:extLst>
              </p:cNvPr>
              <p:cNvSpPr/>
              <p:nvPr/>
            </p:nvSpPr>
            <p:spPr>
              <a:xfrm>
                <a:off x="895349" y="3792555"/>
                <a:ext cx="2135234" cy="1062607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06A531B-3633-4136-8537-E391E71926C1}"/>
                  </a:ext>
                </a:extLst>
              </p:cNvPr>
              <p:cNvSpPr txBox="1"/>
              <p:nvPr/>
            </p:nvSpPr>
            <p:spPr>
              <a:xfrm>
                <a:off x="888933" y="2837398"/>
                <a:ext cx="2135234" cy="110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- File fileLog2, List&lt;String&gt; listLog2, </a:t>
                </a:r>
                <a:br>
                  <a:rPr lang="en-US" altLang="ko-KR" sz="1100" dirty="0"/>
                </a:br>
                <a:r>
                  <a:rPr lang="en-US" altLang="ko-KR" sz="1100" dirty="0"/>
                  <a:t>- Map&lt;String, Integer&gt; </a:t>
                </a:r>
                <a:r>
                  <a:rPr lang="en-US" altLang="ko-KR" sz="1100" dirty="0" err="1"/>
                  <a:t>keyMap</a:t>
                </a:r>
                <a:r>
                  <a:rPr lang="en-US" altLang="ko-KR" sz="1100" dirty="0"/>
                  <a:t>,</a:t>
                </a:r>
                <a:br>
                  <a:rPr lang="en-US" altLang="ko-KR" sz="1100" dirty="0"/>
                </a:br>
                <a:r>
                  <a:rPr lang="en-US" altLang="ko-KR" sz="1100" dirty="0"/>
                  <a:t>- int java, </a:t>
                </a:r>
                <a:r>
                  <a:rPr lang="en-US" altLang="ko-KR" sz="1100" dirty="0" err="1"/>
                  <a:t>javascript</a:t>
                </a:r>
                <a:r>
                  <a:rPr lang="en-US" altLang="ko-KR" sz="1100" dirty="0"/>
                  <a:t>, d8, jg9k, front, </a:t>
                </a:r>
                <a:br>
                  <a:rPr lang="en-US" altLang="ko-KR" sz="1100" dirty="0"/>
                </a:br>
                <a:r>
                  <a:rPr lang="en-US" altLang="ko-KR" sz="1100" dirty="0"/>
                  <a:t>  </a:t>
                </a:r>
                <a:r>
                  <a:rPr lang="en-US" altLang="ko-KR" sz="1100" dirty="0" err="1"/>
                  <a:t>jsp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hadoop</a:t>
                </a:r>
                <a:r>
                  <a:rPr lang="en-US" altLang="ko-KR" sz="1100" dirty="0"/>
                  <a:t>, res, </a:t>
                </a:r>
                <a:r>
                  <a:rPr lang="en-US" altLang="ko-KR" sz="1100" dirty="0" err="1"/>
                  <a:t>ora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mongodb</a:t>
                </a:r>
                <a:r>
                  <a:rPr lang="en-US" altLang="ko-KR" sz="1100" dirty="0"/>
                  <a:t>,</a:t>
                </a:r>
                <a:br>
                  <a:rPr lang="en-US" altLang="ko-KR" sz="1100" dirty="0"/>
                </a:br>
                <a:r>
                  <a:rPr lang="en-US" altLang="ko-KR" sz="1100" dirty="0"/>
                  <a:t>- Map&lt;String, Integer&gt; </a:t>
                </a:r>
                <a:r>
                  <a:rPr lang="en-US" altLang="ko-KR" sz="1100" dirty="0" err="1"/>
                  <a:t>keyMapHours</a:t>
                </a:r>
                <a:br>
                  <a:rPr lang="en-US" altLang="ko-KR" sz="1100" dirty="0"/>
                </a:br>
                <a:r>
                  <a:rPr lang="en-US" altLang="ko-KR" sz="1100" dirty="0"/>
                  <a:t>- int </a:t>
                </a:r>
                <a:r>
                  <a:rPr lang="en-US" altLang="ko-KR" sz="1100" dirty="0" err="1"/>
                  <a:t>nineHours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tenHours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elevenHours</a:t>
                </a:r>
                <a:br>
                  <a:rPr lang="en-US" altLang="ko-KR" sz="1100" dirty="0">
                    <a:effectLst/>
                  </a:rPr>
                </a:br>
                <a:endParaRPr lang="ko-KR" altLang="en-US" sz="1100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032D0E-C633-4698-9FFE-0BFABEE22C7F}"/>
                </a:ext>
              </a:extLst>
            </p:cNvPr>
            <p:cNvSpPr txBox="1"/>
            <p:nvPr/>
          </p:nvSpPr>
          <p:spPr>
            <a:xfrm>
              <a:off x="874531" y="3563934"/>
              <a:ext cx="2356437" cy="111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+ maxKey2(): String</a:t>
              </a:r>
              <a:br>
                <a:rPr lang="en-US" altLang="ko-KR" sz="1100" dirty="0"/>
              </a:br>
              <a:r>
                <a:rPr lang="en-US" altLang="ko-KR" sz="1100" dirty="0"/>
                <a:t>+ GoValue2() : String</a:t>
              </a:r>
              <a:br>
                <a:rPr lang="en-US" altLang="ko-KR" sz="1100" dirty="0"/>
              </a:br>
              <a:r>
                <a:rPr lang="en-US" altLang="ko-KR" sz="1100" dirty="0"/>
                <a:t>+ DoneValue2() : String</a:t>
              </a:r>
              <a:br>
                <a:rPr lang="en-US" altLang="ko-KR" sz="1100" dirty="0"/>
              </a:br>
              <a:r>
                <a:rPr lang="en-US" altLang="ko-KR" sz="1100" dirty="0"/>
                <a:t>+ MaxRequest2() : String</a:t>
              </a:r>
              <a:br>
                <a:rPr lang="en-US" altLang="ko-KR" sz="1100" dirty="0"/>
              </a:br>
              <a:r>
                <a:rPr lang="en-US" altLang="ko-KR" sz="1100" dirty="0"/>
                <a:t>+ ErrorValue2() : String</a:t>
              </a:r>
              <a:br>
                <a:rPr lang="en-US" altLang="ko-KR" sz="1100" dirty="0"/>
              </a:br>
              <a:r>
                <a:rPr lang="en-US" altLang="ko-KR" sz="1100" dirty="0"/>
                <a:t>+ RangeMaxKey2(): String</a:t>
              </a:r>
              <a:br>
                <a:rPr lang="en-US" altLang="ko-KR" sz="1100" dirty="0">
                  <a:effectLst/>
                </a:rPr>
              </a:br>
              <a:endParaRPr lang="en-US" altLang="ko-KR" sz="1100" dirty="0">
                <a:effectLst/>
              </a:endParaRPr>
            </a:p>
            <a:p>
              <a:br>
                <a:rPr lang="en-US" altLang="ko-KR" sz="1100" dirty="0">
                  <a:effectLst/>
                </a:rPr>
              </a:br>
              <a:endParaRPr lang="ko-KR" altLang="en-US" sz="11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30456E0-20AE-4430-B84E-BD8F8E84B13D}"/>
              </a:ext>
            </a:extLst>
          </p:cNvPr>
          <p:cNvGrpSpPr/>
          <p:nvPr/>
        </p:nvGrpSpPr>
        <p:grpSpPr>
          <a:xfrm>
            <a:off x="4267866" y="3930427"/>
            <a:ext cx="3498265" cy="3232974"/>
            <a:chOff x="874531" y="2445330"/>
            <a:chExt cx="2356437" cy="2236295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E05D0B5-60CC-47D1-A0B8-AF34FCF2C383}"/>
                </a:ext>
              </a:extLst>
            </p:cNvPr>
            <p:cNvGrpSpPr/>
            <p:nvPr/>
          </p:nvGrpSpPr>
          <p:grpSpPr>
            <a:xfrm>
              <a:off x="888933" y="2445330"/>
              <a:ext cx="2141651" cy="1930728"/>
              <a:chOff x="888933" y="2445329"/>
              <a:chExt cx="2141651" cy="2409833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96C14EAB-1BD5-4F18-BE2B-3FAC56B2D1AB}"/>
                  </a:ext>
                </a:extLst>
              </p:cNvPr>
              <p:cNvGrpSpPr/>
              <p:nvPr/>
            </p:nvGrpSpPr>
            <p:grpSpPr>
              <a:xfrm>
                <a:off x="895350" y="2445329"/>
                <a:ext cx="2135234" cy="2409833"/>
                <a:chOff x="988291" y="2336800"/>
                <a:chExt cx="2032000" cy="2641600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88DE96B8-02E9-435E-ABE6-65EC2D7ADD99}"/>
                    </a:ext>
                  </a:extLst>
                </p:cNvPr>
                <p:cNvSpPr/>
                <p:nvPr/>
              </p:nvSpPr>
              <p:spPr>
                <a:xfrm>
                  <a:off x="988291" y="2336800"/>
                  <a:ext cx="2032000" cy="2641600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A6656816-E98A-4640-974D-149E6B671C74}"/>
                    </a:ext>
                  </a:extLst>
                </p:cNvPr>
                <p:cNvGrpSpPr/>
                <p:nvPr/>
              </p:nvGrpSpPr>
              <p:grpSpPr>
                <a:xfrm>
                  <a:off x="988291" y="2339048"/>
                  <a:ext cx="2032000" cy="451135"/>
                  <a:chOff x="3694545" y="2917892"/>
                  <a:chExt cx="2032000" cy="451135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05D0A9DA-20FA-4614-97C9-12B9EB9B81DC}"/>
                      </a:ext>
                    </a:extLst>
                  </p:cNvPr>
                  <p:cNvSpPr/>
                  <p:nvPr/>
                </p:nvSpPr>
                <p:spPr>
                  <a:xfrm>
                    <a:off x="3694545" y="2917892"/>
                    <a:ext cx="2032000" cy="30072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D71B260D-5CC5-46FF-874E-01C8925C899B}"/>
                      </a:ext>
                    </a:extLst>
                  </p:cNvPr>
                  <p:cNvSpPr txBox="1"/>
                  <p:nvPr/>
                </p:nvSpPr>
                <p:spPr>
                  <a:xfrm>
                    <a:off x="4335824" y="2955162"/>
                    <a:ext cx="749439" cy="4138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b="1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LogFile1</a:t>
                    </a:r>
                    <a:endParaRPr lang="ko-KR" altLang="en-US" sz="1400" dirty="0"/>
                  </a:p>
                </p:txBody>
              </p:sp>
            </p:grpSp>
          </p:grp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CEF804A-D620-45A1-9A84-5CB6F973C3F0}"/>
                  </a:ext>
                </a:extLst>
              </p:cNvPr>
              <p:cNvSpPr/>
              <p:nvPr/>
            </p:nvSpPr>
            <p:spPr>
              <a:xfrm>
                <a:off x="895349" y="3792555"/>
                <a:ext cx="2135234" cy="1062607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47D312-5721-4166-A565-F58D4E8FFA7B}"/>
                  </a:ext>
                </a:extLst>
              </p:cNvPr>
              <p:cNvSpPr txBox="1"/>
              <p:nvPr/>
            </p:nvSpPr>
            <p:spPr>
              <a:xfrm>
                <a:off x="888933" y="2821442"/>
                <a:ext cx="2135234" cy="110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- File fileLog1, List&lt;String&gt; listLog1, </a:t>
                </a:r>
                <a:br>
                  <a:rPr lang="en-US" altLang="ko-KR" sz="1100" dirty="0"/>
                </a:br>
                <a:r>
                  <a:rPr lang="en-US" altLang="ko-KR" sz="1100" dirty="0"/>
                  <a:t>- Map&lt;String, Integer&gt; </a:t>
                </a:r>
                <a:r>
                  <a:rPr lang="en-US" altLang="ko-KR" sz="1100" dirty="0" err="1"/>
                  <a:t>keyMap</a:t>
                </a:r>
                <a:r>
                  <a:rPr lang="en-US" altLang="ko-KR" sz="1100" dirty="0"/>
                  <a:t>,</a:t>
                </a:r>
                <a:br>
                  <a:rPr lang="en-US" altLang="ko-KR" sz="1100" dirty="0"/>
                </a:br>
                <a:r>
                  <a:rPr lang="en-US" altLang="ko-KR" sz="1100" dirty="0"/>
                  <a:t>- int java, </a:t>
                </a:r>
                <a:r>
                  <a:rPr lang="en-US" altLang="ko-KR" sz="1100" dirty="0" err="1"/>
                  <a:t>javascript</a:t>
                </a:r>
                <a:r>
                  <a:rPr lang="en-US" altLang="ko-KR" sz="1100" dirty="0"/>
                  <a:t>, d8, jg9k, front, </a:t>
                </a:r>
                <a:br>
                  <a:rPr lang="en-US" altLang="ko-KR" sz="1100" dirty="0"/>
                </a:br>
                <a:r>
                  <a:rPr lang="en-US" altLang="ko-KR" sz="1100" dirty="0"/>
                  <a:t>  </a:t>
                </a:r>
                <a:r>
                  <a:rPr lang="en-US" altLang="ko-KR" sz="1100" dirty="0" err="1"/>
                  <a:t>jsp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hadoop</a:t>
                </a:r>
                <a:r>
                  <a:rPr lang="en-US" altLang="ko-KR" sz="1100" dirty="0"/>
                  <a:t>, res, </a:t>
                </a:r>
                <a:r>
                  <a:rPr lang="en-US" altLang="ko-KR" sz="1100" dirty="0" err="1"/>
                  <a:t>ora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mongodb</a:t>
                </a:r>
                <a:r>
                  <a:rPr lang="en-US" altLang="ko-KR" sz="1100" dirty="0"/>
                  <a:t>,</a:t>
                </a:r>
                <a:br>
                  <a:rPr lang="en-US" altLang="ko-KR" sz="1100" dirty="0"/>
                </a:br>
                <a:r>
                  <a:rPr lang="en-US" altLang="ko-KR" sz="1100" dirty="0"/>
                  <a:t>- Map&lt;String, Integer&gt; </a:t>
                </a:r>
                <a:r>
                  <a:rPr lang="en-US" altLang="ko-KR" sz="1100" dirty="0" err="1"/>
                  <a:t>keyMapHours</a:t>
                </a:r>
                <a:br>
                  <a:rPr lang="en-US" altLang="ko-KR" sz="1100" dirty="0"/>
                </a:br>
                <a:r>
                  <a:rPr lang="en-US" altLang="ko-KR" sz="1100" dirty="0"/>
                  <a:t>- int </a:t>
                </a:r>
                <a:r>
                  <a:rPr lang="en-US" altLang="ko-KR" sz="1100" dirty="0" err="1"/>
                  <a:t>nineHours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tenHours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elevenHours</a:t>
                </a:r>
                <a:br>
                  <a:rPr lang="en-US" altLang="ko-KR" sz="1100" dirty="0">
                    <a:effectLst/>
                  </a:rPr>
                </a:br>
                <a:endParaRPr lang="ko-KR" altLang="en-US" sz="1100" dirty="0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3E4826-59E6-4449-A2A0-334AF74CF5B5}"/>
                </a:ext>
              </a:extLst>
            </p:cNvPr>
            <p:cNvSpPr txBox="1"/>
            <p:nvPr/>
          </p:nvSpPr>
          <p:spPr>
            <a:xfrm>
              <a:off x="874531" y="3563934"/>
              <a:ext cx="2356437" cy="111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+ </a:t>
              </a:r>
              <a:r>
                <a:rPr lang="en-US" altLang="ko-KR" sz="1100" dirty="0" err="1"/>
                <a:t>maxKey</a:t>
              </a:r>
              <a:r>
                <a:rPr lang="en-US" altLang="ko-KR" sz="1100" dirty="0"/>
                <a:t>(): String</a:t>
              </a:r>
              <a:br>
                <a:rPr lang="en-US" altLang="ko-KR" sz="1100" dirty="0"/>
              </a:br>
              <a:r>
                <a:rPr lang="en-US" altLang="ko-KR" sz="1100" dirty="0"/>
                <a:t>+ </a:t>
              </a:r>
              <a:r>
                <a:rPr lang="en-US" altLang="ko-KR" sz="1100" dirty="0" err="1"/>
                <a:t>GoValue</a:t>
              </a:r>
              <a:r>
                <a:rPr lang="en-US" altLang="ko-KR" sz="1100" dirty="0"/>
                <a:t>() : String</a:t>
              </a:r>
              <a:br>
                <a:rPr lang="en-US" altLang="ko-KR" sz="1100" dirty="0"/>
              </a:br>
              <a:r>
                <a:rPr lang="en-US" altLang="ko-KR" sz="1100" dirty="0"/>
                <a:t>+ </a:t>
              </a:r>
              <a:r>
                <a:rPr lang="en-US" altLang="ko-KR" sz="1100" dirty="0" err="1"/>
                <a:t>DoneValue</a:t>
              </a:r>
              <a:r>
                <a:rPr lang="en-US" altLang="ko-KR" sz="1100" dirty="0"/>
                <a:t>() : String</a:t>
              </a:r>
              <a:br>
                <a:rPr lang="en-US" altLang="ko-KR" sz="1100" dirty="0"/>
              </a:br>
              <a:r>
                <a:rPr lang="en-US" altLang="ko-KR" sz="1100" dirty="0"/>
                <a:t>+ </a:t>
              </a:r>
              <a:r>
                <a:rPr lang="en-US" altLang="ko-KR" sz="1100" dirty="0" err="1"/>
                <a:t>MaxRequest</a:t>
              </a:r>
              <a:r>
                <a:rPr lang="en-US" altLang="ko-KR" sz="1100" dirty="0"/>
                <a:t>() : String</a:t>
              </a:r>
              <a:br>
                <a:rPr lang="en-US" altLang="ko-KR" sz="1100" dirty="0"/>
              </a:br>
              <a:r>
                <a:rPr lang="en-US" altLang="ko-KR" sz="1100" dirty="0"/>
                <a:t>+ </a:t>
              </a:r>
              <a:r>
                <a:rPr lang="en-US" altLang="ko-KR" sz="1100" dirty="0" err="1"/>
                <a:t>ErrorValue</a:t>
              </a:r>
              <a:r>
                <a:rPr lang="en-US" altLang="ko-KR" sz="1100" dirty="0"/>
                <a:t>() : String</a:t>
              </a:r>
              <a:br>
                <a:rPr lang="en-US" altLang="ko-KR" sz="1100" dirty="0"/>
              </a:br>
              <a:r>
                <a:rPr lang="en-US" altLang="ko-KR" sz="1100" dirty="0"/>
                <a:t>+ </a:t>
              </a:r>
              <a:r>
                <a:rPr lang="en-US" altLang="ko-KR" sz="1100" dirty="0" err="1"/>
                <a:t>RangeMaxKey</a:t>
              </a:r>
              <a:r>
                <a:rPr lang="en-US" altLang="ko-KR" sz="1100" dirty="0"/>
                <a:t>(): String</a:t>
              </a:r>
              <a:br>
                <a:rPr lang="en-US" altLang="ko-KR" sz="1100" dirty="0">
                  <a:effectLst/>
                </a:rPr>
              </a:br>
              <a:endParaRPr lang="en-US" altLang="ko-KR" sz="1100" dirty="0">
                <a:effectLst/>
              </a:endParaRPr>
            </a:p>
            <a:p>
              <a:br>
                <a:rPr lang="en-US" altLang="ko-KR" sz="1100" dirty="0">
                  <a:effectLst/>
                </a:rPr>
              </a:br>
              <a:endParaRPr lang="ko-KR" altLang="en-US" sz="11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A19FE0C-BDEC-4145-9C50-C7F3FFB565F6}"/>
              </a:ext>
            </a:extLst>
          </p:cNvPr>
          <p:cNvGrpSpPr/>
          <p:nvPr/>
        </p:nvGrpSpPr>
        <p:grpSpPr>
          <a:xfrm>
            <a:off x="2893165" y="313674"/>
            <a:ext cx="2749402" cy="3088710"/>
            <a:chOff x="2893165" y="447024"/>
            <a:chExt cx="2749402" cy="308871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21D08D9-3C97-49B7-9042-56325D7D80F5}"/>
                </a:ext>
              </a:extLst>
            </p:cNvPr>
            <p:cNvGrpSpPr/>
            <p:nvPr/>
          </p:nvGrpSpPr>
          <p:grpSpPr>
            <a:xfrm>
              <a:off x="2893165" y="1564553"/>
              <a:ext cx="2749402" cy="1971181"/>
              <a:chOff x="876005" y="2438730"/>
              <a:chExt cx="2356437" cy="1937329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5669F838-946F-42F1-BC1E-5C42F94557A2}"/>
                  </a:ext>
                </a:extLst>
              </p:cNvPr>
              <p:cNvGrpSpPr/>
              <p:nvPr/>
            </p:nvGrpSpPr>
            <p:grpSpPr>
              <a:xfrm>
                <a:off x="895349" y="2438730"/>
                <a:ext cx="2150870" cy="1937329"/>
                <a:chOff x="895349" y="2437091"/>
                <a:chExt cx="2150870" cy="2418072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532926E4-4725-447C-97D3-CD0DF64BB5B6}"/>
                    </a:ext>
                  </a:extLst>
                </p:cNvPr>
                <p:cNvGrpSpPr/>
                <p:nvPr/>
              </p:nvGrpSpPr>
              <p:grpSpPr>
                <a:xfrm>
                  <a:off x="895350" y="2437091"/>
                  <a:ext cx="2135234" cy="2418072"/>
                  <a:chOff x="988291" y="2327769"/>
                  <a:chExt cx="2032000" cy="2650631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4E43B2AA-C848-4113-83FD-6FE7A5F51C16}"/>
                      </a:ext>
                    </a:extLst>
                  </p:cNvPr>
                  <p:cNvSpPr/>
                  <p:nvPr/>
                </p:nvSpPr>
                <p:spPr>
                  <a:xfrm>
                    <a:off x="988291" y="2336800"/>
                    <a:ext cx="2032000" cy="2641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30B079BD-F501-42C3-947D-CFD5B88AE718}"/>
                      </a:ext>
                    </a:extLst>
                  </p:cNvPr>
                  <p:cNvGrpSpPr/>
                  <p:nvPr/>
                </p:nvGrpSpPr>
                <p:grpSpPr>
                  <a:xfrm>
                    <a:off x="988291" y="2327769"/>
                    <a:ext cx="2032000" cy="430128"/>
                    <a:chOff x="3694545" y="2906613"/>
                    <a:chExt cx="2032000" cy="430128"/>
                  </a:xfrm>
                </p:grpSpPr>
                <p:sp>
                  <p:nvSpPr>
                    <p:cNvPr id="23" name="직사각형 22">
                      <a:extLst>
                        <a:ext uri="{FF2B5EF4-FFF2-40B4-BE49-F238E27FC236}">
                          <a16:creationId xmlns:a16="http://schemas.microsoft.com/office/drawing/2014/main" id="{E8D52D90-401F-42DA-A225-8284B06E7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4545" y="2906613"/>
                      <a:ext cx="2032000" cy="36483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A15B0CDA-20B7-4032-A5D0-D65F74B473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4023" y="2915644"/>
                      <a:ext cx="903402" cy="42109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b="1" i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LogInEvt</a:t>
                      </a:r>
                      <a:endParaRPr lang="ko-KR" altLang="en-US" sz="1400" dirty="0"/>
                    </a:p>
                  </p:txBody>
                </p:sp>
              </p:grp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391900B-4D65-4FB3-81D8-866317090626}"/>
                    </a:ext>
                  </a:extLst>
                </p:cNvPr>
                <p:cNvSpPr/>
                <p:nvPr/>
              </p:nvSpPr>
              <p:spPr>
                <a:xfrm>
                  <a:off x="895349" y="3717789"/>
                  <a:ext cx="2135234" cy="1137373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7BB7B0E-234B-4F75-8D85-58836F26667A}"/>
                    </a:ext>
                  </a:extLst>
                </p:cNvPr>
                <p:cNvSpPr txBox="1"/>
                <p:nvPr/>
              </p:nvSpPr>
              <p:spPr>
                <a:xfrm>
                  <a:off x="910985" y="2975598"/>
                  <a:ext cx="2135234" cy="345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- Login li</a:t>
                  </a:r>
                  <a:endParaRPr lang="ko-KR" altLang="en-US" sz="1200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2DBC80-C16F-41D1-9B65-D60CDE283E1D}"/>
                  </a:ext>
                </a:extLst>
              </p:cNvPr>
              <p:cNvSpPr txBox="1"/>
              <p:nvPr/>
            </p:nvSpPr>
            <p:spPr>
              <a:xfrm>
                <a:off x="876005" y="3781490"/>
                <a:ext cx="2356437" cy="479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LoginEvt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(Login li)</a:t>
                </a:r>
                <a:br>
                  <a:rPr lang="en-US" altLang="ko-KR" sz="1200" dirty="0"/>
                </a:b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actionPerformed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() : 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ActionEvent</a:t>
                </a:r>
                <a:endParaRPr lang="ko-KR" altLang="en-US" sz="1200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1BD8A52-E657-4F9E-A921-D0CFB75E4C01}"/>
                </a:ext>
              </a:extLst>
            </p:cNvPr>
            <p:cNvGrpSpPr/>
            <p:nvPr/>
          </p:nvGrpSpPr>
          <p:grpSpPr>
            <a:xfrm>
              <a:off x="3384073" y="447024"/>
              <a:ext cx="1514072" cy="711053"/>
              <a:chOff x="988291" y="1117600"/>
              <a:chExt cx="1293091" cy="711053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BB449BE2-0E2D-445C-AF6B-39263F7AB3D4}"/>
                  </a:ext>
                </a:extLst>
              </p:cNvPr>
              <p:cNvSpPr/>
              <p:nvPr/>
            </p:nvSpPr>
            <p:spPr>
              <a:xfrm>
                <a:off x="988291" y="1117600"/>
                <a:ext cx="1293091" cy="59111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A433F50-73D9-46A1-82B5-3AA91D97C60F}"/>
                  </a:ext>
                </a:extLst>
              </p:cNvPr>
              <p:cNvSpPr txBox="1"/>
              <p:nvPr/>
            </p:nvSpPr>
            <p:spPr>
              <a:xfrm>
                <a:off x="1019498" y="1182322"/>
                <a:ext cx="1114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«interface»</a:t>
                </a:r>
                <a:br>
                  <a:rPr lang="en-US" altLang="ko-KR" sz="1200" dirty="0"/>
                </a:br>
                <a:r>
                  <a:rPr lang="en-US" altLang="ko-KR" sz="1200" b="1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ActionListener</a:t>
                </a:r>
                <a:endParaRPr lang="ko-KR" altLang="en-US" sz="12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53D629D-80AE-463A-BFD2-9786316F5331}"/>
                </a:ext>
              </a:extLst>
            </p:cNvPr>
            <p:cNvGrpSpPr/>
            <p:nvPr/>
          </p:nvGrpSpPr>
          <p:grpSpPr>
            <a:xfrm>
              <a:off x="4013200" y="1038134"/>
              <a:ext cx="127000" cy="532282"/>
              <a:chOff x="4013200" y="1038134"/>
              <a:chExt cx="127000" cy="532282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8640EE5C-8479-4F25-BE46-3373929D6A58}"/>
                  </a:ext>
                </a:extLst>
              </p:cNvPr>
              <p:cNvCxnSpPr/>
              <p:nvPr/>
            </p:nvCxnSpPr>
            <p:spPr>
              <a:xfrm flipV="1">
                <a:off x="4073313" y="1038134"/>
                <a:ext cx="0" cy="532282"/>
              </a:xfrm>
              <a:prstGeom prst="straightConnector1">
                <a:avLst/>
              </a:prstGeom>
              <a:ln w="158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0" name="이등변 삼각형 99">
                <a:extLst>
                  <a:ext uri="{FF2B5EF4-FFF2-40B4-BE49-F238E27FC236}">
                    <a16:creationId xmlns:a16="http://schemas.microsoft.com/office/drawing/2014/main" id="{CF346342-5300-450B-B0CF-94BA09104C48}"/>
                  </a:ext>
                </a:extLst>
              </p:cNvPr>
              <p:cNvSpPr/>
              <p:nvPr/>
            </p:nvSpPr>
            <p:spPr>
              <a:xfrm>
                <a:off x="4013200" y="1038134"/>
                <a:ext cx="127000" cy="10022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EE5735E-A7E5-4F4B-B932-2CE3A1D581ED}"/>
              </a:ext>
            </a:extLst>
          </p:cNvPr>
          <p:cNvGrpSpPr/>
          <p:nvPr/>
        </p:nvGrpSpPr>
        <p:grpSpPr>
          <a:xfrm>
            <a:off x="6050308" y="378396"/>
            <a:ext cx="2486056" cy="2934003"/>
            <a:chOff x="6050308" y="511746"/>
            <a:chExt cx="2486056" cy="293400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07891C3-145C-47E8-AA29-4D9070D6D1B8}"/>
                </a:ext>
              </a:extLst>
            </p:cNvPr>
            <p:cNvGrpSpPr/>
            <p:nvPr/>
          </p:nvGrpSpPr>
          <p:grpSpPr>
            <a:xfrm>
              <a:off x="6050308" y="1571357"/>
              <a:ext cx="2486056" cy="1874392"/>
              <a:chOff x="5692872" y="2272287"/>
              <a:chExt cx="2486056" cy="1874392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62484A6-6A4C-462E-82AD-C1C7CE80B3D1}"/>
                  </a:ext>
                </a:extLst>
              </p:cNvPr>
              <p:cNvGrpSpPr/>
              <p:nvPr/>
            </p:nvGrpSpPr>
            <p:grpSpPr>
              <a:xfrm>
                <a:off x="5692872" y="2272289"/>
                <a:ext cx="2486056" cy="1874390"/>
                <a:chOff x="876005" y="2445331"/>
                <a:chExt cx="2165637" cy="1693265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E3715AC8-84CE-4CDA-A7D7-19956C4D4211}"/>
                    </a:ext>
                  </a:extLst>
                </p:cNvPr>
                <p:cNvGrpSpPr/>
                <p:nvPr/>
              </p:nvGrpSpPr>
              <p:grpSpPr>
                <a:xfrm>
                  <a:off x="895349" y="2445331"/>
                  <a:ext cx="2146293" cy="1693265"/>
                  <a:chOff x="895349" y="2445330"/>
                  <a:chExt cx="2146293" cy="2113444"/>
                </a:xfrm>
              </p:grpSpPr>
              <p:grpSp>
                <p:nvGrpSpPr>
                  <p:cNvPr id="48" name="그룹 47">
                    <a:extLst>
                      <a:ext uri="{FF2B5EF4-FFF2-40B4-BE49-F238E27FC236}">
                        <a16:creationId xmlns:a16="http://schemas.microsoft.com/office/drawing/2014/main" id="{1B8057D2-5832-42E6-B4A0-BFBCD577E96B}"/>
                      </a:ext>
                    </a:extLst>
                  </p:cNvPr>
                  <p:cNvGrpSpPr/>
                  <p:nvPr/>
                </p:nvGrpSpPr>
                <p:grpSpPr>
                  <a:xfrm>
                    <a:off x="895350" y="2445330"/>
                    <a:ext cx="2135234" cy="2113444"/>
                    <a:chOff x="988291" y="2336800"/>
                    <a:chExt cx="2032000" cy="2316705"/>
                  </a:xfrm>
                </p:grpSpPr>
                <p:sp>
                  <p:nvSpPr>
                    <p:cNvPr id="51" name="직사각형 50">
                      <a:extLst>
                        <a:ext uri="{FF2B5EF4-FFF2-40B4-BE49-F238E27FC236}">
                          <a16:creationId xmlns:a16="http://schemas.microsoft.com/office/drawing/2014/main" id="{BDB4B649-5D6E-4AF7-994B-A96ABB50CB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291" y="2336800"/>
                      <a:ext cx="2032000" cy="231670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7D3F6472-0968-498A-932D-B3B9B60D9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2650" y="2336800"/>
                      <a:ext cx="1034000" cy="3804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400" b="1" i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ViewReport</a:t>
                      </a:r>
                      <a:endParaRPr lang="ko-KR" altLang="en-US" sz="1400" dirty="0"/>
                    </a:p>
                  </p:txBody>
                </p:sp>
              </p:grp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10938B22-3A84-4AC1-B7E8-41C54655964D}"/>
                      </a:ext>
                    </a:extLst>
                  </p:cNvPr>
                  <p:cNvSpPr/>
                  <p:nvPr/>
                </p:nvSpPr>
                <p:spPr>
                  <a:xfrm>
                    <a:off x="895349" y="4024165"/>
                    <a:ext cx="2135234" cy="53460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421B023-3670-4953-A8B8-9A41F5C8CD45}"/>
                      </a:ext>
                    </a:extLst>
                  </p:cNvPr>
                  <p:cNvSpPr txBox="1"/>
                  <p:nvPr/>
                </p:nvSpPr>
                <p:spPr>
                  <a:xfrm>
                    <a:off x="906408" y="2911507"/>
                    <a:ext cx="2135234" cy="13484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+ 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jbtnView</a:t>
                    </a: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 : 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JButton</a:t>
                    </a: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,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jbtnReport</a:t>
                    </a:r>
                    <a:br>
                      <a:rPr lang="en-US" altLang="ko-KR" sz="1200" dirty="0"/>
                    </a:b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+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jtaLog</a:t>
                    </a: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 :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JTextArea</a:t>
                    </a:r>
                    <a:br>
                      <a:rPr lang="en-US" altLang="ko-KR" sz="1200" dirty="0"/>
                    </a:b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+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jdlLog</a:t>
                    </a: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 :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JDialog</a:t>
                    </a:r>
                    <a:br>
                      <a:rPr lang="en-US" altLang="ko-KR" sz="1200" dirty="0"/>
                    </a:b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+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jspLog</a:t>
                    </a: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 :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JScrollPane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BF5BFC4-DC60-4801-8D2D-35F594CD2D97}"/>
                    </a:ext>
                  </a:extLst>
                </p:cNvPr>
                <p:cNvSpPr txBox="1"/>
                <p:nvPr/>
              </p:nvSpPr>
              <p:spPr>
                <a:xfrm>
                  <a:off x="876005" y="3781490"/>
                  <a:ext cx="2135233" cy="250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 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addDialog</a:t>
                  </a: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(): void</a:t>
                  </a:r>
                  <a:endParaRPr lang="ko-KR" altLang="en-US" sz="1200" dirty="0"/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E0EB499-299A-484E-AB5C-B2DF95CD9811}"/>
                  </a:ext>
                </a:extLst>
              </p:cNvPr>
              <p:cNvSpPr/>
              <p:nvPr/>
            </p:nvSpPr>
            <p:spPr>
              <a:xfrm>
                <a:off x="5724342" y="2272287"/>
                <a:ext cx="2442180" cy="3154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4543341-6DA3-490A-8962-AE311A798DE0}"/>
                </a:ext>
              </a:extLst>
            </p:cNvPr>
            <p:cNvGrpSpPr/>
            <p:nvPr/>
          </p:nvGrpSpPr>
          <p:grpSpPr>
            <a:xfrm>
              <a:off x="6882183" y="511746"/>
              <a:ext cx="1046776" cy="528810"/>
              <a:chOff x="988291" y="1117600"/>
              <a:chExt cx="1293091" cy="591110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F8D5D54-5CB1-4278-8D0A-BD3B0B913AB4}"/>
                  </a:ext>
                </a:extLst>
              </p:cNvPr>
              <p:cNvSpPr/>
              <p:nvPr/>
            </p:nvSpPr>
            <p:spPr>
              <a:xfrm>
                <a:off x="988291" y="1117600"/>
                <a:ext cx="1293091" cy="59111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CA8E9AF-ED9A-45E9-A7AF-E2A5F43BB870}"/>
                  </a:ext>
                </a:extLst>
              </p:cNvPr>
              <p:cNvSpPr txBox="1"/>
              <p:nvPr/>
            </p:nvSpPr>
            <p:spPr>
              <a:xfrm>
                <a:off x="1180255" y="1228489"/>
                <a:ext cx="1065746" cy="378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/>
                  <a:t>JDialog</a:t>
                </a:r>
                <a:endParaRPr lang="ko-KR" altLang="en-US" sz="1600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E9BFD55-77E2-4747-A218-AF21A1D3770A}"/>
                </a:ext>
              </a:extLst>
            </p:cNvPr>
            <p:cNvGrpSpPr/>
            <p:nvPr/>
          </p:nvGrpSpPr>
          <p:grpSpPr>
            <a:xfrm>
              <a:off x="7342071" y="1035418"/>
              <a:ext cx="127000" cy="532282"/>
              <a:chOff x="4013200" y="1038134"/>
              <a:chExt cx="127000" cy="532282"/>
            </a:xfrm>
          </p:grpSpPr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80994D70-B48D-43DE-B5AB-F50522EEB2A8}"/>
                  </a:ext>
                </a:extLst>
              </p:cNvPr>
              <p:cNvCxnSpPr/>
              <p:nvPr/>
            </p:nvCxnSpPr>
            <p:spPr>
              <a:xfrm flipV="1">
                <a:off x="4073313" y="1038134"/>
                <a:ext cx="0" cy="532282"/>
              </a:xfrm>
              <a:prstGeom prst="straightConnector1">
                <a:avLst/>
              </a:prstGeom>
              <a:ln w="158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4" name="이등변 삼각형 103">
                <a:extLst>
                  <a:ext uri="{FF2B5EF4-FFF2-40B4-BE49-F238E27FC236}">
                    <a16:creationId xmlns:a16="http://schemas.microsoft.com/office/drawing/2014/main" id="{C35CA089-3319-4113-B160-756717282AA9}"/>
                  </a:ext>
                </a:extLst>
              </p:cNvPr>
              <p:cNvSpPr/>
              <p:nvPr/>
            </p:nvSpPr>
            <p:spPr>
              <a:xfrm>
                <a:off x="4013200" y="1038134"/>
                <a:ext cx="127000" cy="10022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88F13D0-F83D-4399-AF32-E1A18337E67A}"/>
              </a:ext>
            </a:extLst>
          </p:cNvPr>
          <p:cNvGrpSpPr/>
          <p:nvPr/>
        </p:nvGrpSpPr>
        <p:grpSpPr>
          <a:xfrm>
            <a:off x="9265091" y="289654"/>
            <a:ext cx="2560876" cy="3629719"/>
            <a:chOff x="9179639" y="454757"/>
            <a:chExt cx="2560876" cy="362971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03C4B0E-9EDA-4FC8-A51F-1067502F53C5}"/>
                </a:ext>
              </a:extLst>
            </p:cNvPr>
            <p:cNvGrpSpPr/>
            <p:nvPr/>
          </p:nvGrpSpPr>
          <p:grpSpPr>
            <a:xfrm>
              <a:off x="9615849" y="454757"/>
              <a:ext cx="1514072" cy="711053"/>
              <a:chOff x="988291" y="1117600"/>
              <a:chExt cx="1293091" cy="711053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41E14E1-5966-4C2C-B866-0AC223C667EE}"/>
                  </a:ext>
                </a:extLst>
              </p:cNvPr>
              <p:cNvSpPr/>
              <p:nvPr/>
            </p:nvSpPr>
            <p:spPr>
              <a:xfrm>
                <a:off x="988291" y="1117600"/>
                <a:ext cx="1293091" cy="59111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846780-4E69-45D7-B3D5-72CE721E126C}"/>
                  </a:ext>
                </a:extLst>
              </p:cNvPr>
              <p:cNvSpPr txBox="1"/>
              <p:nvPr/>
            </p:nvSpPr>
            <p:spPr>
              <a:xfrm>
                <a:off x="1019498" y="1182322"/>
                <a:ext cx="1114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«interface»</a:t>
                </a:r>
                <a:br>
                  <a:rPr lang="en-US" altLang="ko-KR" sz="1200" dirty="0"/>
                </a:br>
                <a:r>
                  <a:rPr lang="en-US" altLang="ko-KR" sz="1200" b="1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ActionListener</a:t>
                </a:r>
                <a:endParaRPr lang="ko-KR" altLang="en-US" sz="1200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B442961-7C71-4CC0-BAFA-4A1931210373}"/>
                </a:ext>
              </a:extLst>
            </p:cNvPr>
            <p:cNvGrpSpPr/>
            <p:nvPr/>
          </p:nvGrpSpPr>
          <p:grpSpPr>
            <a:xfrm>
              <a:off x="9179639" y="1570416"/>
              <a:ext cx="2560876" cy="2514060"/>
              <a:chOff x="876631" y="2439126"/>
              <a:chExt cx="2158379" cy="1827425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C9DAB75-95C1-47C6-9A90-60EF2A79B70D}"/>
                  </a:ext>
                </a:extLst>
              </p:cNvPr>
              <p:cNvGrpSpPr/>
              <p:nvPr/>
            </p:nvGrpSpPr>
            <p:grpSpPr>
              <a:xfrm>
                <a:off x="891788" y="2439126"/>
                <a:ext cx="2143222" cy="1699470"/>
                <a:chOff x="891788" y="2437585"/>
                <a:chExt cx="2143222" cy="2121189"/>
              </a:xfrm>
            </p:grpSpPr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3D598A61-D214-49F3-AB6E-784D38088B08}"/>
                    </a:ext>
                  </a:extLst>
                </p:cNvPr>
                <p:cNvGrpSpPr/>
                <p:nvPr/>
              </p:nvGrpSpPr>
              <p:grpSpPr>
                <a:xfrm>
                  <a:off x="891788" y="2437585"/>
                  <a:ext cx="2138796" cy="2121189"/>
                  <a:chOff x="984901" y="2328310"/>
                  <a:chExt cx="2035390" cy="2325195"/>
                </a:xfrm>
              </p:grpSpPr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9A32701F-9D9D-488A-B758-54B821F70DF5}"/>
                      </a:ext>
                    </a:extLst>
                  </p:cNvPr>
                  <p:cNvSpPr/>
                  <p:nvPr/>
                </p:nvSpPr>
                <p:spPr>
                  <a:xfrm>
                    <a:off x="988291" y="2336800"/>
                    <a:ext cx="2032000" cy="231670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62" name="그룹 61">
                    <a:extLst>
                      <a:ext uri="{FF2B5EF4-FFF2-40B4-BE49-F238E27FC236}">
                        <a16:creationId xmlns:a16="http://schemas.microsoft.com/office/drawing/2014/main" id="{99BCB6DF-22D7-4933-89BF-DB7EE1735920}"/>
                      </a:ext>
                    </a:extLst>
                  </p:cNvPr>
                  <p:cNvGrpSpPr/>
                  <p:nvPr/>
                </p:nvGrpSpPr>
                <p:grpSpPr>
                  <a:xfrm>
                    <a:off x="984901" y="2328310"/>
                    <a:ext cx="2032000" cy="440760"/>
                    <a:chOff x="3691155" y="2907154"/>
                    <a:chExt cx="2032000" cy="440760"/>
                  </a:xfrm>
                </p:grpSpPr>
                <p:sp>
                  <p:nvSpPr>
                    <p:cNvPr id="63" name="직사각형 62">
                      <a:extLst>
                        <a:ext uri="{FF2B5EF4-FFF2-40B4-BE49-F238E27FC236}">
                          <a16:creationId xmlns:a16="http://schemas.microsoft.com/office/drawing/2014/main" id="{B7F67375-A313-4092-A036-3BD9C28F8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1155" y="2907154"/>
                      <a:ext cx="2032000" cy="36483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3ED1323B-631A-4F67-AF7F-2E5B96A73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6696" y="2967508"/>
                      <a:ext cx="1272068" cy="3804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400" b="1" i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ViewReportEvt</a:t>
                      </a:r>
                      <a:endParaRPr lang="ko-KR" altLang="en-US" sz="1400" dirty="0"/>
                    </a:p>
                  </p:txBody>
                </p:sp>
              </p:grpSp>
            </p:grp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E252DB4A-7ADE-4B5E-A01C-9FFADF27106A}"/>
                    </a:ext>
                  </a:extLst>
                </p:cNvPr>
                <p:cNvSpPr/>
                <p:nvPr/>
              </p:nvSpPr>
              <p:spPr>
                <a:xfrm>
                  <a:off x="895349" y="3552568"/>
                  <a:ext cx="2135234" cy="1006206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A317C27-6985-4F00-934E-2E6EA85DA417}"/>
                    </a:ext>
                  </a:extLst>
                </p:cNvPr>
                <p:cNvSpPr txBox="1"/>
                <p:nvPr/>
              </p:nvSpPr>
              <p:spPr>
                <a:xfrm>
                  <a:off x="899776" y="2845655"/>
                  <a:ext cx="2135234" cy="728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 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ViewReport</a:t>
                  </a: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 : 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vr</a:t>
                  </a: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 </a:t>
                  </a:r>
                  <a:br>
                    <a:rPr lang="en-US" altLang="ko-KR" sz="1200" dirty="0"/>
                  </a:b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 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JTextArea</a:t>
                  </a: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 : 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jtaLog</a:t>
                  </a:r>
                  <a:br>
                    <a:rPr lang="en-US" altLang="ko-KR" sz="1200" dirty="0"/>
                  </a:b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 File : file</a:t>
                  </a:r>
                  <a:endParaRPr lang="ko-KR" altLang="en-US" sz="1200" dirty="0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C5F04E0-8534-45B1-A242-31A5DBB91F30}"/>
                  </a:ext>
                </a:extLst>
              </p:cNvPr>
              <p:cNvSpPr txBox="1"/>
              <p:nvPr/>
            </p:nvSpPr>
            <p:spPr>
              <a:xfrm>
                <a:off x="876631" y="3349033"/>
                <a:ext cx="2135233" cy="917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ViewReportEvt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(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ViewReport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vr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)</a:t>
                </a:r>
                <a:br>
                  <a:rPr lang="en-US" altLang="ko-KR" sz="1200" dirty="0"/>
                </a:b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 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actionPerformed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(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ActionEvent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 ae) : void</a:t>
                </a:r>
                <a:br>
                  <a:rPr lang="en-US" altLang="ko-KR" sz="1200" dirty="0"/>
                </a:b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 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getLogInfo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() : void</a:t>
                </a:r>
                <a:br>
                  <a:rPr lang="en-US" altLang="ko-KR" sz="1200" dirty="0"/>
                </a:b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 report() : void</a:t>
                </a:r>
                <a:endParaRPr lang="ko-KR" altLang="en-US" sz="1200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FE17FC87-01D9-4356-8594-9C771AB86CC7}"/>
                </a:ext>
              </a:extLst>
            </p:cNvPr>
            <p:cNvGrpSpPr/>
            <p:nvPr/>
          </p:nvGrpSpPr>
          <p:grpSpPr>
            <a:xfrm>
              <a:off x="10293379" y="1057044"/>
              <a:ext cx="127000" cy="532282"/>
              <a:chOff x="4013200" y="1038134"/>
              <a:chExt cx="127000" cy="532282"/>
            </a:xfrm>
          </p:grpSpPr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DD88011B-410A-460E-ADBE-08A5050279B6}"/>
                  </a:ext>
                </a:extLst>
              </p:cNvPr>
              <p:cNvCxnSpPr/>
              <p:nvPr/>
            </p:nvCxnSpPr>
            <p:spPr>
              <a:xfrm flipV="1">
                <a:off x="4073313" y="1038134"/>
                <a:ext cx="0" cy="532282"/>
              </a:xfrm>
              <a:prstGeom prst="straightConnector1">
                <a:avLst/>
              </a:prstGeom>
              <a:ln w="158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7" name="이등변 삼각형 106">
                <a:extLst>
                  <a:ext uri="{FF2B5EF4-FFF2-40B4-BE49-F238E27FC236}">
                    <a16:creationId xmlns:a16="http://schemas.microsoft.com/office/drawing/2014/main" id="{8C020F27-0CEE-4492-9734-A20E65EF1577}"/>
                  </a:ext>
                </a:extLst>
              </p:cNvPr>
              <p:cNvSpPr/>
              <p:nvPr/>
            </p:nvSpPr>
            <p:spPr>
              <a:xfrm>
                <a:off x="4013200" y="1038134"/>
                <a:ext cx="127000" cy="10022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AB4E9BA-FE6B-4912-9E0C-C9C9C575E6D7}"/>
              </a:ext>
            </a:extLst>
          </p:cNvPr>
          <p:cNvCxnSpPr>
            <a:cxnSpLocks/>
          </p:cNvCxnSpPr>
          <p:nvPr/>
        </p:nvCxnSpPr>
        <p:spPr>
          <a:xfrm flipV="1">
            <a:off x="2250268" y="2016061"/>
            <a:ext cx="662250" cy="4040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E7A9BA71-4C09-4D92-9CE7-5E4F3EF7C761}"/>
              </a:ext>
            </a:extLst>
          </p:cNvPr>
          <p:cNvCxnSpPr/>
          <p:nvPr/>
        </p:nvCxnSpPr>
        <p:spPr>
          <a:xfrm flipV="1">
            <a:off x="5411536" y="2190166"/>
            <a:ext cx="662250" cy="4040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AFBC9EFB-349B-476A-A8CD-DE1ECB117146}"/>
              </a:ext>
            </a:extLst>
          </p:cNvPr>
          <p:cNvCxnSpPr>
            <a:cxnSpLocks/>
          </p:cNvCxnSpPr>
          <p:nvPr/>
        </p:nvCxnSpPr>
        <p:spPr>
          <a:xfrm flipV="1">
            <a:off x="8536366" y="2029346"/>
            <a:ext cx="733978" cy="37201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FE3D575B-DEFA-4D77-A14C-A739D06B081C}"/>
              </a:ext>
            </a:extLst>
          </p:cNvPr>
          <p:cNvCxnSpPr/>
          <p:nvPr/>
        </p:nvCxnSpPr>
        <p:spPr>
          <a:xfrm flipV="1">
            <a:off x="7542110" y="2982685"/>
            <a:ext cx="1718752" cy="1181100"/>
          </a:xfrm>
          <a:prstGeom prst="bentConnector3">
            <a:avLst>
              <a:gd name="adj1" fmla="val 610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2F85924-2242-4A34-8EBD-B6C4E657FC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92986" y="3479205"/>
            <a:ext cx="652093" cy="33083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6F3E764-813D-498E-8EA4-98FAD1A756EF}"/>
              </a:ext>
            </a:extLst>
          </p:cNvPr>
          <p:cNvGrpSpPr/>
          <p:nvPr/>
        </p:nvGrpSpPr>
        <p:grpSpPr>
          <a:xfrm>
            <a:off x="186051" y="4743897"/>
            <a:ext cx="3887262" cy="1352367"/>
            <a:chOff x="186051" y="4419397"/>
            <a:chExt cx="3887262" cy="135236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6FD25AF-E3C1-42DD-B104-C6C7E5E61D67}"/>
                </a:ext>
              </a:extLst>
            </p:cNvPr>
            <p:cNvSpPr txBox="1"/>
            <p:nvPr/>
          </p:nvSpPr>
          <p:spPr>
            <a:xfrm>
              <a:off x="194481" y="4439038"/>
              <a:ext cx="38788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2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Diagram</a:t>
              </a:r>
              <a:endParaRPr kumimoji="1" lang="ko-Kore-KR" altLang="en-US" sz="72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124" name="직선 연결선[R] 8">
              <a:extLst>
                <a:ext uri="{FF2B5EF4-FFF2-40B4-BE49-F238E27FC236}">
                  <a16:creationId xmlns:a16="http://schemas.microsoft.com/office/drawing/2014/main" id="{5DDBD60C-736A-4C12-99C6-2BF625524C17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1" y="4419397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[R] 8">
              <a:extLst>
                <a:ext uri="{FF2B5EF4-FFF2-40B4-BE49-F238E27FC236}">
                  <a16:creationId xmlns:a16="http://schemas.microsoft.com/office/drawing/2014/main" id="{BBAD6745-4669-423A-B1D7-B4DFE3DB187C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1" y="5771764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3A6383-B57C-4D4A-8264-4889EB033B6E}"/>
              </a:ext>
            </a:extLst>
          </p:cNvPr>
          <p:cNvGrpSpPr/>
          <p:nvPr/>
        </p:nvGrpSpPr>
        <p:grpSpPr>
          <a:xfrm>
            <a:off x="370161" y="301521"/>
            <a:ext cx="1874258" cy="2994129"/>
            <a:chOff x="370161" y="301521"/>
            <a:chExt cx="1874258" cy="2994129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FC84E51-04B7-4110-AF13-7F4900CEB1DF}"/>
                </a:ext>
              </a:extLst>
            </p:cNvPr>
            <p:cNvGrpSpPr/>
            <p:nvPr/>
          </p:nvGrpSpPr>
          <p:grpSpPr>
            <a:xfrm>
              <a:off x="370161" y="301521"/>
              <a:ext cx="1874258" cy="2994129"/>
              <a:chOff x="527197" y="423785"/>
              <a:chExt cx="1874258" cy="2994129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9604BDE8-D6C1-4654-84F4-AD252B94BD46}"/>
                  </a:ext>
                </a:extLst>
              </p:cNvPr>
              <p:cNvGrpSpPr/>
              <p:nvPr/>
            </p:nvGrpSpPr>
            <p:grpSpPr>
              <a:xfrm>
                <a:off x="877135" y="423785"/>
                <a:ext cx="1046776" cy="528810"/>
                <a:chOff x="988291" y="1117600"/>
                <a:chExt cx="1293091" cy="59111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DDFA6105-7E39-4727-B2FB-36A3432724A4}"/>
                    </a:ext>
                  </a:extLst>
                </p:cNvPr>
                <p:cNvSpPr/>
                <p:nvPr/>
              </p:nvSpPr>
              <p:spPr>
                <a:xfrm>
                  <a:off x="988291" y="1117600"/>
                  <a:ext cx="1293091" cy="591110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5D1516-2069-40BD-AC1C-1E3D595BD26E}"/>
                    </a:ext>
                  </a:extLst>
                </p:cNvPr>
                <p:cNvSpPr txBox="1"/>
                <p:nvPr/>
              </p:nvSpPr>
              <p:spPr>
                <a:xfrm>
                  <a:off x="1180255" y="1228489"/>
                  <a:ext cx="1028121" cy="378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err="1"/>
                    <a:t>JFrame</a:t>
                  </a:r>
                  <a:endParaRPr lang="ko-KR" altLang="en-US" sz="1600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898C2DE-DA06-4DE5-970B-7B5B7C611A3D}"/>
                  </a:ext>
                </a:extLst>
              </p:cNvPr>
              <p:cNvGrpSpPr/>
              <p:nvPr/>
            </p:nvGrpSpPr>
            <p:grpSpPr>
              <a:xfrm>
                <a:off x="527197" y="1567014"/>
                <a:ext cx="1874258" cy="1850900"/>
                <a:chOff x="876005" y="2407308"/>
                <a:chExt cx="2170214" cy="1968750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ADC5111F-D52D-43AF-927B-BACF02FB18F5}"/>
                    </a:ext>
                  </a:extLst>
                </p:cNvPr>
                <p:cNvGrpSpPr/>
                <p:nvPr/>
              </p:nvGrpSpPr>
              <p:grpSpPr>
                <a:xfrm>
                  <a:off x="895349" y="2407308"/>
                  <a:ext cx="2150870" cy="1968750"/>
                  <a:chOff x="895349" y="2397872"/>
                  <a:chExt cx="2150870" cy="2457290"/>
                </a:xfrm>
              </p:grpSpPr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EF038AC5-2171-43BB-8D18-85188C6E2976}"/>
                      </a:ext>
                    </a:extLst>
                  </p:cNvPr>
                  <p:cNvGrpSpPr/>
                  <p:nvPr/>
                </p:nvGrpSpPr>
                <p:grpSpPr>
                  <a:xfrm>
                    <a:off x="895350" y="2397872"/>
                    <a:ext cx="2135234" cy="2457290"/>
                    <a:chOff x="988291" y="2284779"/>
                    <a:chExt cx="2032000" cy="2693621"/>
                  </a:xfrm>
                </p:grpSpPr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E7F6E70E-550C-4CC3-9B7C-C64310239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291" y="2336800"/>
                      <a:ext cx="2032000" cy="26416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p:txBody>
                </p:sp>
                <p:grpSp>
                  <p:nvGrpSpPr>
                    <p:cNvPr id="40" name="그룹 39">
                      <a:extLst>
                        <a:ext uri="{FF2B5EF4-FFF2-40B4-BE49-F238E27FC236}">
                          <a16:creationId xmlns:a16="http://schemas.microsoft.com/office/drawing/2014/main" id="{E9B8D560-ABD3-4EB8-B5CA-660359D02A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291" y="2284779"/>
                      <a:ext cx="2032000" cy="413260"/>
                      <a:chOff x="3694545" y="2863623"/>
                      <a:chExt cx="2032000" cy="413260"/>
                    </a:xfrm>
                  </p:grpSpPr>
                  <p:sp>
                    <p:nvSpPr>
                      <p:cNvPr id="41" name="직사각형 40">
                        <a:extLst>
                          <a:ext uri="{FF2B5EF4-FFF2-40B4-BE49-F238E27FC236}">
                            <a16:creationId xmlns:a16="http://schemas.microsoft.com/office/drawing/2014/main" id="{3548E738-9644-43DC-B607-E078F2523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4545" y="2904031"/>
                        <a:ext cx="2032000" cy="36483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CF9E4E73-BC33-41CD-9E57-513FE25387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04021" y="2863623"/>
                        <a:ext cx="776225" cy="4132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400" b="1" i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</a:rPr>
                          <a:t>LogIn</a:t>
                        </a:r>
                        <a:endParaRPr lang="ko-KR" altLang="en-US" sz="1400" dirty="0"/>
                      </a:p>
                    </p:txBody>
                  </p:sp>
                </p:grpSp>
              </p:grpSp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09DCEC2A-AB3A-4820-B239-E42FCBDC602F}"/>
                      </a:ext>
                    </a:extLst>
                  </p:cNvPr>
                  <p:cNvSpPr/>
                  <p:nvPr/>
                </p:nvSpPr>
                <p:spPr>
                  <a:xfrm>
                    <a:off x="895349" y="4024165"/>
                    <a:ext cx="2135234" cy="8309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1F7F9A7-6F7A-4698-B855-FAB2342EFE24}"/>
                      </a:ext>
                    </a:extLst>
                  </p:cNvPr>
                  <p:cNvSpPr txBox="1"/>
                  <p:nvPr/>
                </p:nvSpPr>
                <p:spPr>
                  <a:xfrm>
                    <a:off x="910985" y="2975598"/>
                    <a:ext cx="2135234" cy="10372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- </a:t>
                    </a:r>
                    <a:r>
                      <a:rPr lang="en-US" altLang="ko-KR" sz="1200" dirty="0" err="1"/>
                      <a:t>jbtnLogIn</a:t>
                    </a:r>
                    <a:r>
                      <a:rPr lang="en-US" altLang="ko-KR" sz="1200" dirty="0"/>
                      <a:t> : </a:t>
                    </a:r>
                    <a:r>
                      <a:rPr lang="en-US" altLang="ko-KR" sz="1200" dirty="0" err="1"/>
                      <a:t>JButton</a:t>
                    </a:r>
                    <a:br>
                      <a:rPr lang="en-US" altLang="ko-KR" sz="1200" dirty="0"/>
                    </a:br>
                    <a:r>
                      <a:rPr lang="en-US" altLang="ko-KR" sz="1200" dirty="0"/>
                      <a:t>- </a:t>
                    </a:r>
                    <a:r>
                      <a:rPr lang="en-US" altLang="ko-KR" sz="1200" dirty="0" err="1"/>
                      <a:t>jtfID</a:t>
                    </a:r>
                    <a:r>
                      <a:rPr lang="en-US" altLang="ko-KR" sz="1200" dirty="0"/>
                      <a:t> : </a:t>
                    </a:r>
                    <a:r>
                      <a:rPr lang="en-US" altLang="ko-KR" sz="1200" dirty="0" err="1"/>
                      <a:t>JTextField</a:t>
                    </a:r>
                    <a:br>
                      <a:rPr lang="en-US" altLang="ko-KR" sz="1200" dirty="0"/>
                    </a:br>
                    <a:r>
                      <a:rPr lang="en-US" altLang="ko-KR" sz="1200" dirty="0"/>
                      <a:t>- </a:t>
                    </a:r>
                    <a:r>
                      <a:rPr lang="en-US" altLang="ko-KR" sz="1200" dirty="0" err="1"/>
                      <a:t>JPasswordField</a:t>
                    </a:r>
                    <a:r>
                      <a:rPr lang="en-US" altLang="ko-KR" sz="1200" dirty="0"/>
                      <a:t> : </a:t>
                    </a:r>
                    <a:r>
                      <a:rPr lang="en-US" altLang="ko-KR" sz="1200" dirty="0" err="1"/>
                      <a:t>jpfPw</a:t>
                    </a:r>
                    <a:br>
                      <a:rPr lang="en-US" altLang="ko-KR" sz="1200" dirty="0">
                        <a:effectLst/>
                      </a:rPr>
                    </a:br>
                    <a:endParaRPr lang="ko-KR" altLang="en-US" sz="1200" dirty="0"/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27405D-D262-4FFB-82DF-DB151F9AF4AC}"/>
                    </a:ext>
                  </a:extLst>
                </p:cNvPr>
                <p:cNvSpPr txBox="1"/>
                <p:nvPr/>
              </p:nvSpPr>
              <p:spPr>
                <a:xfrm>
                  <a:off x="876005" y="3781490"/>
                  <a:ext cx="21352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 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LogIn</a:t>
                  </a: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()</a:t>
                  </a:r>
                  <a:br>
                    <a:rPr lang="en-US" altLang="ko-KR" sz="1200" dirty="0"/>
                  </a:b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 getter()</a:t>
                  </a:r>
                  <a:endParaRPr lang="ko-KR" altLang="en-US" sz="1200" dirty="0"/>
                </a:p>
              </p:txBody>
            </p:sp>
          </p:grp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ED931C2-31B4-4C2C-96B5-34D81CC7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1" y="902068"/>
              <a:ext cx="0" cy="5784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CEBCD8AD-1980-4005-83E0-3D452D9B0DF8}"/>
                </a:ext>
              </a:extLst>
            </p:cNvPr>
            <p:cNvSpPr/>
            <p:nvPr/>
          </p:nvSpPr>
          <p:spPr>
            <a:xfrm>
              <a:off x="1159500" y="879634"/>
              <a:ext cx="127000" cy="10022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59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672C9CD-1285-4CCC-8003-CAE2BC30F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204786"/>
            <a:ext cx="3105150" cy="6448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522F4B-4160-4E07-937F-B85428BCAC71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DD8271-610A-4CB1-8C56-38252505CF73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ko-Kore-KR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16" name="직선 연결선[R] 8">
              <a:extLst>
                <a:ext uri="{FF2B5EF4-FFF2-40B4-BE49-F238E27FC236}">
                  <a16:creationId xmlns:a16="http://schemas.microsoft.com/office/drawing/2014/main" id="{DE75AFAC-3135-45BF-9DB4-3E2C608A44BB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8">
              <a:extLst>
                <a:ext uri="{FF2B5EF4-FFF2-40B4-BE49-F238E27FC236}">
                  <a16:creationId xmlns:a16="http://schemas.microsoft.com/office/drawing/2014/main" id="{09939CD9-677C-40F5-A13E-A3D95211DC73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85BE8A7-4587-4FC0-857D-4CBF4B1666C1}"/>
              </a:ext>
            </a:extLst>
          </p:cNvPr>
          <p:cNvSpPr txBox="1"/>
          <p:nvPr/>
        </p:nvSpPr>
        <p:spPr>
          <a:xfrm>
            <a:off x="298498" y="1714543"/>
            <a:ext cx="353055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1. </a:t>
            </a:r>
            <a:r>
              <a:rPr lang="ko-KR" altLang="en-US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최다사용 키의 이름과 횟수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0AE723-D881-44F4-8E85-C067138348AB}"/>
              </a:ext>
            </a:extLst>
          </p:cNvPr>
          <p:cNvGrpSpPr/>
          <p:nvPr/>
        </p:nvGrpSpPr>
        <p:grpSpPr>
          <a:xfrm>
            <a:off x="10077454" y="3945172"/>
            <a:ext cx="1972719" cy="2708040"/>
            <a:chOff x="10140803" y="3894587"/>
            <a:chExt cx="1972719" cy="270804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4D80AB9-A1DD-46DC-B156-1564BF03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0803" y="3894587"/>
              <a:ext cx="1972719" cy="226481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6E2745-2FDE-425E-B123-72745423C99B}"/>
                </a:ext>
              </a:extLst>
            </p:cNvPr>
            <p:cNvSpPr txBox="1"/>
            <p:nvPr/>
          </p:nvSpPr>
          <p:spPr>
            <a:xfrm>
              <a:off x="10658130" y="6233295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현병호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5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C0A5AC0-DF57-4F91-A23A-A29B3641066F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7F5744-CD2E-4436-8E65-961D2750CEC8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ko-Kore-KR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9DC353E3-013C-4B2D-B047-BEB4AC118494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69F14BE2-0F10-4813-85E8-EB7FB108A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68A20D-230A-4C2C-AE48-0CA455EDEC4B}"/>
              </a:ext>
            </a:extLst>
          </p:cNvPr>
          <p:cNvSpPr txBox="1"/>
          <p:nvPr/>
        </p:nvSpPr>
        <p:spPr>
          <a:xfrm>
            <a:off x="290824" y="1718919"/>
            <a:ext cx="363532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브라우저별 접속횟수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CD76F4-A45D-4738-8779-B7874168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520" y="111921"/>
            <a:ext cx="2898960" cy="6634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F783BBD-3BC0-41BB-938E-366253A5BCB7}"/>
              </a:ext>
            </a:extLst>
          </p:cNvPr>
          <p:cNvGrpSpPr/>
          <p:nvPr/>
        </p:nvGrpSpPr>
        <p:grpSpPr>
          <a:xfrm>
            <a:off x="9865714" y="4096131"/>
            <a:ext cx="1976952" cy="2666612"/>
            <a:chOff x="290824" y="4029132"/>
            <a:chExt cx="1976952" cy="266661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C23ED26-8CBB-45B0-BD71-E8F815E7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824" y="4029132"/>
              <a:ext cx="1976952" cy="22605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199C7B-0150-4260-9D6C-AA0102BE6B8B}"/>
                </a:ext>
              </a:extLst>
            </p:cNvPr>
            <p:cNvSpPr txBox="1"/>
            <p:nvPr/>
          </p:nvSpPr>
          <p:spPr>
            <a:xfrm>
              <a:off x="810266" y="6326412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이예림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97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BD46062-1875-437E-8031-5CF21EEDF796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8A3AEF-9450-41C1-99E7-949A244BFA68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ko-Kore-KR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4DAEDA38-D17D-4093-BC07-888B47558E8B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87B4DE43-25A0-4D98-A222-7B5F7BCF98C0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BE0FA0-95C0-421F-9AB6-E74ADB84EBEA}"/>
              </a:ext>
            </a:extLst>
          </p:cNvPr>
          <p:cNvSpPr txBox="1"/>
          <p:nvPr/>
        </p:nvSpPr>
        <p:spPr>
          <a:xfrm>
            <a:off x="290823" y="1718919"/>
            <a:ext cx="411925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서비스를 성공적으로 수행한 횟수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(404)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횟수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08F2B8-C386-467C-99B8-A38E720DC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96" y="133950"/>
            <a:ext cx="3757613" cy="6590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C624D56-3A4B-4B1B-A510-38E8619AC3A9}"/>
              </a:ext>
            </a:extLst>
          </p:cNvPr>
          <p:cNvGrpSpPr/>
          <p:nvPr/>
        </p:nvGrpSpPr>
        <p:grpSpPr>
          <a:xfrm>
            <a:off x="9882646" y="3943787"/>
            <a:ext cx="1943086" cy="2729986"/>
            <a:chOff x="9882646" y="3943787"/>
            <a:chExt cx="1943086" cy="27299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E5C191F-F6C4-461C-8CA5-E449ED6B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646" y="3943787"/>
              <a:ext cx="1943086" cy="22986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FE41F4-3BD9-4CC3-93DA-6FD2B57551D2}"/>
                </a:ext>
              </a:extLst>
            </p:cNvPr>
            <p:cNvSpPr txBox="1"/>
            <p:nvPr/>
          </p:nvSpPr>
          <p:spPr>
            <a:xfrm>
              <a:off x="10385155" y="6304441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유경우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3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6B65DA5-7B53-4F3D-AD2F-197EFA32A2BE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BF9295-ED19-42F4-941F-DD3D096DAA05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ko-Kore-KR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id="{E9064AA0-C5C4-4500-95D8-794A14DC03F9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id="{33E285F7-3890-4DD0-BB06-F7CA0605DB99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034CAD-672A-44FC-A17D-72991FF5DB93}"/>
              </a:ext>
            </a:extLst>
          </p:cNvPr>
          <p:cNvSpPr txBox="1"/>
          <p:nvPr/>
        </p:nvSpPr>
        <p:spPr>
          <a:xfrm>
            <a:off x="290824" y="1718919"/>
            <a:ext cx="274765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요청이 가장 많은 시간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A57755-E98A-4B72-ABA2-0E134BB5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29" y="0"/>
            <a:ext cx="2246742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012557-EACD-4633-B7B9-2AB90C908DD4}"/>
              </a:ext>
            </a:extLst>
          </p:cNvPr>
          <p:cNvGrpSpPr/>
          <p:nvPr/>
        </p:nvGrpSpPr>
        <p:grpSpPr>
          <a:xfrm>
            <a:off x="10077454" y="3945172"/>
            <a:ext cx="1972719" cy="2708040"/>
            <a:chOff x="10140803" y="3894587"/>
            <a:chExt cx="1972719" cy="270804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DC44C3-C9F8-487D-9B7D-0AAE8198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0803" y="3894587"/>
              <a:ext cx="1972719" cy="226481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17095-33B7-4FBA-A161-6F04812807C6}"/>
                </a:ext>
              </a:extLst>
            </p:cNvPr>
            <p:cNvSpPr txBox="1"/>
            <p:nvPr/>
          </p:nvSpPr>
          <p:spPr>
            <a:xfrm>
              <a:off x="10658130" y="6233295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현병호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60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</TotalTime>
  <Words>1327</Words>
  <Application>Microsoft Office PowerPoint</Application>
  <PresentationFormat>와이드스크린</PresentationFormat>
  <Paragraphs>225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Britannic Bold</vt:lpstr>
      <vt:lpstr>Helvetica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Team Project</dc:title>
  <dc:creator>kim daeun</dc:creator>
  <cp:lastModifiedBy>kim daeun</cp:lastModifiedBy>
  <cp:revision>59</cp:revision>
  <dcterms:created xsi:type="dcterms:W3CDTF">2021-03-11T08:30:14Z</dcterms:created>
  <dcterms:modified xsi:type="dcterms:W3CDTF">2021-03-13T16:12:00Z</dcterms:modified>
</cp:coreProperties>
</file>