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56" r:id="rId3"/>
    <p:sldId id="277" r:id="rId4"/>
    <p:sldId id="258" r:id="rId5"/>
    <p:sldId id="259" r:id="rId6"/>
    <p:sldId id="257" r:id="rId7"/>
    <p:sldId id="273" r:id="rId8"/>
    <p:sldId id="276" r:id="rId9"/>
    <p:sldId id="260" r:id="rId10"/>
    <p:sldId id="261" r:id="rId11"/>
    <p:sldId id="262" r:id="rId12"/>
    <p:sldId id="263" r:id="rId13"/>
    <p:sldId id="265" r:id="rId14"/>
    <p:sldId id="266" r:id="rId15"/>
    <p:sldId id="264" r:id="rId16"/>
    <p:sldId id="267" r:id="rId17"/>
    <p:sldId id="268" r:id="rId18"/>
    <p:sldId id="279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1919"/>
    <a:srgbClr val="FF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D4AB8-068B-4D4A-8D62-3E64E6CF4D65}" v="471" dt="2024-05-02T09:15:14.873"/>
    <p1510:client id="{71690BB9-6079-4BCD-9630-0A640D3122F6}" v="1529" dt="2024-05-01T13:18:30.529"/>
    <p1510:client id="{C2375DB8-531D-4584-ABE2-38F7D246C7F2}" v="328" dt="2024-05-01T14:32:26.205"/>
    <p1510:client id="{FEB713E2-D8D4-44F8-8497-D1CEFE2BF43D}" v="72" dt="2024-05-01T04:34:26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 ಹರಿ ಸರ್ವೋತ್ತಮ ವಾಯು ಜೀವೋತ್ತಮ ." userId="594a67939c6f1289" providerId="Windows Live" clId="Web-{FEB713E2-D8D4-44F8-8497-D1CEFE2BF43D}"/>
    <pc:docChg chg="addSld modSld">
      <pc:chgData name=". ಹರಿ ಸರ್ವೋತ್ತಮ ವಾಯು ಜೀವೋತ್ತಮ ." userId="594a67939c6f1289" providerId="Windows Live" clId="Web-{FEB713E2-D8D4-44F8-8497-D1CEFE2BF43D}" dt="2024-05-01T04:34:26.493" v="72"/>
      <pc:docMkLst>
        <pc:docMk/>
      </pc:docMkLst>
      <pc:sldChg chg="addSp delSp modSp mod setBg">
        <pc:chgData name=". ಹರಿ ಸರ್ವೋತ್ತಮ ವಾಯು ಜೀವೋತ್ತಮ ." userId="594a67939c6f1289" providerId="Windows Live" clId="Web-{FEB713E2-D8D4-44F8-8497-D1CEFE2BF43D}" dt="2024-05-01T03:32:38.304" v="21" actId="1076"/>
        <pc:sldMkLst>
          <pc:docMk/>
          <pc:sldMk cId="3610711857" sldId="257"/>
        </pc:sldMkLst>
        <pc:spChg chg="mod">
          <ac:chgData name=". ಹರಿ ಸರ್ವೋತ್ತಮ ವಾಯು ಜೀವೋತ್ತಮ ." userId="594a67939c6f1289" providerId="Windows Live" clId="Web-{FEB713E2-D8D4-44F8-8497-D1CEFE2BF43D}" dt="2024-05-01T03:32:38.304" v="21" actId="1076"/>
          <ac:spMkLst>
            <pc:docMk/>
            <pc:sldMk cId="3610711857" sldId="257"/>
            <ac:spMk id="2" creationId="{CE488D35-9EDF-EE4D-E40D-B2D9FD8CA26B}"/>
          </ac:spMkLst>
        </pc:spChg>
        <pc:spChg chg="add del mod">
          <ac:chgData name=". ಹರಿ ಸರ್ವೋತ್ತಮ ವಾಯು ಜೀವೋತ್ತಮ ." userId="594a67939c6f1289" providerId="Windows Live" clId="Web-{FEB713E2-D8D4-44F8-8497-D1CEFE2BF43D}" dt="2024-05-01T03:31:54.397" v="17"/>
          <ac:spMkLst>
            <pc:docMk/>
            <pc:sldMk cId="3610711857" sldId="257"/>
            <ac:spMk id="7" creationId="{F2FB5C55-D220-8926-5674-561FFB71B659}"/>
          </ac:spMkLst>
        </pc:spChg>
        <pc:spChg chg="add del">
          <ac:chgData name=". ಹರಿ ಸರ್ವೋತ್ತಮ ವಾಯು ಜೀವೋತ್ತಮ ." userId="594a67939c6f1289" providerId="Windows Live" clId="Web-{FEB713E2-D8D4-44F8-8497-D1CEFE2BF43D}" dt="2024-05-01T03:31:54.381" v="16"/>
          <ac:spMkLst>
            <pc:docMk/>
            <pc:sldMk cId="3610711857" sldId="257"/>
            <ac:spMk id="13" creationId="{738F59A4-4431-460D-8E49-6E65C189A566}"/>
          </ac:spMkLst>
        </pc:spChg>
        <pc:grpChg chg="add del">
          <ac:chgData name=". ಹರಿ ಸರ್ವೋತ್ತಮ ವಾಯು ಜೀವೋತ್ತಮ ." userId="594a67939c6f1289" providerId="Windows Live" clId="Web-{FEB713E2-D8D4-44F8-8497-D1CEFE2BF43D}" dt="2024-05-01T03:31:54.381" v="16"/>
          <ac:grpSpMkLst>
            <pc:docMk/>
            <pc:sldMk cId="3610711857" sldId="257"/>
            <ac:grpSpMk id="15" creationId="{8A919B9C-5C01-47E4-B2F2-45F589208ABF}"/>
          </ac:grpSpMkLst>
        </pc:grpChg>
        <pc:graphicFrameChg chg="add del">
          <ac:chgData name=". ಹರಿ ಸರ್ವೋತ್ತಮ ವಾಯು ಜೀವೋತ್ತಮ ." userId="594a67939c6f1289" providerId="Windows Live" clId="Web-{FEB713E2-D8D4-44F8-8497-D1CEFE2BF43D}" dt="2024-05-01T03:31:54.381" v="16"/>
          <ac:graphicFrameMkLst>
            <pc:docMk/>
            <pc:sldMk cId="3610711857" sldId="257"/>
            <ac:graphicFrameMk id="9" creationId="{5F555E96-4BAD-6C85-F764-A27A03E29560}"/>
          </ac:graphicFrameMkLst>
        </pc:graphicFrameChg>
        <pc:graphicFrameChg chg="add">
          <ac:chgData name=". ಹರಿ ಸರ್ವೋತ್ತಮ ವಾಯು ಜೀವೋತ್ತಮ ." userId="594a67939c6f1289" providerId="Windows Live" clId="Web-{FEB713E2-D8D4-44F8-8497-D1CEFE2BF43D}" dt="2024-05-01T03:31:54.397" v="17"/>
          <ac:graphicFrameMkLst>
            <pc:docMk/>
            <pc:sldMk cId="3610711857" sldId="257"/>
            <ac:graphicFrameMk id="19" creationId="{2235E63A-8A01-9088-DFA3-8BAFB7125F33}"/>
          </ac:graphicFrameMkLst>
        </pc:graphicFrameChg>
      </pc:sldChg>
      <pc:sldChg chg="modSp mod setBg">
        <pc:chgData name=". ಹರಿ ಸರ್ವೋತ್ತಮ ವಾಯು ಜೀವೋತ್ತಮ ." userId="594a67939c6f1289" providerId="Windows Live" clId="Web-{FEB713E2-D8D4-44F8-8497-D1CEFE2BF43D}" dt="2024-05-01T04:33:57.993" v="65"/>
        <pc:sldMkLst>
          <pc:docMk/>
          <pc:sldMk cId="2234800158" sldId="258"/>
        </pc:sldMkLst>
        <pc:spChg chg="mod">
          <ac:chgData name=". ಹರಿ ಸರ್ವೋತ್ತಮ ವಾಯು ಜೀವೋತ್ತಮ ." userId="594a67939c6f1289" providerId="Windows Live" clId="Web-{FEB713E2-D8D4-44F8-8497-D1CEFE2BF43D}" dt="2024-05-01T04:08:38.079" v="22" actId="20577"/>
          <ac:spMkLst>
            <pc:docMk/>
            <pc:sldMk cId="2234800158" sldId="258"/>
            <ac:spMk id="2" creationId="{4C1361AD-D305-C688-D8FA-814274021CCC}"/>
          </ac:spMkLst>
        </pc:spChg>
        <pc:spChg chg="mod">
          <ac:chgData name=". ಹರಿ ಸರ್ವೋತ್ತಮ ವಾಯು ಜೀವೋತ್ತಮ ." userId="594a67939c6f1289" providerId="Windows Live" clId="Web-{FEB713E2-D8D4-44F8-8497-D1CEFE2BF43D}" dt="2024-05-01T04:32:38.131" v="63" actId="20577"/>
          <ac:spMkLst>
            <pc:docMk/>
            <pc:sldMk cId="2234800158" sldId="258"/>
            <ac:spMk id="3" creationId="{9B040639-1E8A-9E29-3590-770150A6CB75}"/>
          </ac:spMkLst>
        </pc:spChg>
      </pc:sldChg>
      <pc:sldChg chg="modSp new mod setBg">
        <pc:chgData name=". ಹರಿ ಸರ್ವೋತ್ತಮ ವಾಯು ಜೀವೋತ್ತಮ ." userId="594a67939c6f1289" providerId="Windows Live" clId="Web-{FEB713E2-D8D4-44F8-8497-D1CEFE2BF43D}" dt="2024-05-01T04:34:26.493" v="72"/>
        <pc:sldMkLst>
          <pc:docMk/>
          <pc:sldMk cId="215137698" sldId="259"/>
        </pc:sldMkLst>
        <pc:spChg chg="mod">
          <ac:chgData name=". ಹರಿ ಸರ್ವೋತ್ತಮ ವಾಯು ಜೀವೋತ್ತಮ ." userId="594a67939c6f1289" providerId="Windows Live" clId="Web-{FEB713E2-D8D4-44F8-8497-D1CEFE2BF43D}" dt="2024-05-01T04:34:14.462" v="69" actId="20577"/>
          <ac:spMkLst>
            <pc:docMk/>
            <pc:sldMk cId="215137698" sldId="259"/>
            <ac:spMk id="2" creationId="{BE479D44-F3BB-A0C0-B4A4-B26A3305EA4D}"/>
          </ac:spMkLst>
        </pc:spChg>
        <pc:spChg chg="mod">
          <ac:chgData name=". ಹರಿ ಸರ್ವೋತ್ತಮ ವಾಯು ಜೀವೋತ್ತಮ ." userId="594a67939c6f1289" providerId="Windows Live" clId="Web-{FEB713E2-D8D4-44F8-8497-D1CEFE2BF43D}" dt="2024-05-01T04:34:22.212" v="71" actId="20577"/>
          <ac:spMkLst>
            <pc:docMk/>
            <pc:sldMk cId="215137698" sldId="259"/>
            <ac:spMk id="3" creationId="{25D7474B-3D45-2BC8-35AF-C3E2E531C52B}"/>
          </ac:spMkLst>
        </pc:spChg>
      </pc:sldChg>
    </pc:docChg>
  </pc:docChgLst>
  <pc:docChgLst>
    <pc:chgData name=". ಹರಿ ಸರ್ವೋತ್ತಮ ವಾಯು ಜೀವೋತ್ತಮ ." userId="594a67939c6f1289" providerId="Windows Live" clId="Web-{16ED4AB8-068B-4D4A-8D62-3E64E6CF4D65}"/>
    <pc:docChg chg="addSld delSld modSld sldOrd">
      <pc:chgData name=". ಹರಿ ಸರ್ವೋತ್ತಮ ವಾಯು ಜೀವೋತ್ತಮ ." userId="594a67939c6f1289" providerId="Windows Live" clId="Web-{16ED4AB8-068B-4D4A-8D62-3E64E6CF4D65}" dt="2024-05-02T09:15:14.873" v="481" actId="20577"/>
      <pc:docMkLst>
        <pc:docMk/>
      </pc:docMkLst>
      <pc:sldChg chg="modSp">
        <pc:chgData name=". ಹರಿ ಸರ್ವೋತ್ತಮ ವಾಯು ಜೀವೋತ್ತಮ ." userId="594a67939c6f1289" providerId="Windows Live" clId="Web-{16ED4AB8-068B-4D4A-8D62-3E64E6CF4D65}" dt="2024-05-02T09:11:02.583" v="455" actId="20577"/>
        <pc:sldMkLst>
          <pc:docMk/>
          <pc:sldMk cId="109857222" sldId="256"/>
        </pc:sldMkLst>
        <pc:spChg chg="mod">
          <ac:chgData name=". ಹರಿ ಸರ್ವೋತ್ತಮ ವಾಯು ಜೀವೋತ್ತಮ ." userId="594a67939c6f1289" providerId="Windows Live" clId="Web-{16ED4AB8-068B-4D4A-8D62-3E64E6CF4D65}" dt="2024-05-02T08:43:18.199" v="304" actId="1076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. ಹರಿ ಸರ್ವೋತ್ತಮ ವಾಯು ಜೀವೋತ್ತಮ ." userId="594a67939c6f1289" providerId="Windows Live" clId="Web-{16ED4AB8-068B-4D4A-8D62-3E64E6CF4D65}" dt="2024-05-02T09:11:02.583" v="455" actId="20577"/>
          <ac:spMkLst>
            <pc:docMk/>
            <pc:sldMk cId="109857222" sldId="256"/>
            <ac:spMk id="4" creationId="{E7EC7C81-40F1-99F6-EC65-45BAB024DB05}"/>
          </ac:spMkLst>
        </pc:spChg>
      </pc:sldChg>
      <pc:sldChg chg="modSp">
        <pc:chgData name=". ಹರಿ ಸರ್ವೋತ್ತಮ ವಾಯು ಜೀವೋತ್ತಮ ." userId="594a67939c6f1289" providerId="Windows Live" clId="Web-{16ED4AB8-068B-4D4A-8D62-3E64E6CF4D65}" dt="2024-05-02T09:12:26.695" v="466" actId="20577"/>
        <pc:sldMkLst>
          <pc:docMk/>
          <pc:sldMk cId="67174569" sldId="261"/>
        </pc:sldMkLst>
        <pc:spChg chg="mod">
          <ac:chgData name=". ಹರಿ ಸರ್ವೋತ್ತಮ ವಾಯು ಜೀವೋತ್ತಮ ." userId="594a67939c6f1289" providerId="Windows Live" clId="Web-{16ED4AB8-068B-4D4A-8D62-3E64E6CF4D65}" dt="2024-05-02T09:12:26.695" v="466" actId="20577"/>
          <ac:spMkLst>
            <pc:docMk/>
            <pc:sldMk cId="67174569" sldId="261"/>
            <ac:spMk id="3" creationId="{DBF9D054-82E6-19BE-01EA-51496E71BFF8}"/>
          </ac:spMkLst>
        </pc:spChg>
      </pc:sldChg>
      <pc:sldChg chg="addSp modSp">
        <pc:chgData name=". ಹರಿ ಸರ್ವೋತ್ತಮ ವಾಯು ಜೀವೋತ್ತಮ ." userId="594a67939c6f1289" providerId="Windows Live" clId="Web-{16ED4AB8-068B-4D4A-8D62-3E64E6CF4D65}" dt="2024-05-02T04:49:45.596" v="33" actId="1076"/>
        <pc:sldMkLst>
          <pc:docMk/>
          <pc:sldMk cId="2891736733" sldId="264"/>
        </pc:sldMkLst>
        <pc:spChg chg="mod">
          <ac:chgData name=". ಹರಿ ಸರ್ವೋತ್ತಮ ವಾಯು ಜೀವೋತ್ತಮ ." userId="594a67939c6f1289" providerId="Windows Live" clId="Web-{16ED4AB8-068B-4D4A-8D62-3E64E6CF4D65}" dt="2024-05-02T04:48:02.094" v="26" actId="20577"/>
          <ac:spMkLst>
            <pc:docMk/>
            <pc:sldMk cId="2891736733" sldId="264"/>
            <ac:spMk id="3" creationId="{9910C993-90E5-ECCA-F336-012EFF1B24A1}"/>
          </ac:spMkLst>
        </pc:spChg>
        <pc:picChg chg="add mod">
          <ac:chgData name=". ಹರಿ ಸರ್ವೋತ್ತಮ ವಾಯು ಜೀವೋತ್ತಮ ." userId="594a67939c6f1289" providerId="Windows Live" clId="Web-{16ED4AB8-068B-4D4A-8D62-3E64E6CF4D65}" dt="2024-05-02T04:49:45.596" v="33" actId="1076"/>
          <ac:picMkLst>
            <pc:docMk/>
            <pc:sldMk cId="2891736733" sldId="264"/>
            <ac:picMk id="4" creationId="{46116D30-0603-9B0F-301E-886784819E29}"/>
          </ac:picMkLst>
        </pc:picChg>
      </pc:sldChg>
      <pc:sldChg chg="modSp">
        <pc:chgData name=". ಹರಿ ಸರ್ವೋತ್ತಮ ವಾಯು ಜೀವೋತ್ತಮ ." userId="594a67939c6f1289" providerId="Windows Live" clId="Web-{16ED4AB8-068B-4D4A-8D62-3E64E6CF4D65}" dt="2024-05-02T09:14:22.965" v="479" actId="20577"/>
        <pc:sldMkLst>
          <pc:docMk/>
          <pc:sldMk cId="66710489" sldId="266"/>
        </pc:sldMkLst>
        <pc:spChg chg="mod">
          <ac:chgData name=". ಹರಿ ಸರ್ವೋತ್ತಮ ವಾಯು ಜೀವೋತ್ತಮ ." userId="594a67939c6f1289" providerId="Windows Live" clId="Web-{16ED4AB8-068B-4D4A-8D62-3E64E6CF4D65}" dt="2024-05-02T09:14:22.965" v="479" actId="20577"/>
          <ac:spMkLst>
            <pc:docMk/>
            <pc:sldMk cId="66710489" sldId="266"/>
            <ac:spMk id="3" creationId="{DBF9D054-82E6-19BE-01EA-51496E71BFF8}"/>
          </ac:spMkLst>
        </pc:spChg>
      </pc:sldChg>
      <pc:sldChg chg="addSp delSp modSp mod setBg">
        <pc:chgData name=". ಹರಿ ಸರ್ವೋತ್ತಮ ವಾಯು ಜೀವೋತ್ತಮ ." userId="594a67939c6f1289" providerId="Windows Live" clId="Web-{16ED4AB8-068B-4D4A-8D62-3E64E6CF4D65}" dt="2024-05-02T04:45:21.512" v="12"/>
        <pc:sldMkLst>
          <pc:docMk/>
          <pc:sldMk cId="2258251009" sldId="267"/>
        </pc:sldMkLst>
        <pc:spChg chg="mod">
          <ac:chgData name=". ಹರಿ ಸರ್ವೋತ್ತಮ ವಾಯು ಜೀವೋತ್ತಮ ." userId="594a67939c6f1289" providerId="Windows Live" clId="Web-{16ED4AB8-068B-4D4A-8D62-3E64E6CF4D65}" dt="2024-05-02T04:44:42.573" v="8"/>
          <ac:spMkLst>
            <pc:docMk/>
            <pc:sldMk cId="2258251009" sldId="267"/>
            <ac:spMk id="2" creationId="{35BA47B3-407C-347C-9145-51115AA5DAFF}"/>
          </ac:spMkLst>
        </pc:spChg>
        <pc:spChg chg="mod">
          <ac:chgData name=". ಹರಿ ಸರ್ವೋತ್ತಮ ವಾಯು ಜೀವೋತ್ತಮ ." userId="594a67939c6f1289" providerId="Windows Live" clId="Web-{16ED4AB8-068B-4D4A-8D62-3E64E6CF4D65}" dt="2024-05-02T04:44:42.573" v="8"/>
          <ac:spMkLst>
            <pc:docMk/>
            <pc:sldMk cId="2258251009" sldId="267"/>
            <ac:spMk id="3" creationId="{9910C993-90E5-ECCA-F336-012EFF1B24A1}"/>
          </ac:spMkLst>
        </pc:spChg>
        <pc:spChg chg="add del">
          <ac:chgData name=". ಹರಿ ಸರ್ವೋತ್ತಮ ವಾಯು ಜೀವೋತ್ತಮ ." userId="594a67939c6f1289" providerId="Windows Live" clId="Web-{16ED4AB8-068B-4D4A-8D62-3E64E6CF4D65}" dt="2024-05-02T04:44:42.573" v="8"/>
          <ac:spMkLst>
            <pc:docMk/>
            <pc:sldMk cId="2258251009" sldId="267"/>
            <ac:spMk id="10" creationId="{B712E947-0734-45F9-9C4F-41114EC3A33E}"/>
          </ac:spMkLst>
        </pc:spChg>
        <pc:spChg chg="add del">
          <ac:chgData name=". ಹರಿ ಸರ್ವೋತ್ತಮ ವಾಯು ಜೀವೋತ್ತಮ ." userId="594a67939c6f1289" providerId="Windows Live" clId="Web-{16ED4AB8-068B-4D4A-8D62-3E64E6CF4D65}" dt="2024-05-02T04:44:42.573" v="8"/>
          <ac:spMkLst>
            <pc:docMk/>
            <pc:sldMk cId="2258251009" sldId="267"/>
            <ac:spMk id="12" creationId="{5A65989E-BBD5-44D7-AA86-7AFD5D46BBC0}"/>
          </ac:spMkLst>
        </pc:spChg>
        <pc:spChg chg="add del">
          <ac:chgData name=". ಹರಿ ಸರ್ವೋತ್ತಮ ವಾಯು ಜೀವೋತ್ತಮ ." userId="594a67939c6f1289" providerId="Windows Live" clId="Web-{16ED4AB8-068B-4D4A-8D62-3E64E6CF4D65}" dt="2024-05-02T04:44:42.573" v="8"/>
          <ac:spMkLst>
            <pc:docMk/>
            <pc:sldMk cId="2258251009" sldId="267"/>
            <ac:spMk id="14" creationId="{231A2881-D8D7-4A7D-ACA3-E9F849F853D8}"/>
          </ac:spMkLst>
        </pc:spChg>
        <pc:picChg chg="add del mod ord">
          <ac:chgData name=". ಹರಿ ಸರ್ವೋತ್ತಮ ವಾಯು ಜೀವೋತ್ತಮ ." userId="594a67939c6f1289" providerId="Windows Live" clId="Web-{16ED4AB8-068B-4D4A-8D62-3E64E6CF4D65}" dt="2024-05-02T04:45:21.512" v="12"/>
          <ac:picMkLst>
            <pc:docMk/>
            <pc:sldMk cId="2258251009" sldId="267"/>
            <ac:picMk id="4" creationId="{104391C6-B5D3-732D-BB68-A072CE7E2AB9}"/>
          </ac:picMkLst>
        </pc:picChg>
        <pc:picChg chg="add mod">
          <ac:chgData name=". ಹರಿ ಸರ್ವೋತ್ತಮ ವಾಯು ಜೀವೋತ್ತಮ ." userId="594a67939c6f1289" providerId="Windows Live" clId="Web-{16ED4AB8-068B-4D4A-8D62-3E64E6CF4D65}" dt="2024-05-02T04:44:54.230" v="11" actId="1076"/>
          <ac:picMkLst>
            <pc:docMk/>
            <pc:sldMk cId="2258251009" sldId="267"/>
            <ac:picMk id="5" creationId="{33CE50B1-C7A9-DD9A-4CFD-CB9479DE343D}"/>
          </ac:picMkLst>
        </pc:picChg>
      </pc:sldChg>
      <pc:sldChg chg="addSp delSp modSp">
        <pc:chgData name=". ಹರಿ ಸರ್ವೋತ್ತಮ ವಾಯು ಜೀವೋತ್ತಮ ." userId="594a67939c6f1289" providerId="Windows Live" clId="Web-{16ED4AB8-068B-4D4A-8D62-3E64E6CF4D65}" dt="2024-05-02T04:47:48.047" v="25" actId="14100"/>
        <pc:sldMkLst>
          <pc:docMk/>
          <pc:sldMk cId="4154762063" sldId="268"/>
        </pc:sldMkLst>
        <pc:spChg chg="del mod">
          <ac:chgData name=". ಹರಿ ಸರ್ವೋತ್ತಮ ವಾಯು ಜೀವೋತ್ತಮ ." userId="594a67939c6f1289" providerId="Windows Live" clId="Web-{16ED4AB8-068B-4D4A-8D62-3E64E6CF4D65}" dt="2024-05-02T04:46:12.263" v="21"/>
          <ac:spMkLst>
            <pc:docMk/>
            <pc:sldMk cId="4154762063" sldId="268"/>
            <ac:spMk id="3" creationId="{9910C993-90E5-ECCA-F336-012EFF1B24A1}"/>
          </ac:spMkLst>
        </pc:spChg>
        <pc:spChg chg="add del mod">
          <ac:chgData name=". ಹರಿ ಸರ್ವೋತ್ತಮ ವಾಯು ಜೀವೋತ್ತಮ ." userId="594a67939c6f1289" providerId="Windows Live" clId="Web-{16ED4AB8-068B-4D4A-8D62-3E64E6CF4D65}" dt="2024-05-02T04:46:23.263" v="22"/>
          <ac:spMkLst>
            <pc:docMk/>
            <pc:sldMk cId="4154762063" sldId="268"/>
            <ac:spMk id="6" creationId="{302E0660-94C8-5427-022A-43BB34B46006}"/>
          </ac:spMkLst>
        </pc:spChg>
        <pc:picChg chg="add mod">
          <ac:chgData name=". ಹರಿ ಸರ್ವೋತ್ತಮ ವಾಯು ಜೀವೋತ್ತಮ ." userId="594a67939c6f1289" providerId="Windows Live" clId="Web-{16ED4AB8-068B-4D4A-8D62-3E64E6CF4D65}" dt="2024-05-02T04:47:48.047" v="25" actId="14100"/>
          <ac:picMkLst>
            <pc:docMk/>
            <pc:sldMk cId="4154762063" sldId="268"/>
            <ac:picMk id="4" creationId="{EB8DBFA7-382D-6FFF-838A-BA41014E38A7}"/>
          </ac:picMkLst>
        </pc:picChg>
      </pc:sldChg>
      <pc:sldChg chg="modSp">
        <pc:chgData name=". ಹರಿ ಸರ್ವೋತ್ತಮ ವಾಯು ಜೀವೋತ್ತಮ ." userId="594a67939c6f1289" providerId="Windows Live" clId="Web-{16ED4AB8-068B-4D4A-8D62-3E64E6CF4D65}" dt="2024-05-02T04:56:57.107" v="219" actId="20577"/>
        <pc:sldMkLst>
          <pc:docMk/>
          <pc:sldMk cId="3501410657" sldId="269"/>
        </pc:sldMkLst>
        <pc:spChg chg="mod">
          <ac:chgData name=". ಹರಿ ಸರ್ವೋತ್ತಮ ವಾಯು ಜೀವೋತ್ತಮ ." userId="594a67939c6f1289" providerId="Windows Live" clId="Web-{16ED4AB8-068B-4D4A-8D62-3E64E6CF4D65}" dt="2024-05-02T04:56:57.107" v="219" actId="20577"/>
          <ac:spMkLst>
            <pc:docMk/>
            <pc:sldMk cId="3501410657" sldId="269"/>
            <ac:spMk id="3" creationId="{8B846A39-AB79-6BEF-21E5-C4E1C8999F2A}"/>
          </ac:spMkLst>
        </pc:spChg>
      </pc:sldChg>
      <pc:sldChg chg="addSp delSp modSp mod setBg">
        <pc:chgData name=". ಹರಿ ಸರ್ವೋತ್ತಮ ವಾಯು ಜೀವೋತ್ತಮ ." userId="594a67939c6f1289" providerId="Windows Live" clId="Web-{16ED4AB8-068B-4D4A-8D62-3E64E6CF4D65}" dt="2024-05-02T04:56:06.465" v="216"/>
        <pc:sldMkLst>
          <pc:docMk/>
          <pc:sldMk cId="1430390387" sldId="271"/>
        </pc:sldMkLst>
        <pc:spChg chg="mod">
          <ac:chgData name=". ಹರಿ ಸರ್ವೋತ್ತಮ ವಾಯು ಜೀವೋತ್ತಮ ." userId="594a67939c6f1289" providerId="Windows Live" clId="Web-{16ED4AB8-068B-4D4A-8D62-3E64E6CF4D65}" dt="2024-05-02T04:56:06.465" v="216"/>
          <ac:spMkLst>
            <pc:docMk/>
            <pc:sldMk cId="1430390387" sldId="271"/>
            <ac:spMk id="2" creationId="{32D08985-4D51-5B1E-62A7-5060EC718C69}"/>
          </ac:spMkLst>
        </pc:spChg>
        <pc:spChg chg="add del">
          <ac:chgData name=". ಹರಿ ಸರ್ವೋತ್ತಮ ವಾಯು ಜೀವೋತ್ತಮ ." userId="594a67939c6f1289" providerId="Windows Live" clId="Web-{16ED4AB8-068B-4D4A-8D62-3E64E6CF4D65}" dt="2024-05-02T04:56:06.465" v="216"/>
          <ac:spMkLst>
            <pc:docMk/>
            <pc:sldMk cId="1430390387" sldId="271"/>
            <ac:spMk id="3" creationId="{BEE72B8E-1FA2-9C4C-A829-497C92D0F9F9}"/>
          </ac:spMkLst>
        </pc:spChg>
        <pc:spChg chg="add del">
          <ac:chgData name=". ಹರಿ ಸರ್ವೋತ್ತಮ ವಾಯು ಜೀವೋತ್ತಮ ." userId="594a67939c6f1289" providerId="Windows Live" clId="Web-{16ED4AB8-068B-4D4A-8D62-3E64E6CF4D65}" dt="2024-05-02T04:56:06.465" v="216"/>
          <ac:spMkLst>
            <pc:docMk/>
            <pc:sldMk cId="1430390387" sldId="271"/>
            <ac:spMk id="10" creationId="{B50AB553-2A96-4A92-96F2-93548E096954}"/>
          </ac:spMkLst>
        </pc:spChg>
        <pc:graphicFrameChg chg="add del">
          <ac:chgData name=". ಹರಿ ಸರ್ವೋತ್ತಮ ವಾಯು ಜೀವೋತ್ತಮ ." userId="594a67939c6f1289" providerId="Windows Live" clId="Web-{16ED4AB8-068B-4D4A-8D62-3E64E6CF4D65}" dt="2024-05-02T04:56:06.465" v="216"/>
          <ac:graphicFrameMkLst>
            <pc:docMk/>
            <pc:sldMk cId="1430390387" sldId="271"/>
            <ac:graphicFrameMk id="5" creationId="{343A83B8-352C-1B78-97F9-522CAC8243B3}"/>
          </ac:graphicFrameMkLst>
        </pc:graphicFrameChg>
        <pc:picChg chg="add del">
          <ac:chgData name=". ಹರಿ ಸರ್ವೋತ್ತಮ ವಾಯು ಜೀವೋತ್ತಮ ." userId="594a67939c6f1289" providerId="Windows Live" clId="Web-{16ED4AB8-068B-4D4A-8D62-3E64E6CF4D65}" dt="2024-05-02T04:56:06.465" v="216"/>
          <ac:picMkLst>
            <pc:docMk/>
            <pc:sldMk cId="1430390387" sldId="271"/>
            <ac:picMk id="6" creationId="{21752021-B577-F61A-C9BD-D620348C554C}"/>
          </ac:picMkLst>
        </pc:picChg>
      </pc:sldChg>
      <pc:sldChg chg="addSp delSp modSp mod setBg">
        <pc:chgData name=". ಹರಿ ಸರ್ವೋತ್ತಮ ವಾಯು ಜೀವೋತ್ತಮ ." userId="594a67939c6f1289" providerId="Windows Live" clId="Web-{16ED4AB8-068B-4D4A-8D62-3E64E6CF4D65}" dt="2024-05-02T08:42:11.353" v="286" actId="20577"/>
        <pc:sldMkLst>
          <pc:docMk/>
          <pc:sldMk cId="3172557454" sldId="272"/>
        </pc:sldMkLst>
        <pc:spChg chg="mod">
          <ac:chgData name=". ಹರಿ ಸರ್ವೋತ್ತಮ ವಾಯು ಜೀವೋತ್ತಮ ." userId="594a67939c6f1289" providerId="Windows Live" clId="Web-{16ED4AB8-068B-4D4A-8D62-3E64E6CF4D65}" dt="2024-05-02T04:56:02.199" v="215"/>
          <ac:spMkLst>
            <pc:docMk/>
            <pc:sldMk cId="3172557454" sldId="272"/>
            <ac:spMk id="2" creationId="{32D08985-4D51-5B1E-62A7-5060EC718C69}"/>
          </ac:spMkLst>
        </pc:spChg>
        <pc:spChg chg="add del mod">
          <ac:chgData name=". ಹರಿ ಸರ್ವೋತ್ತಮ ವಾಯು ಜೀವೋತ್ತಮ ." userId="594a67939c6f1289" providerId="Windows Live" clId="Web-{16ED4AB8-068B-4D4A-8D62-3E64E6CF4D65}" dt="2024-05-02T08:42:11.353" v="286" actId="20577"/>
          <ac:spMkLst>
            <pc:docMk/>
            <pc:sldMk cId="3172557454" sldId="272"/>
            <ac:spMk id="3" creationId="{BEE72B8E-1FA2-9C4C-A829-497C92D0F9F9}"/>
          </ac:spMkLst>
        </pc:spChg>
        <pc:spChg chg="add del">
          <ac:chgData name=". ಹರಿ ಸರ್ವೋತ್ತಮ ವಾಯು ಜೀವೋತ್ತಮ ." userId="594a67939c6f1289" providerId="Windows Live" clId="Web-{16ED4AB8-068B-4D4A-8D62-3E64E6CF4D65}" dt="2024-05-02T04:56:02.199" v="215"/>
          <ac:spMkLst>
            <pc:docMk/>
            <pc:sldMk cId="3172557454" sldId="272"/>
            <ac:spMk id="10" creationId="{B50AB553-2A96-4A92-96F2-93548E096954}"/>
          </ac:spMkLst>
        </pc:spChg>
        <pc:graphicFrameChg chg="add del">
          <ac:chgData name=". ಹರಿ ಸರ್ವೋತ್ತಮ ವಾಯು ಜೀವೋತ್ತಮ ." userId="594a67939c6f1289" providerId="Windows Live" clId="Web-{16ED4AB8-068B-4D4A-8D62-3E64E6CF4D65}" dt="2024-05-02T04:56:02.199" v="215"/>
          <ac:graphicFrameMkLst>
            <pc:docMk/>
            <pc:sldMk cId="3172557454" sldId="272"/>
            <ac:graphicFrameMk id="5" creationId="{6A5594F1-65CB-94A5-728F-63BB53794964}"/>
          </ac:graphicFrameMkLst>
        </pc:graphicFrameChg>
        <pc:picChg chg="add del">
          <ac:chgData name=". ಹರಿ ಸರ್ವೋತ್ತಮ ವಾಯು ಜೀವೋತ್ತಮ ." userId="594a67939c6f1289" providerId="Windows Live" clId="Web-{16ED4AB8-068B-4D4A-8D62-3E64E6CF4D65}" dt="2024-05-02T04:56:02.199" v="215"/>
          <ac:picMkLst>
            <pc:docMk/>
            <pc:sldMk cId="3172557454" sldId="272"/>
            <ac:picMk id="6" creationId="{3876227B-7475-D301-D745-7C45FFEAE8F4}"/>
          </ac:picMkLst>
        </pc:picChg>
      </pc:sldChg>
      <pc:sldChg chg="new del">
        <pc:chgData name=". ಹರಿ ಸರ್ವೋತ್ತಮ ವಾಯು ಜೀವೋತ್ತಮ ." userId="594a67939c6f1289" providerId="Windows Live" clId="Web-{16ED4AB8-068B-4D4A-8D62-3E64E6CF4D65}" dt="2024-05-02T08:33:07.538" v="221"/>
        <pc:sldMkLst>
          <pc:docMk/>
          <pc:sldMk cId="1971141794" sldId="278"/>
        </pc:sldMkLst>
      </pc:sldChg>
      <pc:sldChg chg="addSp delSp modSp new mod ord setBg setClrOvrMap">
        <pc:chgData name=". ಹರಿ ಸರ್ವೋತ್ತಮ ವಾಯು ಜೀವೋತ್ತಮ ." userId="594a67939c6f1289" providerId="Windows Live" clId="Web-{16ED4AB8-068B-4D4A-8D62-3E64E6CF4D65}" dt="2024-05-02T09:11:44.553" v="463" actId="20577"/>
        <pc:sldMkLst>
          <pc:docMk/>
          <pc:sldMk cId="2608445026" sldId="278"/>
        </pc:sldMkLst>
        <pc:spChg chg="mod ord">
          <ac:chgData name=". ಹರಿ ಸರ್ವೋತ್ತಮ ವಾಯು ಜೀವೋತ್ತಮ ." userId="594a67939c6f1289" providerId="Windows Live" clId="Web-{16ED4AB8-068B-4D4A-8D62-3E64E6CF4D65}" dt="2024-05-02T09:11:44.553" v="463" actId="20577"/>
          <ac:spMkLst>
            <pc:docMk/>
            <pc:sldMk cId="2608445026" sldId="278"/>
            <ac:spMk id="2" creationId="{D3D6D95F-C2F9-6DD3-7E5F-53C06794F4FF}"/>
          </ac:spMkLst>
        </pc:spChg>
        <pc:spChg chg="del mod">
          <ac:chgData name=". ಹರಿ ಸರ್ವೋತ್ತಮ ವಾಯು ಜೀವೋತ್ತಮ ." userId="594a67939c6f1289" providerId="Windows Live" clId="Web-{16ED4AB8-068B-4D4A-8D62-3E64E6CF4D65}" dt="2024-05-02T08:35:34.981" v="253"/>
          <ac:spMkLst>
            <pc:docMk/>
            <pc:sldMk cId="2608445026" sldId="278"/>
            <ac:spMk id="3" creationId="{8EABDBAA-2E4F-ECD7-D9C5-46B41446D5FE}"/>
          </ac:spMkLst>
        </pc:spChg>
        <pc:spChg chg="add del">
          <ac:chgData name=". ಹರಿ ಸರ್ವೋತ್ತಮ ವಾಯು ಜೀವೋತ್ತಮ ." userId="594a67939c6f1289" providerId="Windows Live" clId="Web-{16ED4AB8-068B-4D4A-8D62-3E64E6CF4D65}" dt="2024-05-02T08:35:16.527" v="245"/>
          <ac:spMkLst>
            <pc:docMk/>
            <pc:sldMk cId="2608445026" sldId="278"/>
            <ac:spMk id="8" creationId="{5A292AEA-2528-46C0-B426-95822B6141FB}"/>
          </ac:spMkLst>
        </pc:spChg>
        <pc:spChg chg="add del">
          <ac:chgData name=". ಹರಿ ಸರ್ವೋತ್ತಮ ವಾಯು ಜೀವೋತ್ತಮ ." userId="594a67939c6f1289" providerId="Windows Live" clId="Web-{16ED4AB8-068B-4D4A-8D62-3E64E6CF4D65}" dt="2024-05-02T08:35:16.527" v="245"/>
          <ac:spMkLst>
            <pc:docMk/>
            <pc:sldMk cId="2608445026" sldId="278"/>
            <ac:spMk id="10" creationId="{D8B7B198-E4DF-43CD-AD8C-199884323745}"/>
          </ac:spMkLst>
        </pc:spChg>
        <pc:spChg chg="add del">
          <ac:chgData name=". ಹರಿ ಸರ್ವೋತ್ತಮ ವಾಯು ಜೀವೋತ್ತಮ ." userId="594a67939c6f1289" providerId="Windows Live" clId="Web-{16ED4AB8-068B-4D4A-8D62-3E64E6CF4D65}" dt="2024-05-02T08:35:16.527" v="245"/>
          <ac:spMkLst>
            <pc:docMk/>
            <pc:sldMk cId="2608445026" sldId="278"/>
            <ac:spMk id="12" creationId="{2BE67753-EA0E-4819-8D22-0B6600CF7231}"/>
          </ac:spMkLst>
        </pc:spChg>
        <pc:spChg chg="add del">
          <ac:chgData name=". ಹರಿ ಸರ್ವೋತ್ತಮ ವಾಯು ಜೀವೋತ್ತಮ ." userId="594a67939c6f1289" providerId="Windows Live" clId="Web-{16ED4AB8-068B-4D4A-8D62-3E64E6CF4D65}" dt="2024-05-02T08:35:20.090" v="247"/>
          <ac:spMkLst>
            <pc:docMk/>
            <pc:sldMk cId="2608445026" sldId="278"/>
            <ac:spMk id="35" creationId="{6DDA8CE9-E0A6-4FF2-823D-D08607606DC2}"/>
          </ac:spMkLst>
        </pc:spChg>
        <pc:spChg chg="add del">
          <ac:chgData name=". ಹರಿ ಸರ್ವೋತ್ತಮ ವಾಯು ಜೀವೋತ್ತಮ ." userId="594a67939c6f1289" providerId="Windows Live" clId="Web-{16ED4AB8-068B-4D4A-8D62-3E64E6CF4D65}" dt="2024-05-02T08:35:20.090" v="247"/>
          <ac:spMkLst>
            <pc:docMk/>
            <pc:sldMk cId="2608445026" sldId="278"/>
            <ac:spMk id="36" creationId="{11195564-33B9-434B-9641-764F5905A56F}"/>
          </ac:spMkLst>
        </pc:spChg>
        <pc:spChg chg="add del">
          <ac:chgData name=". ಹರಿ ಸರ್ವೋತ್ತಮ ವಾಯು ಜೀವೋತ್ತಮ ." userId="594a67939c6f1289" providerId="Windows Live" clId="Web-{16ED4AB8-068B-4D4A-8D62-3E64E6CF4D65}" dt="2024-05-02T08:35:25.512" v="249"/>
          <ac:spMkLst>
            <pc:docMk/>
            <pc:sldMk cId="2608445026" sldId="278"/>
            <ac:spMk id="40" creationId="{73A25D70-4A55-4F72-B9C5-A69CDBF4DB42}"/>
          </ac:spMkLst>
        </pc:spChg>
        <pc:spChg chg="add del">
          <ac:chgData name=". ಹರಿ ಸರ್ವೋತ್ತಮ ವಾಯು ಜೀವೋತ್ತಮ ." userId="594a67939c6f1289" providerId="Windows Live" clId="Web-{16ED4AB8-068B-4D4A-8D62-3E64E6CF4D65}" dt="2024-05-02T08:35:25.512" v="249"/>
          <ac:spMkLst>
            <pc:docMk/>
            <pc:sldMk cId="2608445026" sldId="278"/>
            <ac:spMk id="41" creationId="{54957100-6D8B-4161-9F2F-C0A949EC84C4}"/>
          </ac:spMkLst>
        </pc:spChg>
        <pc:spChg chg="add del">
          <ac:chgData name=". ಹರಿ ಸರ್ವೋತ್ತಮ ವಾಯು ಜೀವೋತ್ತಮ ." userId="594a67939c6f1289" providerId="Windows Live" clId="Web-{16ED4AB8-068B-4D4A-8D62-3E64E6CF4D65}" dt="2024-05-02T08:35:25.512" v="249"/>
          <ac:spMkLst>
            <pc:docMk/>
            <pc:sldMk cId="2608445026" sldId="278"/>
            <ac:spMk id="42" creationId="{0BD8B065-EE51-4AE2-A94C-86249998FD7B}"/>
          </ac:spMkLst>
        </pc:spChg>
        <pc:spChg chg="add del">
          <ac:chgData name=". ಹರಿ ಸರ್ವೋತ್ತಮ ವಾಯು ಜೀವೋತ್ತಮ ." userId="594a67939c6f1289" providerId="Windows Live" clId="Web-{16ED4AB8-068B-4D4A-8D62-3E64E6CF4D65}" dt="2024-05-02T08:35:28.434" v="251"/>
          <ac:spMkLst>
            <pc:docMk/>
            <pc:sldMk cId="2608445026" sldId="278"/>
            <ac:spMk id="47" creationId="{54A6836E-C603-43CB-9DA7-89D8E3FA3838}"/>
          </ac:spMkLst>
        </pc:spChg>
        <pc:spChg chg="add del">
          <ac:chgData name=". ಹರಿ ಸರ್ವೋತ್ತಮ ವಾಯು ಜೀವೋತ್ತಮ ." userId="594a67939c6f1289" providerId="Windows Live" clId="Web-{16ED4AB8-068B-4D4A-8D62-3E64E6CF4D65}" dt="2024-05-02T08:35:28.434" v="251"/>
          <ac:spMkLst>
            <pc:docMk/>
            <pc:sldMk cId="2608445026" sldId="278"/>
            <ac:spMk id="48" creationId="{296007DD-F9BF-4F0F-B8C6-C514B2841971}"/>
          </ac:spMkLst>
        </pc:spChg>
        <pc:spChg chg="add del">
          <ac:chgData name=". ಹರಿ ಸರ್ವೋತ್ತಮ ವಾಯು ಜೀವೋತ್ತಮ ." userId="594a67939c6f1289" providerId="Windows Live" clId="Web-{16ED4AB8-068B-4D4A-8D62-3E64E6CF4D65}" dt="2024-05-02T09:05:20.369" v="424"/>
          <ac:spMkLst>
            <pc:docMk/>
            <pc:sldMk cId="2608445026" sldId="278"/>
            <ac:spMk id="54" creationId="{A8DB9CD9-59B1-4D73-BC4C-98796A48EF9B}"/>
          </ac:spMkLst>
        </pc:spChg>
        <pc:spChg chg="add del">
          <ac:chgData name=". ಹರಿ ಸರ್ವೋತ್ತಮ ವಾಯು ಜೀವೋತ್ತಮ ." userId="594a67939c6f1289" providerId="Windows Live" clId="Web-{16ED4AB8-068B-4D4A-8D62-3E64E6CF4D65}" dt="2024-05-02T09:05:20.369" v="424"/>
          <ac:spMkLst>
            <pc:docMk/>
            <pc:sldMk cId="2608445026" sldId="278"/>
            <ac:spMk id="55" creationId="{8874A6A9-41FF-4E33-AFA8-F9F81436A59E}"/>
          </ac:spMkLst>
        </pc:spChg>
        <pc:spChg chg="add del">
          <ac:chgData name=". ಹರಿ ಸರ್ವೋತ್ತಮ ವಾಯು ಜೀವೋತ್ತಮ ." userId="594a67939c6f1289" providerId="Windows Live" clId="Web-{16ED4AB8-068B-4D4A-8D62-3E64E6CF4D65}" dt="2024-05-02T09:06:08.245" v="427"/>
          <ac:spMkLst>
            <pc:docMk/>
            <pc:sldMk cId="2608445026" sldId="278"/>
            <ac:spMk id="63" creationId="{71B2258F-86CA-4D4D-8270-BC05FCDEBFB3}"/>
          </ac:spMkLst>
        </pc:spChg>
        <pc:spChg chg="add del">
          <ac:chgData name=". ಹರಿ ಸರ್ವೋತ್ತಮ ವಾಯು ಜೀವೋತ್ತಮ ." userId="594a67939c6f1289" providerId="Windows Live" clId="Web-{16ED4AB8-068B-4D4A-8D62-3E64E6CF4D65}" dt="2024-05-02T09:06:08.229" v="426"/>
          <ac:spMkLst>
            <pc:docMk/>
            <pc:sldMk cId="2608445026" sldId="278"/>
            <ac:spMk id="68" creationId="{06DA9DF9-31F7-4056-B42E-878CC92417B8}"/>
          </ac:spMkLst>
        </pc:spChg>
        <pc:spChg chg="add del">
          <ac:chgData name=". ಹರಿ ಸರ್ವೋತ್ತಮ ವಾಯು ಜೀವೋತ್ತಮ ." userId="594a67939c6f1289" providerId="Windows Live" clId="Web-{16ED4AB8-068B-4D4A-8D62-3E64E6CF4D65}" dt="2024-05-02T09:06:51.809" v="442"/>
          <ac:spMkLst>
            <pc:docMk/>
            <pc:sldMk cId="2608445026" sldId="278"/>
            <ac:spMk id="70" creationId="{097CD68E-23E3-4007-8847-CD0944C4F7BE}"/>
          </ac:spMkLst>
        </pc:spChg>
        <pc:spChg chg="add del">
          <ac:chgData name=". ಹರಿ ಸರ್ವೋತ್ತಮ ವಾಯು ಜೀವೋತ್ತಮ ." userId="594a67939c6f1289" providerId="Windows Live" clId="Web-{16ED4AB8-068B-4D4A-8D62-3E64E6CF4D65}" dt="2024-05-02T09:06:51.809" v="442"/>
          <ac:spMkLst>
            <pc:docMk/>
            <pc:sldMk cId="2608445026" sldId="278"/>
            <ac:spMk id="71" creationId="{E91DC736-0EF8-4F87-9146-EBF1D2EE4D3D}"/>
          </ac:spMkLst>
        </pc:spChg>
        <pc:spChg chg="add del">
          <ac:chgData name=". ಹರಿ ಸರ್ವೋತ್ತಮ ವಾಯು ಜೀವೋತ್ತಮ ." userId="594a67939c6f1289" providerId="Windows Live" clId="Web-{16ED4AB8-068B-4D4A-8D62-3E64E6CF4D65}" dt="2024-05-02T09:06:51.809" v="442"/>
          <ac:spMkLst>
            <pc:docMk/>
            <pc:sldMk cId="2608445026" sldId="278"/>
            <ac:spMk id="72" creationId="{AF2F604E-43BE-4DC3-B983-E071523364F8}"/>
          </ac:spMkLst>
        </pc:spChg>
        <pc:spChg chg="add del">
          <ac:chgData name=". ಹರಿ ಸರ್ವೋತ್ತಮ ವಾಯು ಜೀವೋತ್ತಮ ." userId="594a67939c6f1289" providerId="Windows Live" clId="Web-{16ED4AB8-068B-4D4A-8D62-3E64E6CF4D65}" dt="2024-05-02T09:06:51.809" v="442"/>
          <ac:spMkLst>
            <pc:docMk/>
            <pc:sldMk cId="2608445026" sldId="278"/>
            <ac:spMk id="74" creationId="{08C9B587-E65E-4B52-B37C-ABEBB6E87928}"/>
          </ac:spMkLst>
        </pc:spChg>
        <pc:spChg chg="add del">
          <ac:chgData name=". ಹರಿ ಸರ್ವೋತ್ತಮ ವಾಯು ಜೀವೋತ್ತಮ ." userId="594a67939c6f1289" providerId="Windows Live" clId="Web-{16ED4AB8-068B-4D4A-8D62-3E64E6CF4D65}" dt="2024-05-02T09:09:56.581" v="449"/>
          <ac:spMkLst>
            <pc:docMk/>
            <pc:sldMk cId="2608445026" sldId="278"/>
            <ac:spMk id="79" creationId="{E91DC736-0EF8-4F87-9146-EBF1D2EE4D3D}"/>
          </ac:spMkLst>
        </pc:spChg>
        <pc:spChg chg="add del">
          <ac:chgData name=". ಹರಿ ಸರ್ವೋತ್ತಮ ವಾಯು ಜೀವೋತ್ತಮ ." userId="594a67939c6f1289" providerId="Windows Live" clId="Web-{16ED4AB8-068B-4D4A-8D62-3E64E6CF4D65}" dt="2024-05-02T09:09:56.581" v="449"/>
          <ac:spMkLst>
            <pc:docMk/>
            <pc:sldMk cId="2608445026" sldId="278"/>
            <ac:spMk id="81" creationId="{097CD68E-23E3-4007-8847-CD0944C4F7BE}"/>
          </ac:spMkLst>
        </pc:spChg>
        <pc:spChg chg="add del">
          <ac:chgData name=". ಹರಿ ಸರ್ವೋತ್ತಮ ವಾಯು ಜೀವೋತ್ತಮ ." userId="594a67939c6f1289" providerId="Windows Live" clId="Web-{16ED4AB8-068B-4D4A-8D62-3E64E6CF4D65}" dt="2024-05-02T09:09:56.581" v="449"/>
          <ac:spMkLst>
            <pc:docMk/>
            <pc:sldMk cId="2608445026" sldId="278"/>
            <ac:spMk id="83" creationId="{AF2F604E-43BE-4DC3-B983-E071523364F8}"/>
          </ac:spMkLst>
        </pc:spChg>
        <pc:spChg chg="add del">
          <ac:chgData name=". ಹರಿ ಸರ್ವೋತ್ತಮ ವಾಯು ಜೀವೋತ್ತಮ ." userId="594a67939c6f1289" providerId="Windows Live" clId="Web-{16ED4AB8-068B-4D4A-8D62-3E64E6CF4D65}" dt="2024-05-02T09:09:56.581" v="449"/>
          <ac:spMkLst>
            <pc:docMk/>
            <pc:sldMk cId="2608445026" sldId="278"/>
            <ac:spMk id="85" creationId="{08C9B587-E65E-4B52-B37C-ABEBB6E87928}"/>
          </ac:spMkLst>
        </pc:spChg>
        <pc:spChg chg="add del">
          <ac:chgData name=". ಹರಿ ಸರ್ವೋತ್ತಮ ವಾಯು ಜೀವೋತ್ತಮ ." userId="594a67939c6f1289" providerId="Windows Live" clId="Web-{16ED4AB8-068B-4D4A-8D62-3E64E6CF4D65}" dt="2024-05-02T09:09:56.565" v="448"/>
          <ac:spMkLst>
            <pc:docMk/>
            <pc:sldMk cId="2608445026" sldId="278"/>
            <ac:spMk id="90" creationId="{B7BD7FCF-A254-4A97-A15C-319B67622677}"/>
          </ac:spMkLst>
        </pc:spChg>
        <pc:spChg chg="add del">
          <ac:chgData name=". ಹರಿ ಸರ್ವೋತ್ತಮ ವಾಯು ಜೀವೋತ್ತಮ ." userId="594a67939c6f1289" providerId="Windows Live" clId="Web-{16ED4AB8-068B-4D4A-8D62-3E64E6CF4D65}" dt="2024-05-02T09:09:56.565" v="448"/>
          <ac:spMkLst>
            <pc:docMk/>
            <pc:sldMk cId="2608445026" sldId="278"/>
            <ac:spMk id="92" creationId="{52FFAF72-6204-4676-9C6F-9A4CC4D91805}"/>
          </ac:spMkLst>
        </pc:spChg>
        <pc:spChg chg="add">
          <ac:chgData name=". ಹರಿ ಸರ್ವೋತ್ತಮ ವಾಯು ಜೀವೋತ್ತಮ ." userId="594a67939c6f1289" providerId="Windows Live" clId="Web-{16ED4AB8-068B-4D4A-8D62-3E64E6CF4D65}" dt="2024-05-02T09:09:56.581" v="449"/>
          <ac:spMkLst>
            <pc:docMk/>
            <pc:sldMk cId="2608445026" sldId="278"/>
            <ac:spMk id="94" creationId="{F227E5B6-9132-43CA-B503-37A18562ADF2}"/>
          </ac:spMkLst>
        </pc:spChg>
        <pc:spChg chg="add">
          <ac:chgData name=". ಹರಿ ಸರ್ವೋತ್ತಮ ವಾಯು ಜೀವೋತ್ತಮ ." userId="594a67939c6f1289" providerId="Windows Live" clId="Web-{16ED4AB8-068B-4D4A-8D62-3E64E6CF4D65}" dt="2024-05-02T09:09:56.581" v="449"/>
          <ac:spMkLst>
            <pc:docMk/>
            <pc:sldMk cId="2608445026" sldId="278"/>
            <ac:spMk id="95" creationId="{362D44EE-C852-4460-B8B5-C4F2BC20510C}"/>
          </ac:spMkLst>
        </pc:spChg>
        <pc:spChg chg="add">
          <ac:chgData name=". ಹರಿ ಸರ್ವೋತ್ತಮ ವಾಯು ಜೀವೋತ್ತಮ ." userId="594a67939c6f1289" providerId="Windows Live" clId="Web-{16ED4AB8-068B-4D4A-8D62-3E64E6CF4D65}" dt="2024-05-02T09:09:56.581" v="449"/>
          <ac:spMkLst>
            <pc:docMk/>
            <pc:sldMk cId="2608445026" sldId="278"/>
            <ac:spMk id="96" creationId="{03C2051E-A88D-48E5-BACF-AAED17892722}"/>
          </ac:spMkLst>
        </pc:spChg>
        <pc:spChg chg="add">
          <ac:chgData name=". ಹರಿ ಸರ್ವೋತ್ತಮ ವಾಯು ಜೀವೋತ್ತಮ ." userId="594a67939c6f1289" providerId="Windows Live" clId="Web-{16ED4AB8-068B-4D4A-8D62-3E64E6CF4D65}" dt="2024-05-02T09:09:56.581" v="449"/>
          <ac:spMkLst>
            <pc:docMk/>
            <pc:sldMk cId="2608445026" sldId="278"/>
            <ac:spMk id="97" creationId="{658970D8-8D1D-4B5C-894B-E871CC86543D}"/>
          </ac:spMkLst>
        </pc:spChg>
        <pc:spChg chg="add">
          <ac:chgData name=". ಹರಿ ಸರ್ವೋತ್ತಮ ವಾಯು ಜೀವೋತ್ತಮ ." userId="594a67939c6f1289" providerId="Windows Live" clId="Web-{16ED4AB8-068B-4D4A-8D62-3E64E6CF4D65}" dt="2024-05-02T09:09:56.581" v="449"/>
          <ac:spMkLst>
            <pc:docMk/>
            <pc:sldMk cId="2608445026" sldId="278"/>
            <ac:spMk id="98" creationId="{7821A508-2985-4905-874A-527429BAABFA}"/>
          </ac:spMkLst>
        </pc:spChg>
        <pc:spChg chg="add">
          <ac:chgData name=". ಹರಿ ಸರ್ವೋತ್ತಮ ವಾಯು ಜೀವೋತ್ತಮ ." userId="594a67939c6f1289" providerId="Windows Live" clId="Web-{16ED4AB8-068B-4D4A-8D62-3E64E6CF4D65}" dt="2024-05-02T09:09:56.581" v="449"/>
          <ac:spMkLst>
            <pc:docMk/>
            <pc:sldMk cId="2608445026" sldId="278"/>
            <ac:spMk id="100" creationId="{D2929CB1-0E3C-4B2D-ADC5-0154FB33BA44}"/>
          </ac:spMkLst>
        </pc:spChg>
        <pc:spChg chg="add">
          <ac:chgData name=". ಹರಿ ಸರ್ವೋತ್ತಮ ವಾಯು ಜೀವೋತ್ತಮ ." userId="594a67939c6f1289" providerId="Windows Live" clId="Web-{16ED4AB8-068B-4D4A-8D62-3E64E6CF4D65}" dt="2024-05-02T09:09:56.581" v="449"/>
          <ac:spMkLst>
            <pc:docMk/>
            <pc:sldMk cId="2608445026" sldId="278"/>
            <ac:spMk id="102" creationId="{5F2F0C84-BE8C-4DC2-A6D3-30349A801D5C}"/>
          </ac:spMkLst>
        </pc:spChg>
        <pc:grpChg chg="add del">
          <ac:chgData name=". ಹರಿ ಸರ್ವೋತ್ತಮ ವಾಯು ಜೀವೋತ್ತಮ ." userId="594a67939c6f1289" providerId="Windows Live" clId="Web-{16ED4AB8-068B-4D4A-8D62-3E64E6CF4D65}" dt="2024-05-02T08:35:16.527" v="245"/>
          <ac:grpSpMkLst>
            <pc:docMk/>
            <pc:sldMk cId="2608445026" sldId="278"/>
            <ac:grpSpMk id="14" creationId="{D76D63AC-0421-45EC-B383-E79A61A78C6B}"/>
          </ac:grpSpMkLst>
        </pc:grpChg>
        <pc:grpChg chg="add del">
          <ac:chgData name=". ಹರಿ ಸರ್ವೋತ್ತಮ ವಾಯು ಜೀವೋತ್ತಮ ." userId="594a67939c6f1289" providerId="Windows Live" clId="Web-{16ED4AB8-068B-4D4A-8D62-3E64E6CF4D65}" dt="2024-05-02T08:35:20.090" v="247"/>
          <ac:grpSpMkLst>
            <pc:docMk/>
            <pc:sldMk cId="2608445026" sldId="278"/>
            <ac:grpSpMk id="18" creationId="{5A1259D8-0C3A-4069-A22F-537BBBB61A9C}"/>
          </ac:grpSpMkLst>
        </pc:grpChg>
        <pc:grpChg chg="add del">
          <ac:chgData name=". ಹರಿ ಸರ್ವೋತ್ತಮ ವಾಯು ಜೀವೋತ್ತಮ ." userId="594a67939c6f1289" providerId="Windows Live" clId="Web-{16ED4AB8-068B-4D4A-8D62-3E64E6CF4D65}" dt="2024-05-02T08:35:25.512" v="249"/>
          <ac:grpSpMkLst>
            <pc:docMk/>
            <pc:sldMk cId="2608445026" sldId="278"/>
            <ac:grpSpMk id="20" creationId="{761945C4-D997-42F3-B59A-984CF0066715}"/>
          </ac:grpSpMkLst>
        </pc:grpChg>
        <pc:grpChg chg="add del">
          <ac:chgData name=". ಹರಿ ಸರ್ವೋತ್ತಮ ವಾಯು ಜೀವೋತ್ತಮ ." userId="594a67939c6f1289" providerId="Windows Live" clId="Web-{16ED4AB8-068B-4D4A-8D62-3E64E6CF4D65}" dt="2024-05-02T08:35:16.527" v="245"/>
          <ac:grpSpMkLst>
            <pc:docMk/>
            <pc:sldMk cId="2608445026" sldId="278"/>
            <ac:grpSpMk id="23" creationId="{87F87F1B-42BA-4AC7-A4E2-41544DDB2CE3}"/>
          </ac:grpSpMkLst>
        </pc:grpChg>
        <pc:grpChg chg="add del">
          <ac:chgData name=". ಹರಿ ಸರ್ವೋತ್ತಮ ವಾಯು ಜೀವೋತ್ತಮ ." userId="594a67939c6f1289" providerId="Windows Live" clId="Web-{16ED4AB8-068B-4D4A-8D62-3E64E6CF4D65}" dt="2024-05-02T08:35:16.527" v="245"/>
          <ac:grpSpMkLst>
            <pc:docMk/>
            <pc:sldMk cId="2608445026" sldId="278"/>
            <ac:grpSpMk id="29" creationId="{967346A5-7569-4F15-AB5D-BE3DADF192C0}"/>
          </ac:grpSpMkLst>
        </pc:grpChg>
        <pc:grpChg chg="add del">
          <ac:chgData name=". ಹರಿ ಸರ್ವೋತ್ತಮ ವಾಯು ಜೀವೋತ್ತಮ ." userId="594a67939c6f1289" providerId="Windows Live" clId="Web-{16ED4AB8-068B-4D4A-8D62-3E64E6CF4D65}" dt="2024-05-02T08:35:20.090" v="247"/>
          <ac:grpSpMkLst>
            <pc:docMk/>
            <pc:sldMk cId="2608445026" sldId="278"/>
            <ac:grpSpMk id="37" creationId="{1D18C537-E336-47C4-836B-C342A230F8F3}"/>
          </ac:grpSpMkLst>
        </pc:grpChg>
        <pc:grpChg chg="add del">
          <ac:chgData name=". ಹರಿ ಸರ್ವೋತ್ತಮ ವಾಯು ಜೀವೋತ್ತಮ ." userId="594a67939c6f1289" providerId="Windows Live" clId="Web-{16ED4AB8-068B-4D4A-8D62-3E64E6CF4D65}" dt="2024-05-02T08:35:25.512" v="249"/>
          <ac:grpSpMkLst>
            <pc:docMk/>
            <pc:sldMk cId="2608445026" sldId="278"/>
            <ac:grpSpMk id="43" creationId="{18999293-B054-4B57-A26F-D04C2BB11338}"/>
          </ac:grpSpMkLst>
        </pc:grpChg>
        <pc:grpChg chg="add del">
          <ac:chgData name=". ಹರಿ ಸರ್ವೋತ್ತಮ ವಾಯು ಜೀವೋತ್ತಮ ." userId="594a67939c6f1289" providerId="Windows Live" clId="Web-{16ED4AB8-068B-4D4A-8D62-3E64E6CF4D65}" dt="2024-05-02T08:35:28.434" v="251"/>
          <ac:grpSpMkLst>
            <pc:docMk/>
            <pc:sldMk cId="2608445026" sldId="278"/>
            <ac:grpSpMk id="49" creationId="{8A0FAFCA-5C96-453B-83B7-A9AEF7F18960}"/>
          </ac:grpSpMkLst>
        </pc:grpChg>
        <pc:grpChg chg="add del">
          <ac:chgData name=". ಹರಿ ಸರ್ವೋತ್ತಮ ವಾಯು ಜೀವೋತ್ತಮ ." userId="594a67939c6f1289" providerId="Windows Live" clId="Web-{16ED4AB8-068B-4D4A-8D62-3E64E6CF4D65}" dt="2024-05-02T08:35:28.434" v="251"/>
          <ac:grpSpMkLst>
            <pc:docMk/>
            <pc:sldMk cId="2608445026" sldId="278"/>
            <ac:grpSpMk id="51" creationId="{CD0398DD-AD75-4E2B-A3C6-35073082A8B4}"/>
          </ac:grpSpMkLst>
        </pc:grpChg>
        <pc:grpChg chg="add del">
          <ac:chgData name=". ಹರಿ ಸರ್ವೋತ್ತಮ ವಾಯು ಜೀವೋತ್ತಮ ." userId="594a67939c6f1289" providerId="Windows Live" clId="Web-{16ED4AB8-068B-4D4A-8D62-3E64E6CF4D65}" dt="2024-05-02T09:05:20.369" v="424"/>
          <ac:grpSpMkLst>
            <pc:docMk/>
            <pc:sldMk cId="2608445026" sldId="278"/>
            <ac:grpSpMk id="56" creationId="{721D730E-1F97-4071-B143-B05E6D2599BC}"/>
          </ac:grpSpMkLst>
        </pc:grpChg>
        <pc:picChg chg="add mod ord">
          <ac:chgData name=". ಹರಿ ಸರ್ವೋತ್ತಮ ವಾಯು ಜೀವೋತ್ತಮ ." userId="594a67939c6f1289" providerId="Windows Live" clId="Web-{16ED4AB8-068B-4D4A-8D62-3E64E6CF4D65}" dt="2024-05-02T09:09:56.581" v="449"/>
          <ac:picMkLst>
            <pc:docMk/>
            <pc:sldMk cId="2608445026" sldId="278"/>
            <ac:picMk id="4" creationId="{7EB33D5A-8830-5A14-8E67-A8DE074F385C}"/>
          </ac:picMkLst>
        </pc:picChg>
      </pc:sldChg>
      <pc:sldChg chg="addSp modSp new mod setBg">
        <pc:chgData name=". ಹರಿ ಸರ್ವೋತ್ತಮ ವಾಯು ಜೀವೋತ್ತಮ ." userId="594a67939c6f1289" providerId="Windows Live" clId="Web-{16ED4AB8-068B-4D4A-8D62-3E64E6CF4D65}" dt="2024-05-02T09:15:14.873" v="481" actId="20577"/>
        <pc:sldMkLst>
          <pc:docMk/>
          <pc:sldMk cId="2398113451" sldId="279"/>
        </pc:sldMkLst>
        <pc:spChg chg="mod">
          <ac:chgData name=". ಹರಿ ಸರ್ವೋತ್ತಮ ವಾಯು ಜೀವೋತ್ತಮ ." userId="594a67939c6f1289" providerId="Windows Live" clId="Web-{16ED4AB8-068B-4D4A-8D62-3E64E6CF4D65}" dt="2024-05-02T09:08:31.766" v="446" actId="1076"/>
          <ac:spMkLst>
            <pc:docMk/>
            <pc:sldMk cId="2398113451" sldId="279"/>
            <ac:spMk id="2" creationId="{41FD7007-90EA-05C4-9968-31C47A7306C5}"/>
          </ac:spMkLst>
        </pc:spChg>
        <pc:spChg chg="mod">
          <ac:chgData name=". ಹರಿ ಸರ್ವೋತ್ತಮ ವಾಯು ಜೀವೋತ್ತಮ ." userId="594a67939c6f1289" providerId="Windows Live" clId="Web-{16ED4AB8-068B-4D4A-8D62-3E64E6CF4D65}" dt="2024-05-02T09:15:14.873" v="481" actId="20577"/>
          <ac:spMkLst>
            <pc:docMk/>
            <pc:sldMk cId="2398113451" sldId="279"/>
            <ac:spMk id="3" creationId="{55825BCC-8B6A-CF80-86FA-2E2162FFEF98}"/>
          </ac:spMkLst>
        </pc:spChg>
        <pc:spChg chg="add mod">
          <ac:chgData name=". ಹರಿ ಸರ್ವೋತ್ತಮ ವಾಯು ಜೀವೋತ್ತಮ ." userId="594a67939c6f1289" providerId="Windows Live" clId="Web-{16ED4AB8-068B-4D4A-8D62-3E64E6CF4D65}" dt="2024-05-02T08:57:26.978" v="391" actId="20577"/>
          <ac:spMkLst>
            <pc:docMk/>
            <pc:sldMk cId="2398113451" sldId="279"/>
            <ac:spMk id="8" creationId="{FA3C7DEA-BCC2-4295-8850-147993296189}"/>
          </ac:spMkLst>
        </pc:spChg>
        <pc:spChg chg="add">
          <ac:chgData name=". ಹರಿ ಸರ್ವೋತ್ತಮ ವಾಯು ಜೀವೋತ್ತಮ ." userId="594a67939c6f1289" providerId="Windows Live" clId="Web-{16ED4AB8-068B-4D4A-8D62-3E64E6CF4D65}" dt="2024-05-02T08:47:32.661" v="308"/>
          <ac:spMkLst>
            <pc:docMk/>
            <pc:sldMk cId="2398113451" sldId="279"/>
            <ac:spMk id="10" creationId="{C289949D-B9F6-468A-86FE-2694DC5AE773}"/>
          </ac:spMkLst>
        </pc:spChg>
        <pc:grpChg chg="add">
          <ac:chgData name=". ಹರಿ ಸರ್ವೋತ್ತಮ ವಾಯು ಜೀವೋತ್ತಮ ." userId="594a67939c6f1289" providerId="Windows Live" clId="Web-{16ED4AB8-068B-4D4A-8D62-3E64E6CF4D65}" dt="2024-05-02T08:47:32.661" v="308"/>
          <ac:grpSpMkLst>
            <pc:docMk/>
            <pc:sldMk cId="2398113451" sldId="279"/>
            <ac:grpSpMk id="12" creationId="{E4DF0958-0C87-4C28-9554-2FADC788C2B1}"/>
          </ac:grpSpMkLst>
        </pc:grpChg>
      </pc:sldChg>
    </pc:docChg>
  </pc:docChgLst>
  <pc:docChgLst>
    <pc:chgData name=". ಹರಿ ಸರ್ವೋತ್ತಮ ವಾಯು ಜೀವೋತ್ತಮ ." userId="594a67939c6f1289" providerId="Windows Live" clId="Web-{71690BB9-6079-4BCD-9630-0A640D3122F6}"/>
    <pc:docChg chg="addSld delSld modSld sldOrd">
      <pc:chgData name=". ಹರಿ ಸರ್ವೋತ್ತಮ ವಾಯು ಜೀವೋತ್ತಮ ." userId="594a67939c6f1289" providerId="Windows Live" clId="Web-{71690BB9-6079-4BCD-9630-0A640D3122F6}" dt="2024-05-01T13:18:30.529" v="1611"/>
      <pc:docMkLst>
        <pc:docMk/>
      </pc:docMkLst>
      <pc:sldChg chg="addSp delSp modSp mod setBg">
        <pc:chgData name=". ಹರಿ ಸರ್ವೋತ್ತಮ ವಾಯು ಜೀವೋತ್ತಮ ." userId="594a67939c6f1289" providerId="Windows Live" clId="Web-{71690BB9-6079-4BCD-9630-0A640D3122F6}" dt="2024-05-01T13:18:30.529" v="1611"/>
        <pc:sldMkLst>
          <pc:docMk/>
          <pc:sldMk cId="109857222" sldId="256"/>
        </pc:sldMkLst>
        <pc:spChg chg="del">
          <ac:chgData name=". ಹರಿ ಸರ್ವೋತ್ತಮ ವಾಯು ಜೀವೋತ್ತಮ ." userId="594a67939c6f1289" providerId="Windows Live" clId="Web-{71690BB9-6079-4BCD-9630-0A640D3122F6}" dt="2024-05-01T13:14:10.793" v="1551"/>
          <ac:spMkLst>
            <pc:docMk/>
            <pc:sldMk cId="109857222" sldId="256"/>
            <ac:spMk id="2" creationId="{00000000-0000-0000-0000-000000000000}"/>
          </ac:spMkLst>
        </pc:spChg>
        <pc:spChg chg="add mod">
          <ac:chgData name=". ಹರಿ ಸರ್ವೋತ್ತಮ ವಾಯು ಜೀವೋತ್ತಮ ." userId="594a67939c6f1289" providerId="Windows Live" clId="Web-{71690BB9-6079-4BCD-9630-0A640D3122F6}" dt="2024-05-01T13:18:01.310" v="1607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. ಹರಿ ಸರ್ವೋತ್ತಮ ವಾಯು ಜೀವೋತ್ತಮ ." userId="594a67939c6f1289" providerId="Windows Live" clId="Web-{71690BB9-6079-4BCD-9630-0A640D3122F6}" dt="2024-05-01T13:17:41.544" v="1604" actId="14100"/>
          <ac:spMkLst>
            <pc:docMk/>
            <pc:sldMk cId="109857222" sldId="256"/>
            <ac:spMk id="4" creationId="{E7EC7C81-40F1-99F6-EC65-45BAB024DB05}"/>
          </ac:spMkLst>
        </pc:spChg>
        <pc:spChg chg="del mod replId">
          <ac:chgData name=". ಹರಿ ಸರ್ವೋತ್ತಮ ವಾಯು ಜೀವೋತ್ತಮ ." userId="594a67939c6f1289" providerId="Windows Live" clId="Web-{71690BB9-6079-4BCD-9630-0A640D3122F6}" dt="2024-05-01T13:16:55.122" v="1596"/>
          <ac:spMkLst>
            <pc:docMk/>
            <pc:sldMk cId="109857222" sldId="256"/>
            <ac:spMk id="6" creationId="{00000000-0000-0000-0000-000000000000}"/>
          </ac:spMkLst>
        </pc:spChg>
        <pc:spChg chg="add">
          <ac:chgData name=". ಹರಿ ಸರ್ವೋತ್ತಮ ವಾಯು ಜೀವೋತ್ತಮ ." userId="594a67939c6f1289" providerId="Windows Live" clId="Web-{71690BB9-6079-4BCD-9630-0A640D3122F6}" dt="2024-05-01T13:16:55.122" v="1596"/>
          <ac:spMkLst>
            <pc:docMk/>
            <pc:sldMk cId="109857222" sldId="256"/>
            <ac:spMk id="9" creationId="{F3060C83-F051-4F0E-ABAD-AA0DFC48B218}"/>
          </ac:spMkLst>
        </pc:spChg>
        <pc:spChg chg="add">
          <ac:chgData name=". ಹರಿ ಸರ್ವೋತ್ತಮ ವಾಯು ಜೀವೋತ್ತಮ ." userId="594a67939c6f1289" providerId="Windows Live" clId="Web-{71690BB9-6079-4BCD-9630-0A640D3122F6}" dt="2024-05-01T13:16:55.122" v="1596"/>
          <ac:spMkLst>
            <pc:docMk/>
            <pc:sldMk cId="109857222" sldId="256"/>
            <ac:spMk id="11" creationId="{83C98ABE-055B-441F-B07E-44F97F083C39}"/>
          </ac:spMkLst>
        </pc:spChg>
        <pc:spChg chg="add">
          <ac:chgData name=". ಹರಿ ಸರ್ವೋತ್ತಮ ವಾಯು ಜೀವೋತ್ತಮ ." userId="594a67939c6f1289" providerId="Windows Live" clId="Web-{71690BB9-6079-4BCD-9630-0A640D3122F6}" dt="2024-05-01T13:16:55.122" v="1596"/>
          <ac:spMkLst>
            <pc:docMk/>
            <pc:sldMk cId="109857222" sldId="256"/>
            <ac:spMk id="13" creationId="{29FDB030-9B49-4CED-8CCD-4D99382388AC}"/>
          </ac:spMkLst>
        </pc:spChg>
        <pc:spChg chg="add">
          <ac:chgData name=". ಹರಿ ಸರ್ವೋತ್ತಮ ವಾಯು ಜೀವೋತ್ತಮ ." userId="594a67939c6f1289" providerId="Windows Live" clId="Web-{71690BB9-6079-4BCD-9630-0A640D3122F6}" dt="2024-05-01T13:16:55.122" v="1596"/>
          <ac:spMkLst>
            <pc:docMk/>
            <pc:sldMk cId="109857222" sldId="256"/>
            <ac:spMk id="15" creationId="{3783CA14-24A1-485C-8B30-D6A5D87987AD}"/>
          </ac:spMkLst>
        </pc:spChg>
        <pc:spChg chg="add">
          <ac:chgData name=". ಹರಿ ಸರ್ವೋತ್ತಮ ವಾಯು ಜೀವೋತ್ತಮ ." userId="594a67939c6f1289" providerId="Windows Live" clId="Web-{71690BB9-6079-4BCD-9630-0A640D3122F6}" dt="2024-05-01T13:16:55.122" v="1596"/>
          <ac:spMkLst>
            <pc:docMk/>
            <pc:sldMk cId="109857222" sldId="256"/>
            <ac:spMk id="17" creationId="{9A97C86A-04D6-40F7-AE84-31AB43E6A846}"/>
          </ac:spMkLst>
        </pc:spChg>
        <pc:spChg chg="add">
          <ac:chgData name=". ಹರಿ ಸರ್ವೋತ್ತಮ ವಾಯು ಜೀವೋತ್ತಮ ." userId="594a67939c6f1289" providerId="Windows Live" clId="Web-{71690BB9-6079-4BCD-9630-0A640D3122F6}" dt="2024-05-01T13:16:55.122" v="1596"/>
          <ac:spMkLst>
            <pc:docMk/>
            <pc:sldMk cId="109857222" sldId="256"/>
            <ac:spMk id="19" creationId="{FF9F2414-84E8-453E-B1F3-389FDE8192D9}"/>
          </ac:spMkLst>
        </pc:spChg>
        <pc:spChg chg="add">
          <ac:chgData name=". ಹರಿ ಸರ್ವೋತ್ತಮ ವಾಯು ಜೀವೋತ್ತಮ ." userId="594a67939c6f1289" providerId="Windows Live" clId="Web-{71690BB9-6079-4BCD-9630-0A640D3122F6}" dt="2024-05-01T13:16:55.122" v="1596"/>
          <ac:spMkLst>
            <pc:docMk/>
            <pc:sldMk cId="109857222" sldId="256"/>
            <ac:spMk id="21" creationId="{3ECA69A1-7536-43AC-85EF-C7106179F5ED}"/>
          </ac:spMkLst>
        </pc:spChg>
      </pc:sldChg>
      <pc:sldChg chg="modSp ord">
        <pc:chgData name=". ಹರಿ ಸರ್ವೋತ್ತಮ ವಾಯು ಜೀವೋತ್ತಮ ." userId="594a67939c6f1289" providerId="Windows Live" clId="Web-{71690BB9-6079-4BCD-9630-0A640D3122F6}" dt="2024-05-01T12:47:45.531" v="1257"/>
        <pc:sldMkLst>
          <pc:docMk/>
          <pc:sldMk cId="3610711857" sldId="257"/>
        </pc:sldMkLst>
        <pc:graphicFrameChg chg="modGraphic">
          <ac:chgData name=". ಹರಿ ಸರ್ವೋತ್ತಮ ವಾಯು ಜೀವೋತ್ತಮ ." userId="594a67939c6f1289" providerId="Windows Live" clId="Web-{71690BB9-6079-4BCD-9630-0A640D3122F6}" dt="2024-05-01T05:08:26.363" v="115" actId="20577"/>
          <ac:graphicFrameMkLst>
            <pc:docMk/>
            <pc:sldMk cId="3610711857" sldId="257"/>
            <ac:graphicFrameMk id="19" creationId="{2235E63A-8A01-9088-DFA3-8BAFB7125F33}"/>
          </ac:graphicFrameMkLst>
        </pc:graphicFrameChg>
      </pc:sldChg>
      <pc:sldChg chg="addSp modSp mod setBg">
        <pc:chgData name=". ಹರಿ ಸರ್ವೋತ್ತಮ ವಾಯು ಜೀವೋತ್ತಮ ." userId="594a67939c6f1289" providerId="Windows Live" clId="Web-{71690BB9-6079-4BCD-9630-0A640D3122F6}" dt="2024-05-01T05:44:19.549" v="132" actId="20577"/>
        <pc:sldMkLst>
          <pc:docMk/>
          <pc:sldMk cId="2234800158" sldId="258"/>
        </pc:sldMkLst>
        <pc:spChg chg="mod">
          <ac:chgData name=". ಹರಿ ಸರ್ವೋತ್ತಮ ವಾಯು ಜೀವೋತ್ತಮ ." userId="594a67939c6f1289" providerId="Windows Live" clId="Web-{71690BB9-6079-4BCD-9630-0A640D3122F6}" dt="2024-05-01T05:44:19.549" v="132" actId="20577"/>
          <ac:spMkLst>
            <pc:docMk/>
            <pc:sldMk cId="2234800158" sldId="258"/>
            <ac:spMk id="2" creationId="{4C1361AD-D305-C688-D8FA-814274021CCC}"/>
          </ac:spMkLst>
        </pc:spChg>
        <pc:spChg chg="mod">
          <ac:chgData name=". ಹರಿ ಸರ್ವೋತ್ತಮ ವಾಯು ಜೀವೋತ್ತಮ ." userId="594a67939c6f1289" providerId="Windows Live" clId="Web-{71690BB9-6079-4BCD-9630-0A640D3122F6}" dt="2024-05-01T04:46:25.155" v="84" actId="20577"/>
          <ac:spMkLst>
            <pc:docMk/>
            <pc:sldMk cId="2234800158" sldId="258"/>
            <ac:spMk id="3" creationId="{9B040639-1E8A-9E29-3590-770150A6CB75}"/>
          </ac:spMkLst>
        </pc:spChg>
        <pc:spChg chg="add">
          <ac:chgData name=". ಹರಿ ಸರ್ವೋತ್ತಮ ವಾಯು ಜೀವೋತ್ತಮ ." userId="594a67939c6f1289" providerId="Windows Live" clId="Web-{71690BB9-6079-4BCD-9630-0A640D3122F6}" dt="2024-05-01T04:36:27.878" v="1"/>
          <ac:spMkLst>
            <pc:docMk/>
            <pc:sldMk cId="2234800158" sldId="258"/>
            <ac:spMk id="8" creationId="{100EDD19-6802-4EC3-95CE-CFFAB042CFD6}"/>
          </ac:spMkLst>
        </pc:spChg>
        <pc:spChg chg="add">
          <ac:chgData name=". ಹರಿ ಸರ್ವೋತ್ತಮ ವಾಯು ಜೀವೋತ್ತಮ ." userId="594a67939c6f1289" providerId="Windows Live" clId="Web-{71690BB9-6079-4BCD-9630-0A640D3122F6}" dt="2024-05-01T04:36:27.878" v="1"/>
          <ac:spMkLst>
            <pc:docMk/>
            <pc:sldMk cId="2234800158" sldId="258"/>
            <ac:spMk id="10" creationId="{DB17E863-922E-4C26-BD64-E8FD41D28661}"/>
          </ac:spMkLst>
        </pc:spChg>
      </pc:sldChg>
      <pc:sldChg chg="addSp delSp modSp del mod setBg">
        <pc:chgData name=". ಹರಿ ಸರ್ವೋತ್ತಮ ವಾಯು ಜೀವೋತ್ತಮ ." userId="594a67939c6f1289" providerId="Windows Live" clId="Web-{71690BB9-6079-4BCD-9630-0A640D3122F6}" dt="2024-05-01T04:46:53.733" v="85"/>
        <pc:sldMkLst>
          <pc:docMk/>
          <pc:sldMk cId="215137698" sldId="259"/>
        </pc:sldMkLst>
        <pc:spChg chg="mod">
          <ac:chgData name=". ಹರಿ ಸರ್ವೋತ್ತಮ ವಾಯು ಜೀವೋತ್ತಮ ." userId="594a67939c6f1289" providerId="Windows Live" clId="Web-{71690BB9-6079-4BCD-9630-0A640D3122F6}" dt="2024-05-01T04:38:02.129" v="8"/>
          <ac:spMkLst>
            <pc:docMk/>
            <pc:sldMk cId="215137698" sldId="259"/>
            <ac:spMk id="2" creationId="{BE479D44-F3BB-A0C0-B4A4-B26A3305EA4D}"/>
          </ac:spMkLst>
        </pc:spChg>
        <pc:spChg chg="del mod">
          <ac:chgData name=". ಹರಿ ಸರ್ವೋತ್ತಮ ವಾಯು ಜೀವೋತ್ತಮ ." userId="594a67939c6f1289" providerId="Windows Live" clId="Web-{71690BB9-6079-4BCD-9630-0A640D3122F6}" dt="2024-05-01T04:38:02.129" v="8"/>
          <ac:spMkLst>
            <pc:docMk/>
            <pc:sldMk cId="215137698" sldId="259"/>
            <ac:spMk id="3" creationId="{25D7474B-3D45-2BC8-35AF-C3E2E531C52B}"/>
          </ac:spMkLst>
        </pc:spChg>
        <pc:spChg chg="add del">
          <ac:chgData name=". ಹರಿ ಸರ್ವೋತ್ತಮ ವಾಯು ಜೀವೋತ್ತಮ ." userId="594a67939c6f1289" providerId="Windows Live" clId="Web-{71690BB9-6079-4BCD-9630-0A640D3122F6}" dt="2024-05-01T04:38:02.129" v="8"/>
          <ac:spMkLst>
            <pc:docMk/>
            <pc:sldMk cId="215137698" sldId="259"/>
            <ac:spMk id="8" creationId="{100EDD19-6802-4EC3-95CE-CFFAB042CFD6}"/>
          </ac:spMkLst>
        </pc:spChg>
        <pc:spChg chg="add del">
          <ac:chgData name=". ಹರಿ ಸರ್ವೋತ್ತಮ ವಾಯು ಜೀವೋತ್ತಮ ." userId="594a67939c6f1289" providerId="Windows Live" clId="Web-{71690BB9-6079-4BCD-9630-0A640D3122F6}" dt="2024-05-01T04:38:02.129" v="8"/>
          <ac:spMkLst>
            <pc:docMk/>
            <pc:sldMk cId="215137698" sldId="259"/>
            <ac:spMk id="10" creationId="{DB17E863-922E-4C26-BD64-E8FD41D28661}"/>
          </ac:spMkLst>
        </pc:spChg>
        <pc:spChg chg="add">
          <ac:chgData name=". ಹರಿ ಸರ್ವೋತ್ತಮ ವಾಯು ಜೀವೋತ್ತಮ ." userId="594a67939c6f1289" providerId="Windows Live" clId="Web-{71690BB9-6079-4BCD-9630-0A640D3122F6}" dt="2024-05-01T04:38:02.129" v="8"/>
          <ac:spMkLst>
            <pc:docMk/>
            <pc:sldMk cId="215137698" sldId="259"/>
            <ac:spMk id="17" creationId="{B50AB553-2A96-4A92-96F2-93548E096954}"/>
          </ac:spMkLst>
        </pc:spChg>
        <pc:graphicFrameChg chg="add">
          <ac:chgData name=". ಹರಿ ಸರ್ವೋತ್ತಮ ವಾಯು ಜೀವೋತ್ತಮ ." userId="594a67939c6f1289" providerId="Windows Live" clId="Web-{71690BB9-6079-4BCD-9630-0A640D3122F6}" dt="2024-05-01T04:38:02.129" v="8"/>
          <ac:graphicFrameMkLst>
            <pc:docMk/>
            <pc:sldMk cId="215137698" sldId="259"/>
            <ac:graphicFrameMk id="12" creationId="{2567810E-358F-39BB-6D32-D23B13F1B8B9}"/>
          </ac:graphicFrameMkLst>
        </pc:graphicFrameChg>
        <pc:picChg chg="add">
          <ac:chgData name=". ಹರಿ ಸರ್ವೋತ್ತಮ ವಾಯು ಜೀವೋತ್ತಮ ." userId="594a67939c6f1289" providerId="Windows Live" clId="Web-{71690BB9-6079-4BCD-9630-0A640D3122F6}" dt="2024-05-01T04:38:02.129" v="8"/>
          <ac:picMkLst>
            <pc:docMk/>
            <pc:sldMk cId="215137698" sldId="259"/>
            <ac:picMk id="13" creationId="{27A72311-949B-D647-F385-B99EB0722A96}"/>
          </ac:picMkLst>
        </pc:picChg>
      </pc:sldChg>
      <pc:sldChg chg="modSp add replId">
        <pc:chgData name=". ಹರಿ ಸರ್ವೋತ್ತಮ ವಾಯು ಜೀವೋತ್ತಮ ." userId="594a67939c6f1289" providerId="Windows Live" clId="Web-{71690BB9-6079-4BCD-9630-0A640D3122F6}" dt="2024-05-01T05:44:26.127" v="133" actId="20577"/>
        <pc:sldMkLst>
          <pc:docMk/>
          <pc:sldMk cId="3598849424" sldId="259"/>
        </pc:sldMkLst>
        <pc:spChg chg="mod">
          <ac:chgData name=". ಹರಿ ಸರ್ವೋತ್ತಮ ವಾಯು ಜೀವೋತ್ತಮ ." userId="594a67939c6f1289" providerId="Windows Live" clId="Web-{71690BB9-6079-4BCD-9630-0A640D3122F6}" dt="2024-05-01T05:44:26.127" v="133" actId="20577"/>
          <ac:spMkLst>
            <pc:docMk/>
            <pc:sldMk cId="3598849424" sldId="259"/>
            <ac:spMk id="2" creationId="{4C1361AD-D305-C688-D8FA-814274021CCC}"/>
          </ac:spMkLst>
        </pc:spChg>
        <pc:spChg chg="mod">
          <ac:chgData name=". ಹರಿ ಸರ್ವೋತ್ತಮ ವಾಯು ಜೀವೋತ್ತಮ ." userId="594a67939c6f1289" providerId="Windows Live" clId="Web-{71690BB9-6079-4BCD-9630-0A640D3122F6}" dt="2024-05-01T05:08:03.034" v="111" actId="20577"/>
          <ac:spMkLst>
            <pc:docMk/>
            <pc:sldMk cId="3598849424" sldId="259"/>
            <ac:spMk id="3" creationId="{9B040639-1E8A-9E29-3590-770150A6CB75}"/>
          </ac:spMkLst>
        </pc:spChg>
      </pc:sldChg>
      <pc:sldChg chg="addSp delSp modSp add del replId">
        <pc:chgData name=". ಹರಿ ಸರ್ವೋತ್ತಮ ವಾಯು ಜೀವೋತ್ತಮ ." userId="594a67939c6f1289" providerId="Windows Live" clId="Web-{71690BB9-6079-4BCD-9630-0A640D3122F6}" dt="2024-05-01T04:46:55.405" v="86"/>
        <pc:sldMkLst>
          <pc:docMk/>
          <pc:sldMk cId="882904625" sldId="260"/>
        </pc:sldMkLst>
        <pc:spChg chg="add del mod">
          <ac:chgData name=". ಹರಿ ಸರ್ವೋತ್ತಮ ವಾಯು ಜೀವೋತ್ತಮ ." userId="594a67939c6f1289" providerId="Windows Live" clId="Web-{71690BB9-6079-4BCD-9630-0A640D3122F6}" dt="2024-05-01T04:41:43.520" v="17"/>
          <ac:spMkLst>
            <pc:docMk/>
            <pc:sldMk cId="882904625" sldId="260"/>
            <ac:spMk id="32" creationId="{A852AA6E-11EF-E646-7ABA-1A6DF88ED0D3}"/>
          </ac:spMkLst>
        </pc:spChg>
        <pc:spChg chg="add del mod">
          <ac:chgData name=". ಹರಿ ಸರ್ವೋತ್ತಮ ವಾಯು ಜೀವೋತ್ತಮ ." userId="594a67939c6f1289" providerId="Windows Live" clId="Web-{71690BB9-6079-4BCD-9630-0A640D3122F6}" dt="2024-05-01T04:44:47.887" v="51"/>
          <ac:spMkLst>
            <pc:docMk/>
            <pc:sldMk cId="882904625" sldId="260"/>
            <ac:spMk id="169" creationId="{866A273E-1089-77AF-6EBF-679002D5DF35}"/>
          </ac:spMkLst>
        </pc:spChg>
        <pc:graphicFrameChg chg="add del modGraphic">
          <ac:chgData name=". ಹರಿ ಸರ್ವೋತ್ತಮ ವಾಯು ಜೀವೋತ್ತಮ ." userId="594a67939c6f1289" providerId="Windows Live" clId="Web-{71690BB9-6079-4BCD-9630-0A640D3122F6}" dt="2024-05-01T04:45:33.825" v="80" actId="20577"/>
          <ac:graphicFrameMkLst>
            <pc:docMk/>
            <pc:sldMk cId="882904625" sldId="260"/>
            <ac:graphicFrameMk id="12" creationId="{2567810E-358F-39BB-6D32-D23B13F1B8B9}"/>
          </ac:graphicFrameMkLst>
        </pc:graphicFrameChg>
      </pc:sldChg>
      <pc:sldChg chg="addSp modSp new mod setBg">
        <pc:chgData name=". ಹರಿ ಸರ್ವೋತ್ತಮ ವಾಯು ಜೀವೋತ್ತಮ ." userId="594a67939c6f1289" providerId="Windows Live" clId="Web-{71690BB9-6079-4BCD-9630-0A640D3122F6}" dt="2024-05-01T10:51:37.019" v="592" actId="14100"/>
        <pc:sldMkLst>
          <pc:docMk/>
          <pc:sldMk cId="3437352249" sldId="260"/>
        </pc:sldMkLst>
        <pc:spChg chg="mod">
          <ac:chgData name=". ಹರಿ ಸರ್ವೋತ್ತಮ ವಾಯು ಜೀವೋತ್ತಮ ." userId="594a67939c6f1289" providerId="Windows Live" clId="Web-{71690BB9-6079-4BCD-9630-0A640D3122F6}" dt="2024-05-01T05:44:35.158" v="134" actId="20577"/>
          <ac:spMkLst>
            <pc:docMk/>
            <pc:sldMk cId="3437352249" sldId="260"/>
            <ac:spMk id="2" creationId="{9D34FD91-9181-8661-1E1F-887E42A04596}"/>
          </ac:spMkLst>
        </pc:spChg>
        <pc:spChg chg="mod">
          <ac:chgData name=". ಹರಿ ಸರ್ವೋತ್ತಮ ವಾಯು ಜೀವೋತ್ತಮ ." userId="594a67939c6f1289" providerId="Windows Live" clId="Web-{71690BB9-6079-4BCD-9630-0A640D3122F6}" dt="2024-05-01T10:51:37.019" v="592" actId="14100"/>
          <ac:spMkLst>
            <pc:docMk/>
            <pc:sldMk cId="3437352249" sldId="260"/>
            <ac:spMk id="3" creationId="{DBF9D054-82E6-19BE-01EA-51496E71BFF8}"/>
          </ac:spMkLst>
        </pc:spChg>
        <pc:spChg chg="add">
          <ac:chgData name=". ಹರಿ ಸರ್ವೋತ್ತಮ ವಾಯು ಜೀವೋತ್ತಮ ." userId="594a67939c6f1289" providerId="Windows Live" clId="Web-{71690BB9-6079-4BCD-9630-0A640D3122F6}" dt="2024-05-01T05:11:25.661" v="123"/>
          <ac:spMkLst>
            <pc:docMk/>
            <pc:sldMk cId="3437352249" sldId="260"/>
            <ac:spMk id="9" creationId="{B50AB553-2A96-4A92-96F2-93548E096954}"/>
          </ac:spMkLst>
        </pc:spChg>
        <pc:picChg chg="add">
          <ac:chgData name=". ಹರಿ ಸರ್ವೋತ್ತಮ ವಾಯು ಜೀವೋತ್ತಮ ." userId="594a67939c6f1289" providerId="Windows Live" clId="Web-{71690BB9-6079-4BCD-9630-0A640D3122F6}" dt="2024-05-01T05:11:25.661" v="123"/>
          <ac:picMkLst>
            <pc:docMk/>
            <pc:sldMk cId="3437352249" sldId="260"/>
            <ac:picMk id="5" creationId="{9FAE3189-8382-5DD2-FCCC-6D0FF3E04384}"/>
          </ac:picMkLst>
        </pc:picChg>
      </pc:sldChg>
      <pc:sldChg chg="modSp add replId">
        <pc:chgData name=". ಹರಿ ಸರ್ವೋತ್ತಮ ವಾಯು ಜೀವೋತ್ತಮ ." userId="594a67939c6f1289" providerId="Windows Live" clId="Web-{71690BB9-6079-4BCD-9630-0A640D3122F6}" dt="2024-05-01T10:52:00.504" v="595" actId="20577"/>
        <pc:sldMkLst>
          <pc:docMk/>
          <pc:sldMk cId="67174569" sldId="261"/>
        </pc:sldMkLst>
        <pc:spChg chg="mod">
          <ac:chgData name=". ಹರಿ ಸರ್ವೋತ್ತಮ ವಾಯು ಜೀವೋತ್ತಮ ." userId="594a67939c6f1289" providerId="Windows Live" clId="Web-{71690BB9-6079-4BCD-9630-0A640D3122F6}" dt="2024-05-01T10:52:00.504" v="595" actId="20577"/>
          <ac:spMkLst>
            <pc:docMk/>
            <pc:sldMk cId="67174569" sldId="261"/>
            <ac:spMk id="3" creationId="{DBF9D054-82E6-19BE-01EA-51496E71BFF8}"/>
          </ac:spMkLst>
        </pc:spChg>
      </pc:sldChg>
      <pc:sldChg chg="modSp add replId">
        <pc:chgData name=". ಹರಿ ಸರ್ವೋತ್ತಮ ವಾಯು ಜೀವೋತ್ತಮ ." userId="594a67939c6f1289" providerId="Windows Live" clId="Web-{71690BB9-6079-4BCD-9630-0A640D3122F6}" dt="2024-05-01T10:53:36.146" v="642" actId="20577"/>
        <pc:sldMkLst>
          <pc:docMk/>
          <pc:sldMk cId="1189235248" sldId="262"/>
        </pc:sldMkLst>
        <pc:spChg chg="mod">
          <ac:chgData name=". ಹರಿ ಸರ್ವೋತ್ತಮ ವಾಯು ಜೀವೋತ್ತಮ ." userId="594a67939c6f1289" providerId="Windows Live" clId="Web-{71690BB9-6079-4BCD-9630-0A640D3122F6}" dt="2024-05-01T10:53:36.146" v="642" actId="20577"/>
          <ac:spMkLst>
            <pc:docMk/>
            <pc:sldMk cId="1189235248" sldId="262"/>
            <ac:spMk id="3" creationId="{DBF9D054-82E6-19BE-01EA-51496E71BFF8}"/>
          </ac:spMkLst>
        </pc:spChg>
      </pc:sldChg>
      <pc:sldChg chg="modSp add replId">
        <pc:chgData name=". ಹರಿ ಸರ್ವೋತ್ತಮ ವಾಯು ಜೀವೋತ್ತಮ ." userId="594a67939c6f1289" providerId="Windows Live" clId="Web-{71690BB9-6079-4BCD-9630-0A640D3122F6}" dt="2024-05-01T12:12:00.738" v="676" actId="20577"/>
        <pc:sldMkLst>
          <pc:docMk/>
          <pc:sldMk cId="387600931" sldId="263"/>
        </pc:sldMkLst>
        <pc:spChg chg="mod">
          <ac:chgData name=". ಹರಿ ಸರ್ವೋತ್ತಮ ವಾಯು ಜೀವೋತ್ತಮ ." userId="594a67939c6f1289" providerId="Windows Live" clId="Web-{71690BB9-6079-4BCD-9630-0A640D3122F6}" dt="2024-05-01T12:12:00.738" v="676" actId="20577"/>
          <ac:spMkLst>
            <pc:docMk/>
            <pc:sldMk cId="387600931" sldId="263"/>
            <ac:spMk id="3" creationId="{DBF9D054-82E6-19BE-01EA-51496E71BFF8}"/>
          </ac:spMkLst>
        </pc:spChg>
      </pc:sldChg>
      <pc:sldChg chg="modSp new mod setBg">
        <pc:chgData name=". ಹರಿ ಸರ್ವೋತ್ತಮ ವಾಯು ಜೀವೋತ್ತಮ ." userId="594a67939c6f1289" providerId="Windows Live" clId="Web-{71690BB9-6079-4BCD-9630-0A640D3122F6}" dt="2024-05-01T12:38:57.543" v="1091" actId="20577"/>
        <pc:sldMkLst>
          <pc:docMk/>
          <pc:sldMk cId="2891736733" sldId="264"/>
        </pc:sldMkLst>
        <pc:spChg chg="mod">
          <ac:chgData name=". ಹರಿ ಸರ್ವೋತ್ತಮ ವಾಯು ಜೀವೋತ್ತಮ ." userId="594a67939c6f1289" providerId="Windows Live" clId="Web-{71690BB9-6079-4BCD-9630-0A640D3122F6}" dt="2024-05-01T12:34:59.682" v="1037" actId="20577"/>
          <ac:spMkLst>
            <pc:docMk/>
            <pc:sldMk cId="2891736733" sldId="264"/>
            <ac:spMk id="2" creationId="{35BA47B3-407C-347C-9145-51115AA5DAFF}"/>
          </ac:spMkLst>
        </pc:spChg>
        <pc:spChg chg="mod">
          <ac:chgData name=". ಹರಿ ಸರ್ವೋತ್ತಮ ವಾಯು ಜೀವೋತ್ತಮ ." userId="594a67939c6f1289" providerId="Windows Live" clId="Web-{71690BB9-6079-4BCD-9630-0A640D3122F6}" dt="2024-05-01T12:38:57.543" v="1091" actId="20577"/>
          <ac:spMkLst>
            <pc:docMk/>
            <pc:sldMk cId="2891736733" sldId="264"/>
            <ac:spMk id="3" creationId="{9910C993-90E5-ECCA-F336-012EFF1B24A1}"/>
          </ac:spMkLst>
        </pc:spChg>
      </pc:sldChg>
      <pc:sldChg chg="modSp add replId">
        <pc:chgData name=". ಹರಿ ಸರ್ವೋತ್ತಮ ವಾಯು ಜೀವೋತ್ತಮ ." userId="594a67939c6f1289" providerId="Windows Live" clId="Web-{71690BB9-6079-4BCD-9630-0A640D3122F6}" dt="2024-05-01T12:16:06.724" v="806" actId="20577"/>
        <pc:sldMkLst>
          <pc:docMk/>
          <pc:sldMk cId="3418250418" sldId="265"/>
        </pc:sldMkLst>
        <pc:spChg chg="mod">
          <ac:chgData name=". ಹರಿ ಸರ್ವೋತ್ತಮ ವಾಯು ಜೀವೋತ್ತಮ ." userId="594a67939c6f1289" providerId="Windows Live" clId="Web-{71690BB9-6079-4BCD-9630-0A640D3122F6}" dt="2024-05-01T12:16:06.724" v="806" actId="20577"/>
          <ac:spMkLst>
            <pc:docMk/>
            <pc:sldMk cId="3418250418" sldId="265"/>
            <ac:spMk id="3" creationId="{DBF9D054-82E6-19BE-01EA-51496E71BFF8}"/>
          </ac:spMkLst>
        </pc:spChg>
      </pc:sldChg>
      <pc:sldChg chg="modSp add replId">
        <pc:chgData name=". ಹರಿ ಸರ್ವೋತ್ತಮ ವಾಯು ಜೀವೋತ್ತಮ ." userId="594a67939c6f1289" providerId="Windows Live" clId="Web-{71690BB9-6079-4BCD-9630-0A640D3122F6}" dt="2024-05-01T12:24:13.976" v="1036" actId="14100"/>
        <pc:sldMkLst>
          <pc:docMk/>
          <pc:sldMk cId="66710489" sldId="266"/>
        </pc:sldMkLst>
        <pc:spChg chg="mod">
          <ac:chgData name=". ಹರಿ ಸರ್ವೋತ್ತಮ ವಾಯು ಜೀವೋತ್ತಮ ." userId="594a67939c6f1289" providerId="Windows Live" clId="Web-{71690BB9-6079-4BCD-9630-0A640D3122F6}" dt="2024-05-01T12:24:13.976" v="1036" actId="14100"/>
          <ac:spMkLst>
            <pc:docMk/>
            <pc:sldMk cId="66710489" sldId="266"/>
            <ac:spMk id="3" creationId="{DBF9D054-82E6-19BE-01EA-51496E71BFF8}"/>
          </ac:spMkLst>
        </pc:spChg>
      </pc:sldChg>
      <pc:sldChg chg="new del">
        <pc:chgData name=". ಹರಿ ಸರ್ವೋತ್ತಮ ವಾಯು ಜೀವೋತ್ತಮ ." userId="594a67939c6f1289" providerId="Windows Live" clId="Web-{71690BB9-6079-4BCD-9630-0A640D3122F6}" dt="2024-05-01T12:12:50.332" v="681"/>
        <pc:sldMkLst>
          <pc:docMk/>
          <pc:sldMk cId="1007551054" sldId="267"/>
        </pc:sldMkLst>
      </pc:sldChg>
      <pc:sldChg chg="modSp add replId">
        <pc:chgData name=". ಹರಿ ಸರ್ವೋತ್ತಮ ವಾಯು ಜೀವೋತ್ತಮ ." userId="594a67939c6f1289" providerId="Windows Live" clId="Web-{71690BB9-6079-4BCD-9630-0A640D3122F6}" dt="2024-05-01T12:46:51.765" v="1238" actId="20577"/>
        <pc:sldMkLst>
          <pc:docMk/>
          <pc:sldMk cId="2258251009" sldId="267"/>
        </pc:sldMkLst>
        <pc:spChg chg="mod">
          <ac:chgData name=". ಹರಿ ಸರ್ವೋತ್ತಮ ವಾಯು ಜೀವೋತ್ತಮ ." userId="594a67939c6f1289" providerId="Windows Live" clId="Web-{71690BB9-6079-4BCD-9630-0A640D3122F6}" dt="2024-05-01T12:46:51.765" v="1238" actId="20577"/>
          <ac:spMkLst>
            <pc:docMk/>
            <pc:sldMk cId="2258251009" sldId="267"/>
            <ac:spMk id="3" creationId="{9910C993-90E5-ECCA-F336-012EFF1B24A1}"/>
          </ac:spMkLst>
        </pc:spChg>
      </pc:sldChg>
      <pc:sldChg chg="modSp add replId">
        <pc:chgData name=". ಹರಿ ಸರ್ವೋತ್ತಮ ವಾಯು ಜೀವೋತ್ತಮ ." userId="594a67939c6f1289" providerId="Windows Live" clId="Web-{71690BB9-6079-4BCD-9630-0A640D3122F6}" dt="2024-05-01T12:47:08.452" v="1253" actId="20577"/>
        <pc:sldMkLst>
          <pc:docMk/>
          <pc:sldMk cId="4154762063" sldId="268"/>
        </pc:sldMkLst>
        <pc:spChg chg="mod">
          <ac:chgData name=". ಹರಿ ಸರ್ವೋತ್ತಮ ವಾಯು ಜೀವೋತ್ತಮ ." userId="594a67939c6f1289" providerId="Windows Live" clId="Web-{71690BB9-6079-4BCD-9630-0A640D3122F6}" dt="2024-05-01T12:47:08.452" v="1253" actId="20577"/>
          <ac:spMkLst>
            <pc:docMk/>
            <pc:sldMk cId="4154762063" sldId="268"/>
            <ac:spMk id="3" creationId="{9910C993-90E5-ECCA-F336-012EFF1B24A1}"/>
          </ac:spMkLst>
        </pc:spChg>
      </pc:sldChg>
      <pc:sldChg chg="new del">
        <pc:chgData name=". ಹರಿ ಸರ್ವೋತ್ತಮ ವಾಯು ಜೀವೋತ್ತಮ ." userId="594a67939c6f1289" providerId="Windows Live" clId="Web-{71690BB9-6079-4BCD-9630-0A640D3122F6}" dt="2024-05-01T12:47:24.952" v="1255"/>
        <pc:sldMkLst>
          <pc:docMk/>
          <pc:sldMk cId="1538005000" sldId="269"/>
        </pc:sldMkLst>
      </pc:sldChg>
      <pc:sldChg chg="new">
        <pc:chgData name=". ಹರಿ ಸರ್ವೋತ್ತಮ ವಾಯು ಜೀವೋತ್ತಮ ." userId="594a67939c6f1289" providerId="Windows Live" clId="Web-{71690BB9-6079-4BCD-9630-0A640D3122F6}" dt="2024-05-01T12:47:29.796" v="1256"/>
        <pc:sldMkLst>
          <pc:docMk/>
          <pc:sldMk cId="3501410657" sldId="269"/>
        </pc:sldMkLst>
      </pc:sldChg>
      <pc:sldChg chg="modSp new mod setBg">
        <pc:chgData name=". ಹರಿ ಸರ್ವೋತ್ತಮ ವಾಯು ಜೀವೋತ್ತಮ ." userId="594a67939c6f1289" providerId="Windows Live" clId="Web-{71690BB9-6079-4BCD-9630-0A640D3122F6}" dt="2024-05-01T13:00:49.003" v="1525"/>
        <pc:sldMkLst>
          <pc:docMk/>
          <pc:sldMk cId="37326911" sldId="270"/>
        </pc:sldMkLst>
        <pc:spChg chg="mod">
          <ac:chgData name=". ಹರಿ ಸರ್ವೋತ್ತಮ ವಾಯು ಜೀವೋತ್ತಮ ." userId="594a67939c6f1289" providerId="Windows Live" clId="Web-{71690BB9-6079-4BCD-9630-0A640D3122F6}" dt="2024-05-01T12:48:18.640" v="1269" actId="20577"/>
          <ac:spMkLst>
            <pc:docMk/>
            <pc:sldMk cId="37326911" sldId="270"/>
            <ac:spMk id="2" creationId="{32D08985-4D51-5B1E-62A7-5060EC718C69}"/>
          </ac:spMkLst>
        </pc:spChg>
        <pc:spChg chg="mod">
          <ac:chgData name=". ಹರಿ ಸರ್ವೋತ್ತಮ ವಾಯು ಜೀವೋತ್ತಮ ." userId="594a67939c6f1289" providerId="Windows Live" clId="Web-{71690BB9-6079-4BCD-9630-0A640D3122F6}" dt="2024-05-01T12:58:02.705" v="1461" actId="20577"/>
          <ac:spMkLst>
            <pc:docMk/>
            <pc:sldMk cId="37326911" sldId="270"/>
            <ac:spMk id="3" creationId="{BEE72B8E-1FA2-9C4C-A829-497C92D0F9F9}"/>
          </ac:spMkLst>
        </pc:spChg>
      </pc:sldChg>
      <pc:sldChg chg="modSp add mod replId setBg">
        <pc:chgData name=". ಹರಿ ಸರ್ವೋತ್ತಮ ವಾಯು ಜೀವೋತ್ತಮ ." userId="594a67939c6f1289" providerId="Windows Live" clId="Web-{71690BB9-6079-4BCD-9630-0A640D3122F6}" dt="2024-05-01T13:00:53.534" v="1526"/>
        <pc:sldMkLst>
          <pc:docMk/>
          <pc:sldMk cId="1430390387" sldId="271"/>
        </pc:sldMkLst>
        <pc:spChg chg="mod">
          <ac:chgData name=". ಹರಿ ಸರ್ವೋತ್ತಮ ವಾಯು ಜೀವೋತ್ತಮ ." userId="594a67939c6f1289" providerId="Windows Live" clId="Web-{71690BB9-6079-4BCD-9630-0A640D3122F6}" dt="2024-05-01T12:53:18.642" v="1343" actId="20577"/>
          <ac:spMkLst>
            <pc:docMk/>
            <pc:sldMk cId="1430390387" sldId="271"/>
            <ac:spMk id="3" creationId="{BEE72B8E-1FA2-9C4C-A829-497C92D0F9F9}"/>
          </ac:spMkLst>
        </pc:spChg>
      </pc:sldChg>
      <pc:sldChg chg="modSp add mod replId setBg">
        <pc:chgData name=". ಹರಿ ಸರ್ವೋತ್ತಮ ವಾಯು ಜೀವೋತ್ತಮ ." userId="594a67939c6f1289" providerId="Windows Live" clId="Web-{71690BB9-6079-4BCD-9630-0A640D3122F6}" dt="2024-05-01T13:00:56.753" v="1527"/>
        <pc:sldMkLst>
          <pc:docMk/>
          <pc:sldMk cId="3172557454" sldId="272"/>
        </pc:sldMkLst>
        <pc:spChg chg="mod">
          <ac:chgData name=". ಹರಿ ಸರ್ವೋತ್ತಮ ವಾಯು ಜೀವೋತ್ತಮ ." userId="594a67939c6f1289" providerId="Windows Live" clId="Web-{71690BB9-6079-4BCD-9630-0A640D3122F6}" dt="2024-05-01T13:00:25.784" v="1524" actId="20577"/>
          <ac:spMkLst>
            <pc:docMk/>
            <pc:sldMk cId="3172557454" sldId="272"/>
            <ac:spMk id="3" creationId="{BEE72B8E-1FA2-9C4C-A829-497C92D0F9F9}"/>
          </ac:spMkLst>
        </pc:spChg>
      </pc:sldChg>
      <pc:sldChg chg="modSp new mod ord setBg">
        <pc:chgData name=". ಹರಿ ಸರ್ವೋತ್ತಮ ವಾಯು ಜೀವೋತ್ತಮ ." userId="594a67939c6f1289" providerId="Windows Live" clId="Web-{71690BB9-6079-4BCD-9630-0A640D3122F6}" dt="2024-05-01T13:09:27.917" v="1549"/>
        <pc:sldMkLst>
          <pc:docMk/>
          <pc:sldMk cId="1063304016" sldId="273"/>
        </pc:sldMkLst>
        <pc:spChg chg="mod">
          <ac:chgData name=". ಹರಿ ಸರ್ವೋತ್ತಮ ವಾಯು ಜೀವೋತ್ತಮ ." userId="594a67939c6f1289" providerId="Windows Live" clId="Web-{71690BB9-6079-4BCD-9630-0A640D3122F6}" dt="2024-05-01T13:03:37.774" v="1544" actId="20577"/>
          <ac:spMkLst>
            <pc:docMk/>
            <pc:sldMk cId="1063304016" sldId="273"/>
            <ac:spMk id="2" creationId="{947BC7C6-8992-B0C4-7213-8EED49C46E5F}"/>
          </ac:spMkLst>
        </pc:spChg>
      </pc:sldChg>
      <pc:sldChg chg="new del">
        <pc:chgData name=". ಹರಿ ಸರ್ವೋತ್ತಮ ವಾಯು ಜೀವೋತ್ತಮ ." userId="594a67939c6f1289" providerId="Windows Live" clId="Web-{71690BB9-6079-4BCD-9630-0A640D3122F6}" dt="2024-05-01T13:01:48.832" v="1529"/>
        <pc:sldMkLst>
          <pc:docMk/>
          <pc:sldMk cId="2820989518" sldId="273"/>
        </pc:sldMkLst>
      </pc:sldChg>
      <pc:sldChg chg="modSp new mod ord setBg">
        <pc:chgData name=". ಹರಿ ಸರ್ವೋತ್ತಮ ವಾಯು ಜೀವೋತ್ತಮ ." userId="594a67939c6f1289" providerId="Windows Live" clId="Web-{71690BB9-6079-4BCD-9630-0A640D3122F6}" dt="2024-05-01T13:09:29.745" v="1550"/>
        <pc:sldMkLst>
          <pc:docMk/>
          <pc:sldMk cId="3464395117" sldId="274"/>
        </pc:sldMkLst>
        <pc:spChg chg="mod">
          <ac:chgData name=". ಹರಿ ಸರ್ವೋತ್ತಮ ವಾಯು ಜೀವೋತ್ತಮ ." userId="594a67939c6f1289" providerId="Windows Live" clId="Web-{71690BB9-6079-4BCD-9630-0A640D3122F6}" dt="2024-05-01T13:03:42.696" v="1546" actId="20577"/>
          <ac:spMkLst>
            <pc:docMk/>
            <pc:sldMk cId="3464395117" sldId="274"/>
            <ac:spMk id="2" creationId="{43823984-5BF8-A8FA-F8F7-3B6F39AE9CE4}"/>
          </ac:spMkLst>
        </pc:spChg>
      </pc:sldChg>
      <pc:sldChg chg="new">
        <pc:chgData name=". ಹರಿ ಸರ್ವೋತ್ತಮ ವಾಯು ಜೀವೋತ್ತಮ ." userId="594a67939c6f1289" providerId="Windows Live" clId="Web-{71690BB9-6079-4BCD-9630-0A640D3122F6}" dt="2024-05-01T13:02:21.493" v="1532"/>
        <pc:sldMkLst>
          <pc:docMk/>
          <pc:sldMk cId="3540341785" sldId="275"/>
        </pc:sldMkLst>
      </pc:sldChg>
    </pc:docChg>
  </pc:docChgLst>
  <pc:docChgLst>
    <pc:chgData name=". ಹರಿ ಸರ್ವೋತ್ತಮ ವಾಯು ಜೀವೋತ್ತಮ ." userId="594a67939c6f1289" providerId="Windows Live" clId="Web-{C2375DB8-531D-4584-ABE2-38F7D246C7F2}"/>
    <pc:docChg chg="addSld delSld modSld">
      <pc:chgData name=". ಹರಿ ಸರ್ವೋತ್ತಮ ವಾಯು ಜೀವೋತ್ತಮ ." userId="594a67939c6f1289" providerId="Windows Live" clId="Web-{C2375DB8-531D-4584-ABE2-38F7D246C7F2}" dt="2024-05-01T14:32:26.205" v="313" actId="14100"/>
      <pc:docMkLst>
        <pc:docMk/>
      </pc:docMkLst>
      <pc:sldChg chg="modSp mod setBg">
        <pc:chgData name=". ಹರಿ ಸರ್ವೋತ್ತಮ ವಾಯು ಜೀವೋತ್ತಮ ." userId="594a67939c6f1289" providerId="Windows Live" clId="Web-{C2375DB8-531D-4584-ABE2-38F7D246C7F2}" dt="2024-05-01T14:32:00.580" v="312"/>
        <pc:sldMkLst>
          <pc:docMk/>
          <pc:sldMk cId="109857222" sldId="256"/>
        </pc:sldMkLst>
        <pc:spChg chg="mod">
          <ac:chgData name=". ಹರಿ ಸರ್ವೋತ್ತಮ ವಾಯು ಜೀವೋತ್ತಮ ." userId="594a67939c6f1289" providerId="Windows Live" clId="Web-{C2375DB8-531D-4584-ABE2-38F7D246C7F2}" dt="2024-05-01T13:31:33.481" v="172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setBg">
        <pc:chgData name=". ಹರಿ ಸರ್ವೋತ್ತಮ ವಾಯು ಜೀವೋತ್ತಮ ." userId="594a67939c6f1289" providerId="Windows Live" clId="Web-{C2375DB8-531D-4584-ABE2-38F7D246C7F2}" dt="2024-05-01T13:23:16.863" v="43"/>
        <pc:sldMkLst>
          <pc:docMk/>
          <pc:sldMk cId="3501410657" sldId="269"/>
        </pc:sldMkLst>
        <pc:spChg chg="mod">
          <ac:chgData name=". ಹರಿ ಸರ್ವೋತ್ತಮ ವಾಯು ಜೀವೋತ್ತಮ ." userId="594a67939c6f1289" providerId="Windows Live" clId="Web-{C2375DB8-531D-4584-ABE2-38F7D246C7F2}" dt="2024-05-01T13:23:02.378" v="39" actId="1076"/>
          <ac:spMkLst>
            <pc:docMk/>
            <pc:sldMk cId="3501410657" sldId="269"/>
            <ac:spMk id="2" creationId="{6D467F0B-5493-0A1C-70F7-220F336493AC}"/>
          </ac:spMkLst>
        </pc:spChg>
        <pc:spChg chg="mod">
          <ac:chgData name=". ಹರಿ ಸರ್ವೋತ್ತಮ ವಾಯು ಜೀವೋತ್ತಮ ." userId="594a67939c6f1289" providerId="Windows Live" clId="Web-{C2375DB8-531D-4584-ABE2-38F7D246C7F2}" dt="2024-05-01T13:22:59.785" v="38" actId="1076"/>
          <ac:spMkLst>
            <pc:docMk/>
            <pc:sldMk cId="3501410657" sldId="269"/>
            <ac:spMk id="3" creationId="{8B846A39-AB79-6BEF-21E5-C4E1C8999F2A}"/>
          </ac:spMkLst>
        </pc:spChg>
        <pc:spChg chg="add">
          <ac:chgData name=". ಹರಿ ಸರ್ವೋತ್ತಮ ವಾಯು ಜೀವೋತ್ತಮ ." userId="594a67939c6f1289" providerId="Windows Live" clId="Web-{C2375DB8-531D-4584-ABE2-38F7D246C7F2}" dt="2024-05-01T13:22:13.596" v="12"/>
          <ac:spMkLst>
            <pc:docMk/>
            <pc:sldMk cId="3501410657" sldId="269"/>
            <ac:spMk id="9" creationId="{23D09407-53BC-485E-B4CE-BC5E4FC4B25B}"/>
          </ac:spMkLst>
        </pc:spChg>
        <pc:spChg chg="add">
          <ac:chgData name=". ಹರಿ ಸರ್ವೋತ್ತಮ ವಾಯು ಜೀವೋತ್ತಮ ." userId="594a67939c6f1289" providerId="Windows Live" clId="Web-{C2375DB8-531D-4584-ABE2-38F7D246C7F2}" dt="2024-05-01T13:22:13.596" v="12"/>
          <ac:spMkLst>
            <pc:docMk/>
            <pc:sldMk cId="3501410657" sldId="269"/>
            <ac:spMk id="11" creationId="{921DB988-49FC-4608-B0A2-E2F3A4019041}"/>
          </ac:spMkLst>
        </pc:spChg>
        <pc:grpChg chg="add">
          <ac:chgData name=". ಹರಿ ಸರ್ವೋತ್ತಮ ವಾಯು ಜೀವೋತ್ತಮ ." userId="594a67939c6f1289" providerId="Windows Live" clId="Web-{C2375DB8-531D-4584-ABE2-38F7D246C7F2}" dt="2024-05-01T13:22:13.596" v="12"/>
          <ac:grpSpMkLst>
            <pc:docMk/>
            <pc:sldMk cId="3501410657" sldId="269"/>
            <ac:grpSpMk id="13" creationId="{E9B930FD-8671-4C4C-ADCF-73AC1D0CD417}"/>
          </ac:grpSpMkLst>
        </pc:grpChg>
        <pc:grpChg chg="add">
          <ac:chgData name=". ಹರಿ ಸರ್ವೋತ್ತಮ ವಾಯು ಜೀವೋತ್ತಮ ." userId="594a67939c6f1289" providerId="Windows Live" clId="Web-{C2375DB8-531D-4584-ABE2-38F7D246C7F2}" dt="2024-05-01T13:22:13.596" v="12"/>
          <ac:grpSpMkLst>
            <pc:docMk/>
            <pc:sldMk cId="3501410657" sldId="269"/>
            <ac:grpSpMk id="19" creationId="{383C2651-AE0C-4AE4-8725-E2F9414FE219}"/>
          </ac:grpSpMkLst>
        </pc:grpChg>
        <pc:picChg chg="add del">
          <ac:chgData name=". ಹರಿ ಸರ್ವೋತ್ತಮ ವಾಯು ಜೀವೋತ್ತಮ ." userId="594a67939c6f1289" providerId="Windows Live" clId="Web-{C2375DB8-531D-4584-ABE2-38F7D246C7F2}" dt="2024-05-01T13:22:24.190" v="13"/>
          <ac:picMkLst>
            <pc:docMk/>
            <pc:sldMk cId="3501410657" sldId="269"/>
            <ac:picMk id="5" creationId="{6F2DBE1C-878C-9097-9C49-F9136940EB8D}"/>
          </ac:picMkLst>
        </pc:picChg>
      </pc:sldChg>
      <pc:sldChg chg="addSp modSp">
        <pc:chgData name=". ಹರಿ ಸರ್ವೋತ್ತಮ ವಾಯು ಜೀವೋತ್ತಮ ." userId="594a67939c6f1289" providerId="Windows Live" clId="Web-{C2375DB8-531D-4584-ABE2-38F7D246C7F2}" dt="2024-05-01T13:25:58.647" v="96" actId="20577"/>
        <pc:sldMkLst>
          <pc:docMk/>
          <pc:sldMk cId="1063304016" sldId="273"/>
        </pc:sldMkLst>
        <pc:spChg chg="mod">
          <ac:chgData name=". ಹರಿ ಸರ್ವೋತ್ತಮ ವಾಯು ಜೀವೋತ್ತಮ ." userId="594a67939c6f1289" providerId="Windows Live" clId="Web-{C2375DB8-531D-4584-ABE2-38F7D246C7F2}" dt="2024-05-01T13:25:58.647" v="96" actId="20577"/>
          <ac:spMkLst>
            <pc:docMk/>
            <pc:sldMk cId="1063304016" sldId="273"/>
            <ac:spMk id="3" creationId="{29E72E1B-97C2-D445-F3CF-8F2E6945287C}"/>
          </ac:spMkLst>
        </pc:spChg>
        <pc:picChg chg="add mod">
          <ac:chgData name=". ಹರಿ ಸರ್ವೋತ್ತಮ ವಾಯು ಜೀವೋತ್ತಮ ." userId="594a67939c6f1289" providerId="Windows Live" clId="Web-{C2375DB8-531D-4584-ABE2-38F7D246C7F2}" dt="2024-05-01T13:25:42.163" v="93" actId="14100"/>
          <ac:picMkLst>
            <pc:docMk/>
            <pc:sldMk cId="1063304016" sldId="273"/>
            <ac:picMk id="4" creationId="{C0409BD9-EF86-93FB-299D-ADAAB07DC846}"/>
          </ac:picMkLst>
        </pc:picChg>
        <pc:picChg chg="add mod">
          <ac:chgData name=". ಹರಿ ಸರ್ವೋತ್ತಮ ವಾಯು ಜೀವೋತ್ತಮ ." userId="594a67939c6f1289" providerId="Windows Live" clId="Web-{C2375DB8-531D-4584-ABE2-38F7D246C7F2}" dt="2024-05-01T13:25:44.538" v="94" actId="14100"/>
          <ac:picMkLst>
            <pc:docMk/>
            <pc:sldMk cId="1063304016" sldId="273"/>
            <ac:picMk id="5" creationId="{3FFE2B4E-D163-8BB8-0422-BE19AE9C4594}"/>
          </ac:picMkLst>
        </pc:picChg>
        <pc:picChg chg="add mod">
          <ac:chgData name=". ಹರಿ ಸರ್ವೋತ್ತಮ ವಾಯು ಜೀವೋತ್ತಮ ." userId="594a67939c6f1289" providerId="Windows Live" clId="Web-{C2375DB8-531D-4584-ABE2-38F7D246C7F2}" dt="2024-05-01T13:25:48.022" v="95" actId="14100"/>
          <ac:picMkLst>
            <pc:docMk/>
            <pc:sldMk cId="1063304016" sldId="273"/>
            <ac:picMk id="6" creationId="{3FE4084D-5A14-BD23-05C1-82CA93AD5BC1}"/>
          </ac:picMkLst>
        </pc:picChg>
      </pc:sldChg>
      <pc:sldChg chg="addSp delSp modSp del">
        <pc:chgData name=". ಹರಿ ಸರ್ವೋತ್ತಮ ವಾಯು ಜೀವೋತ್ತಮ ." userId="594a67939c6f1289" providerId="Windows Live" clId="Web-{C2375DB8-531D-4584-ABE2-38F7D246C7F2}" dt="2024-05-01T13:28:58.104" v="132"/>
        <pc:sldMkLst>
          <pc:docMk/>
          <pc:sldMk cId="3464395117" sldId="274"/>
        </pc:sldMkLst>
        <pc:spChg chg="del">
          <ac:chgData name=". ಹರಿ ಸರ್ವೋತ್ತಮ ವಾಯು ಜೀವೋತ್ತಮ ." userId="594a67939c6f1289" providerId="Windows Live" clId="Web-{C2375DB8-531D-4584-ABE2-38F7D246C7F2}" dt="2024-05-01T13:26:29.335" v="97"/>
          <ac:spMkLst>
            <pc:docMk/>
            <pc:sldMk cId="3464395117" sldId="274"/>
            <ac:spMk id="3" creationId="{54D68553-50AC-5836-8C5F-6FBBE84567A0}"/>
          </ac:spMkLst>
        </pc:spChg>
        <pc:spChg chg="add mod">
          <ac:chgData name=". ಹರಿ ಸರ್ವೋತ್ತಮ ವಾಯು ಜೀವೋತ್ತಮ ." userId="594a67939c6f1289" providerId="Windows Live" clId="Web-{C2375DB8-531D-4584-ABE2-38F7D246C7F2}" dt="2024-05-01T13:28:46.275" v="129"/>
          <ac:spMkLst>
            <pc:docMk/>
            <pc:sldMk cId="3464395117" sldId="274"/>
            <ac:spMk id="8" creationId="{F4197FE8-A0F9-069D-A861-FFAD620158DF}"/>
          </ac:spMkLst>
        </pc:spChg>
        <pc:picChg chg="add del mod ord">
          <ac:chgData name=". ಹರಿ ಸರ್ವೋತ್ತಮ ವಾಯು ಜೀವೋತ್ತಮ ." userId="594a67939c6f1289" providerId="Windows Live" clId="Web-{C2375DB8-531D-4584-ABE2-38F7D246C7F2}" dt="2024-05-01T13:28:46.275" v="129"/>
          <ac:picMkLst>
            <pc:docMk/>
            <pc:sldMk cId="3464395117" sldId="274"/>
            <ac:picMk id="4" creationId="{53BF5DF8-444D-1D64-609E-C9782BF0CE0C}"/>
          </ac:picMkLst>
        </pc:picChg>
        <pc:picChg chg="add del mod">
          <ac:chgData name=". ಹರಿ ಸರ್ವೋತ್ತಮ ವಾಯು ಜೀವೋತ್ತಮ ." userId="594a67939c6f1289" providerId="Windows Live" clId="Web-{C2375DB8-531D-4584-ABE2-38F7D246C7F2}" dt="2024-05-01T13:28:34.775" v="125"/>
          <ac:picMkLst>
            <pc:docMk/>
            <pc:sldMk cId="3464395117" sldId="274"/>
            <ac:picMk id="5" creationId="{5FB2CE37-2922-2A2C-E5EB-FE2875A3F5A7}"/>
          </ac:picMkLst>
        </pc:picChg>
        <pc:picChg chg="add del mod">
          <ac:chgData name=". ಹರಿ ಸರ್ವೋತ್ತಮ ವಾಯು ಜೀವೋತ್ತಮ ." userId="594a67939c6f1289" providerId="Windows Live" clId="Web-{C2375DB8-531D-4584-ABE2-38F7D246C7F2}" dt="2024-05-01T13:28:17.978" v="119"/>
          <ac:picMkLst>
            <pc:docMk/>
            <pc:sldMk cId="3464395117" sldId="274"/>
            <ac:picMk id="6" creationId="{67DB47A5-2E00-78FC-709C-9FF00866A982}"/>
          </ac:picMkLst>
        </pc:picChg>
      </pc:sldChg>
      <pc:sldChg chg="addSp delSp modSp del mod setBg">
        <pc:chgData name=". ಹರಿ ಸರ್ವೋತ್ತಮ ವಾಯು ಜೀವೋತ್ತಮ ." userId="594a67939c6f1289" providerId="Windows Live" clId="Web-{C2375DB8-531D-4584-ABE2-38F7D246C7F2}" dt="2024-05-01T13:30:39.090" v="151"/>
        <pc:sldMkLst>
          <pc:docMk/>
          <pc:sldMk cId="3540341785" sldId="275"/>
        </pc:sldMkLst>
        <pc:spChg chg="add del mod">
          <ac:chgData name=". ಹರಿ ಸರ್ವೋತ್ತಮ ವಾಯು ಜೀವೋತ್ತಮ ." userId="594a67939c6f1289" providerId="Windows Live" clId="Web-{C2375DB8-531D-4584-ABE2-38F7D246C7F2}" dt="2024-05-01T13:30:36.527" v="150"/>
          <ac:spMkLst>
            <pc:docMk/>
            <pc:sldMk cId="3540341785" sldId="275"/>
            <ac:spMk id="2" creationId="{4A4074F9-4869-7A46-B0A6-E9236D5E389D}"/>
          </ac:spMkLst>
        </pc:spChg>
      </pc:sldChg>
      <pc:sldChg chg="new del">
        <pc:chgData name=". ಹರಿ ಸರ್ವೋತ್ತಮ ವಾಯು ಜೀವೋತ್ತಮ ." userId="594a67939c6f1289" providerId="Windows Live" clId="Web-{C2375DB8-531D-4584-ABE2-38F7D246C7F2}" dt="2024-05-01T13:23:25.801" v="44"/>
        <pc:sldMkLst>
          <pc:docMk/>
          <pc:sldMk cId="1401996263" sldId="276"/>
        </pc:sldMkLst>
      </pc:sldChg>
      <pc:sldChg chg="addSp delSp modSp add replId">
        <pc:chgData name=". ಹರಿ ಸರ್ವೋತ್ತಮ ವಾಯು ಜೀವೋತ್ತಮ ." userId="594a67939c6f1289" providerId="Windows Live" clId="Web-{C2375DB8-531D-4584-ABE2-38F7D246C7F2}" dt="2024-05-01T13:28:53.041" v="131" actId="1076"/>
        <pc:sldMkLst>
          <pc:docMk/>
          <pc:sldMk cId="1593501613" sldId="276"/>
        </pc:sldMkLst>
        <pc:spChg chg="mod">
          <ac:chgData name=". ಹರಿ ಸರ್ವೋತ್ತಮ ವಾಯು ಜೀವೋತ್ತಮ ." userId="594a67939c6f1289" providerId="Windows Live" clId="Web-{C2375DB8-531D-4584-ABE2-38F7D246C7F2}" dt="2024-05-01T13:28:14.337" v="118" actId="20577"/>
          <ac:spMkLst>
            <pc:docMk/>
            <pc:sldMk cId="1593501613" sldId="276"/>
            <ac:spMk id="3" creationId="{29E72E1B-97C2-D445-F3CF-8F2E6945287C}"/>
          </ac:spMkLst>
        </pc:spChg>
        <pc:picChg chg="del">
          <ac:chgData name=". ಹರಿ ಸರ್ವೋತ್ತಮ ವಾಯು ಜೀವೋತ್ತಮ ." userId="594a67939c6f1289" providerId="Windows Live" clId="Web-{C2375DB8-531D-4584-ABE2-38F7D246C7F2}" dt="2024-05-01T13:28:42.166" v="128"/>
          <ac:picMkLst>
            <pc:docMk/>
            <pc:sldMk cId="1593501613" sldId="276"/>
            <ac:picMk id="4" creationId="{C0409BD9-EF86-93FB-299D-ADAAB07DC846}"/>
          </ac:picMkLst>
        </pc:picChg>
        <pc:picChg chg="del">
          <ac:chgData name=". ಹರಿ ಸರ್ವೋತ್ತಮ ವಾಯು ಜೀವೋತ್ತಮ ." userId="594a67939c6f1289" providerId="Windows Live" clId="Web-{C2375DB8-531D-4584-ABE2-38F7D246C7F2}" dt="2024-05-01T13:28:30.588" v="124"/>
          <ac:picMkLst>
            <pc:docMk/>
            <pc:sldMk cId="1593501613" sldId="276"/>
            <ac:picMk id="5" creationId="{3FFE2B4E-D163-8BB8-0422-BE19AE9C4594}"/>
          </ac:picMkLst>
        </pc:picChg>
        <pc:picChg chg="del">
          <ac:chgData name=". ಹರಿ ಸರ್ವೋತ್ತಮ ವಾಯು ಜೀವೋತ್ತಮ ." userId="594a67939c6f1289" providerId="Windows Live" clId="Web-{C2375DB8-531D-4584-ABE2-38F7D246C7F2}" dt="2024-05-01T13:28:22.525" v="120"/>
          <ac:picMkLst>
            <pc:docMk/>
            <pc:sldMk cId="1593501613" sldId="276"/>
            <ac:picMk id="6" creationId="{3FE4084D-5A14-BD23-05C1-82CA93AD5BC1}"/>
          </ac:picMkLst>
        </pc:picChg>
        <pc:picChg chg="add mod">
          <ac:chgData name=". ಹರಿ ಸರ್ವೋತ್ತಮ ವಾಯು ಜೀವೋತ್ತಮ ." userId="594a67939c6f1289" providerId="Windows Live" clId="Web-{C2375DB8-531D-4584-ABE2-38F7D246C7F2}" dt="2024-05-01T13:28:28.791" v="123" actId="1076"/>
          <ac:picMkLst>
            <pc:docMk/>
            <pc:sldMk cId="1593501613" sldId="276"/>
            <ac:picMk id="7" creationId="{ED266420-E908-348A-0460-956B4D520F9C}"/>
          </ac:picMkLst>
        </pc:picChg>
        <pc:picChg chg="add mod">
          <ac:chgData name=". ಹರಿ ಸರ್ವೋತ್ತಮ ವಾಯು ಜೀವೋತ್ತಮ ." userId="594a67939c6f1289" providerId="Windows Live" clId="Web-{C2375DB8-531D-4584-ABE2-38F7D246C7F2}" dt="2024-05-01T13:28:40.510" v="127" actId="1076"/>
          <ac:picMkLst>
            <pc:docMk/>
            <pc:sldMk cId="1593501613" sldId="276"/>
            <ac:picMk id="8" creationId="{30A17CBC-7445-802C-F8FD-D2ED19BC817E}"/>
          </ac:picMkLst>
        </pc:picChg>
        <pc:picChg chg="add mod">
          <ac:chgData name=". ಹರಿ ಸರ್ವೋತ್ತಮ ವಾಯು ಜೀವೋತ್ತಮ ." userId="594a67939c6f1289" providerId="Windows Live" clId="Web-{C2375DB8-531D-4584-ABE2-38F7D246C7F2}" dt="2024-05-01T13:28:53.041" v="131" actId="1076"/>
          <ac:picMkLst>
            <pc:docMk/>
            <pc:sldMk cId="1593501613" sldId="276"/>
            <ac:picMk id="9" creationId="{7A5C9188-172A-824A-3F27-6E1601180AE0}"/>
          </ac:picMkLst>
        </pc:picChg>
      </pc:sldChg>
      <pc:sldChg chg="new del">
        <pc:chgData name=". ಹರಿ ಸರ್ವೋತ್ತಮ ವಾಯು ಜೀವೋತ್ತಮ ." userId="594a67939c6f1289" providerId="Windows Live" clId="Web-{C2375DB8-531D-4584-ABE2-38F7D246C7F2}" dt="2024-05-01T13:21:32.158" v="10"/>
        <pc:sldMkLst>
          <pc:docMk/>
          <pc:sldMk cId="2339782398" sldId="276"/>
        </pc:sldMkLst>
      </pc:sldChg>
      <pc:sldChg chg="addSp modSp new mod setBg">
        <pc:chgData name=". ಹರಿ ಸರ್ವೋತ್ತಮ ವಾಯು ಜೀವೋತ್ತಮ ." userId="594a67939c6f1289" providerId="Windows Live" clId="Web-{C2375DB8-531D-4584-ABE2-38F7D246C7F2}" dt="2024-05-01T14:32:26.205" v="313" actId="14100"/>
        <pc:sldMkLst>
          <pc:docMk/>
          <pc:sldMk cId="2514168542" sldId="277"/>
        </pc:sldMkLst>
        <pc:spChg chg="mod">
          <ac:chgData name=". ಹರಿ ಸರ್ವೋತ್ತಮ ವಾಯು ಜೀವೋತ್ತಮ ." userId="594a67939c6f1289" providerId="Windows Live" clId="Web-{C2375DB8-531D-4584-ABE2-38F7D246C7F2}" dt="2024-05-01T14:32:26.205" v="313" actId="14100"/>
          <ac:spMkLst>
            <pc:docMk/>
            <pc:sldMk cId="2514168542" sldId="277"/>
            <ac:spMk id="2" creationId="{CB796C75-D727-2899-C247-4D2B3AFAF45B}"/>
          </ac:spMkLst>
        </pc:spChg>
        <pc:spChg chg="mod">
          <ac:chgData name=". ಹರಿ ಸರ್ವೋತ್ತಮ ವಾಯು ಜೀವೋತ್ತಮ ." userId="594a67939c6f1289" providerId="Windows Live" clId="Web-{C2375DB8-531D-4584-ABE2-38F7D246C7F2}" dt="2024-05-01T14:31:19.455" v="308"/>
          <ac:spMkLst>
            <pc:docMk/>
            <pc:sldMk cId="2514168542" sldId="277"/>
            <ac:spMk id="3" creationId="{88C0CED3-B0CB-BFF2-0E63-762B1C17563D}"/>
          </ac:spMkLst>
        </pc:spChg>
        <pc:spChg chg="add">
          <ac:chgData name=". ಹರಿ ಸರ್ವೋತ್ತಮ ವಾಯು ಜೀವೋತ್ತಮ ." userId="594a67939c6f1289" providerId="Windows Live" clId="Web-{C2375DB8-531D-4584-ABE2-38F7D246C7F2}" dt="2024-05-01T14:31:19.455" v="308"/>
          <ac:spMkLst>
            <pc:docMk/>
            <pc:sldMk cId="2514168542" sldId="277"/>
            <ac:spMk id="9" creationId="{E51BA4DF-2BD4-4EC2-B1DB-B27C8AC71864}"/>
          </ac:spMkLst>
        </pc:spChg>
        <pc:picChg chg="add">
          <ac:chgData name=". ಹರಿ ಸರ್ವೋತ್ತಮ ವಾಯು ಜೀವೋತ್ತಮ ." userId="594a67939c6f1289" providerId="Windows Live" clId="Web-{C2375DB8-531D-4584-ABE2-38F7D246C7F2}" dt="2024-05-01T14:31:19.455" v="308"/>
          <ac:picMkLst>
            <pc:docMk/>
            <pc:sldMk cId="2514168542" sldId="277"/>
            <ac:picMk id="5" creationId="{BD903F3E-8A21-ED1B-EFC8-B0687E3F890D}"/>
          </ac:picMkLst>
        </pc:picChg>
      </pc:sldChg>
    </pc:docChg>
  </pc:docChgLst>
  <pc:docChgLst>
    <pc:chgData name=". ಹರಿ ಸರ್ವೋತ್ತಮ ವಾಯು ಜೀವೋತ್ತಮ ." userId="594a67939c6f1289" providerId="Windows Live" clId="Web-{4F93E3E3-5099-493A-A813-EC642EDBF5BB}"/>
    <pc:docChg chg="modSld">
      <pc:chgData name=". ಹರಿ ಸರ್ವೋತ್ತಮ ವಾಯು ಜೀವೋತ್ತಮ ." userId="594a67939c6f1289" providerId="Windows Live" clId="Web-{4F93E3E3-5099-493A-A813-EC642EDBF5BB}" dt="2024-04-30T09:04:31.723" v="3" actId="20577"/>
      <pc:docMkLst>
        <pc:docMk/>
      </pc:docMkLst>
      <pc:sldChg chg="modSp">
        <pc:chgData name=". ಹರಿ ಸರ್ವೋತ್ತಮ ವಾಯು ಜೀವೋತ್ತಮ ." userId="594a67939c6f1289" providerId="Windows Live" clId="Web-{4F93E3E3-5099-493A-A813-EC642EDBF5BB}" dt="2024-04-30T09:04:31.723" v="3" actId="20577"/>
        <pc:sldMkLst>
          <pc:docMk/>
          <pc:sldMk cId="2234800158" sldId="258"/>
        </pc:sldMkLst>
        <pc:spChg chg="mod">
          <ac:chgData name=". ಹರಿ ಸರ್ವೋತ್ತಮ ವಾಯು ಜೀವೋತ್ತಮ ." userId="594a67939c6f1289" providerId="Windows Live" clId="Web-{4F93E3E3-5099-493A-A813-EC642EDBF5BB}" dt="2024-04-30T09:04:31.723" v="3" actId="20577"/>
          <ac:spMkLst>
            <pc:docMk/>
            <pc:sldMk cId="2234800158" sldId="258"/>
            <ac:spMk id="2" creationId="{4C1361AD-D305-C688-D8FA-814274021CCC}"/>
          </ac:spMkLst>
        </pc:spChg>
      </pc:sldChg>
    </pc:docChg>
  </pc:docChgLst>
  <pc:docChgLst>
    <pc:chgData name=". ಹರಿ ಸರ್ವೋತ್ತಮ ವಾಯು ಜೀವೋತ್ತಮ ." userId="594a67939c6f1289" providerId="Windows Live" clId="Web-{80E5C45A-9939-4B1E-980F-BFF637AEF9A3}"/>
    <pc:docChg chg="addSld modSld">
      <pc:chgData name=". ಹರಿ ಸರ್ವೋತ್ತಮ ವಾಯು ಜೀವೋತ್ತಮ ." userId="594a67939c6f1289" providerId="Windows Live" clId="Web-{80E5C45A-9939-4B1E-980F-BFF637AEF9A3}" dt="2024-04-30T05:07:21.455" v="29" actId="20577"/>
      <pc:docMkLst>
        <pc:docMk/>
      </pc:docMkLst>
      <pc:sldChg chg="addSp delSp modSp">
        <pc:chgData name=". ಹರಿ ಸರ್ವೋತ್ತಮ ವಾಯು ಜೀವೋತ್ತಮ ." userId="594a67939c6f1289" providerId="Windows Live" clId="Web-{80E5C45A-9939-4B1E-980F-BFF637AEF9A3}" dt="2024-04-30T05:03:58.128" v="10" actId="20577"/>
        <pc:sldMkLst>
          <pc:docMk/>
          <pc:sldMk cId="3610711857" sldId="257"/>
        </pc:sldMkLst>
        <pc:spChg chg="add del mod">
          <ac:chgData name=". ಹರಿ ಸರ್ವೋತ್ತಮ ವಾಯು ಜೀವೋತ್ತಮ ." userId="594a67939c6f1289" providerId="Windows Live" clId="Web-{80E5C45A-9939-4B1E-980F-BFF637AEF9A3}" dt="2024-04-30T05:03:36.939" v="7"/>
          <ac:spMkLst>
            <pc:docMk/>
            <pc:sldMk cId="3610711857" sldId="257"/>
            <ac:spMk id="3" creationId="{BF5E0D61-F2A1-1A96-C63B-B67A300996AC}"/>
          </ac:spMkLst>
        </pc:spChg>
        <pc:spChg chg="add del mod">
          <ac:chgData name=". ಹರಿ ಸರ್ವೋತ್ತಮ ವಾಯು ಜೀವೋತ್ತಮ ." userId="594a67939c6f1289" providerId="Windows Live" clId="Web-{80E5C45A-9939-4B1E-980F-BFF637AEF9A3}" dt="2024-04-30T04:58:02.707" v="6"/>
          <ac:spMkLst>
            <pc:docMk/>
            <pc:sldMk cId="3610711857" sldId="257"/>
            <ac:spMk id="5" creationId="{2203D006-6B52-0CF0-8BDD-1B3663B80AAE}"/>
          </ac:spMkLst>
        </pc:spChg>
        <pc:spChg chg="add mod">
          <ac:chgData name=". ಹರಿ ಸರ್ವೋತ್ತಮ ವಾಯು ಜೀವೋತ್ತಮ ." userId="594a67939c6f1289" providerId="Windows Live" clId="Web-{80E5C45A-9939-4B1E-980F-BFF637AEF9A3}" dt="2024-04-30T05:03:58.128" v="10" actId="20577"/>
          <ac:spMkLst>
            <pc:docMk/>
            <pc:sldMk cId="3610711857" sldId="257"/>
            <ac:spMk id="7" creationId="{F2FB5C55-D220-8926-5674-561FFB71B659}"/>
          </ac:spMkLst>
        </pc:spChg>
      </pc:sldChg>
      <pc:sldChg chg="modSp new">
        <pc:chgData name=". ಹರಿ ಸರ್ವೋತ್ತಮ ವಾಯು ಜೀವೋತ್ತಮ ." userId="594a67939c6f1289" providerId="Windows Live" clId="Web-{80E5C45A-9939-4B1E-980F-BFF637AEF9A3}" dt="2024-04-30T05:07:21.455" v="29" actId="20577"/>
        <pc:sldMkLst>
          <pc:docMk/>
          <pc:sldMk cId="2234800158" sldId="258"/>
        </pc:sldMkLst>
        <pc:spChg chg="mod">
          <ac:chgData name=". ಹರಿ ಸರ್ವೋತ್ತಮ ವಾಯು ಜೀವೋತ್ತಮ ." userId="594a67939c6f1289" providerId="Windows Live" clId="Web-{80E5C45A-9939-4B1E-980F-BFF637AEF9A3}" dt="2024-04-30T05:07:21.455" v="29" actId="20577"/>
          <ac:spMkLst>
            <pc:docMk/>
            <pc:sldMk cId="2234800158" sldId="258"/>
            <ac:spMk id="2" creationId="{4C1361AD-D305-C688-D8FA-814274021CCC}"/>
          </ac:spMkLst>
        </pc:spChg>
      </pc:sldChg>
    </pc:docChg>
  </pc:docChgLst>
  <pc:docChgLst>
    <pc:chgData name=". ಹರಿ ಸರ್ವೋತ್ತಮ ವಾಯು ಜೀವೋತ್ತಮ ." userId="594a67939c6f1289" providerId="Windows Live" clId="Web-{20726D86-3063-4061-BEE0-63AB7A992383}"/>
    <pc:docChg chg="addSld modSld">
      <pc:chgData name=". ಹರಿ ಸರ್ವೋತ್ತಮ ವಾಯು ಜೀವೋತ್ತಮ ." userId="594a67939c6f1289" providerId="Windows Live" clId="Web-{20726D86-3063-4061-BEE0-63AB7A992383}" dt="2024-04-30T04:10:03.148" v="164" actId="20577"/>
      <pc:docMkLst>
        <pc:docMk/>
      </pc:docMkLst>
      <pc:sldChg chg="modSp new">
        <pc:chgData name=". ಹರಿ ಸರ್ವೋತ್ತಮ ವಾಯು ಜೀವೋತ್ತಮ ." userId="594a67939c6f1289" providerId="Windows Live" clId="Web-{20726D86-3063-4061-BEE0-63AB7A992383}" dt="2024-04-30T04:10:03.148" v="164" actId="20577"/>
        <pc:sldMkLst>
          <pc:docMk/>
          <pc:sldMk cId="3610711857" sldId="257"/>
        </pc:sldMkLst>
        <pc:spChg chg="mod">
          <ac:chgData name=". ಹರಿ ಸರ್ವೋತ್ತಮ ವಾಯು ಜೀವೋತ್ತಮ ." userId="594a67939c6f1289" providerId="Windows Live" clId="Web-{20726D86-3063-4061-BEE0-63AB7A992383}" dt="2024-04-30T03:55:09.086" v="11" actId="20577"/>
          <ac:spMkLst>
            <pc:docMk/>
            <pc:sldMk cId="3610711857" sldId="257"/>
            <ac:spMk id="2" creationId="{CE488D35-9EDF-EE4D-E40D-B2D9FD8CA26B}"/>
          </ac:spMkLst>
        </pc:spChg>
        <pc:spChg chg="mod">
          <ac:chgData name=". ಹರಿ ಸರ್ವೋತ್ತಮ ವಾಯು ಜೀವೋತ್ತಮ ." userId="594a67939c6f1289" providerId="Windows Live" clId="Web-{20726D86-3063-4061-BEE0-63AB7A992383}" dt="2024-04-30T04:10:03.148" v="164" actId="20577"/>
          <ac:spMkLst>
            <pc:docMk/>
            <pc:sldMk cId="3610711857" sldId="257"/>
            <ac:spMk id="3" creationId="{BF5E0D61-F2A1-1A96-C63B-B67A300996A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802282-8F85-4A67-B46D-E0EB4A25386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CF3F38-8DEC-4EA1-A996-85F08DA9C7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PROJECT NAME - SPORTS TOURNAMENT MANAGEMENT </a:t>
          </a:r>
        </a:p>
      </dgm:t>
    </dgm:pt>
    <dgm:pt modelId="{75A57572-EF2B-4D1C-BC7A-8F19348FD3AB}" type="parTrans" cxnId="{434F087F-2ABA-439C-990E-7A6F15311012}">
      <dgm:prSet/>
      <dgm:spPr/>
      <dgm:t>
        <a:bodyPr/>
        <a:lstStyle/>
        <a:p>
          <a:endParaRPr lang="en-US"/>
        </a:p>
      </dgm:t>
    </dgm:pt>
    <dgm:pt modelId="{8CE63F0F-DECA-4B40-AF5D-01DF1AAAD0B6}" type="sibTrans" cxnId="{434F087F-2ABA-439C-990E-7A6F15311012}">
      <dgm:prSet/>
      <dgm:spPr/>
      <dgm:t>
        <a:bodyPr/>
        <a:lstStyle/>
        <a:p>
          <a:endParaRPr lang="en-US"/>
        </a:p>
      </dgm:t>
    </dgm:pt>
    <dgm:pt modelId="{21C10629-6B60-467A-8FCB-17F46E3FBE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ptos Display" panose="020F0302020204030204"/>
            </a:rPr>
            <a:t>CRUD</a:t>
          </a:r>
          <a:r>
            <a:rPr lang="en-US"/>
            <a:t> operations in class Tournament and class Team. </a:t>
          </a:r>
        </a:p>
      </dgm:t>
    </dgm:pt>
    <dgm:pt modelId="{EB465F6E-18BE-470E-9B12-EEBD420F48E6}" type="parTrans" cxnId="{DA83F071-71BD-468B-B4D7-331856228FFF}">
      <dgm:prSet/>
      <dgm:spPr/>
      <dgm:t>
        <a:bodyPr/>
        <a:lstStyle/>
        <a:p>
          <a:endParaRPr lang="en-US"/>
        </a:p>
      </dgm:t>
    </dgm:pt>
    <dgm:pt modelId="{095BE227-96F9-4684-94CF-9707163EAF5B}" type="sibTrans" cxnId="{DA83F071-71BD-468B-B4D7-331856228FFF}">
      <dgm:prSet/>
      <dgm:spPr/>
      <dgm:t>
        <a:bodyPr/>
        <a:lstStyle/>
        <a:p>
          <a:endParaRPr lang="en-US"/>
        </a:p>
      </dgm:t>
    </dgm:pt>
    <dgm:pt modelId="{B2B1029B-DA31-4DDA-B223-E6FBE8AB4B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Schedule matches automatically  </a:t>
          </a:r>
        </a:p>
      </dgm:t>
    </dgm:pt>
    <dgm:pt modelId="{BFA62D0D-2BD1-48F1-8410-74073D2B7D2B}" type="parTrans" cxnId="{5A38E528-9D16-4FE0-8744-D2D742536730}">
      <dgm:prSet/>
      <dgm:spPr/>
      <dgm:t>
        <a:bodyPr/>
        <a:lstStyle/>
        <a:p>
          <a:endParaRPr lang="en-US"/>
        </a:p>
      </dgm:t>
    </dgm:pt>
    <dgm:pt modelId="{3C938D45-4F47-427F-AC81-4EB4CD851132}" type="sibTrans" cxnId="{5A38E528-9D16-4FE0-8744-D2D742536730}">
      <dgm:prSet/>
      <dgm:spPr/>
      <dgm:t>
        <a:bodyPr/>
        <a:lstStyle/>
        <a:p>
          <a:endParaRPr lang="en-US"/>
        </a:p>
      </dgm:t>
    </dgm:pt>
    <dgm:pt modelId="{78C60FD7-8D3A-41A2-B37A-723C57B37F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Generate tournament  brackets for particular matches. </a:t>
          </a:r>
        </a:p>
      </dgm:t>
    </dgm:pt>
    <dgm:pt modelId="{9C09F7E2-5999-49FF-8A94-1ACCC3EF5998}" type="parTrans" cxnId="{B57CC4FC-53FF-442C-AFA9-CA611BA7DEB9}">
      <dgm:prSet/>
      <dgm:spPr/>
      <dgm:t>
        <a:bodyPr/>
        <a:lstStyle/>
        <a:p>
          <a:endParaRPr lang="en-US"/>
        </a:p>
      </dgm:t>
    </dgm:pt>
    <dgm:pt modelId="{DC9C2840-51B0-4ECB-9777-E1D2FC3BC9CB}" type="sibTrans" cxnId="{B57CC4FC-53FF-442C-AFA9-CA611BA7DEB9}">
      <dgm:prSet/>
      <dgm:spPr/>
      <dgm:t>
        <a:bodyPr/>
        <a:lstStyle/>
        <a:p>
          <a:endParaRPr lang="en-US"/>
        </a:p>
      </dgm:t>
    </dgm:pt>
    <dgm:pt modelId="{4988DEE6-AC36-4B87-93CF-3D97FFC65A5F}" type="pres">
      <dgm:prSet presAssocID="{3C802282-8F85-4A67-B46D-E0EB4A25386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DF7BB3-7B0D-451B-A422-3A7038233563}" type="pres">
      <dgm:prSet presAssocID="{4BCF3F38-8DEC-4EA1-A996-85F08DA9C744}" presName="compNode" presStyleCnt="0"/>
      <dgm:spPr/>
    </dgm:pt>
    <dgm:pt modelId="{04DEC804-354A-4509-B765-FFE6203EC1D0}" type="pres">
      <dgm:prSet presAssocID="{4BCF3F38-8DEC-4EA1-A996-85F08DA9C744}" presName="bgRect" presStyleLbl="bgShp" presStyleIdx="0" presStyleCnt="4"/>
      <dgm:spPr/>
    </dgm:pt>
    <dgm:pt modelId="{9EA20A67-1738-464A-85EA-3A2511083255}" type="pres">
      <dgm:prSet presAssocID="{4BCF3F38-8DEC-4EA1-A996-85F08DA9C74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A3693033-34FF-4D67-914D-32DDEF46539B}" type="pres">
      <dgm:prSet presAssocID="{4BCF3F38-8DEC-4EA1-A996-85F08DA9C744}" presName="spaceRect" presStyleCnt="0"/>
      <dgm:spPr/>
    </dgm:pt>
    <dgm:pt modelId="{4CE09447-A8B3-4988-86EB-EDC3771E3C13}" type="pres">
      <dgm:prSet presAssocID="{4BCF3F38-8DEC-4EA1-A996-85F08DA9C744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9367522-71BF-499C-8D33-36FD2E6A054D}" type="pres">
      <dgm:prSet presAssocID="{8CE63F0F-DECA-4B40-AF5D-01DF1AAAD0B6}" presName="sibTrans" presStyleCnt="0"/>
      <dgm:spPr/>
    </dgm:pt>
    <dgm:pt modelId="{4129EB18-553D-44F3-B814-7956C95AA591}" type="pres">
      <dgm:prSet presAssocID="{21C10629-6B60-467A-8FCB-17F46E3FBE52}" presName="compNode" presStyleCnt="0"/>
      <dgm:spPr/>
    </dgm:pt>
    <dgm:pt modelId="{9D0BB4D0-0F0E-4616-993A-745E6196B7C3}" type="pres">
      <dgm:prSet presAssocID="{21C10629-6B60-467A-8FCB-17F46E3FBE52}" presName="bgRect" presStyleLbl="bgShp" presStyleIdx="1" presStyleCnt="4"/>
      <dgm:spPr/>
    </dgm:pt>
    <dgm:pt modelId="{2D033328-1A16-47E3-8461-C0CDC836937E}" type="pres">
      <dgm:prSet presAssocID="{21C10629-6B60-467A-8FCB-17F46E3FBE52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6F7DCC2E-9229-449B-992D-87EBB0688756}" type="pres">
      <dgm:prSet presAssocID="{21C10629-6B60-467A-8FCB-17F46E3FBE52}" presName="spaceRect" presStyleCnt="0"/>
      <dgm:spPr/>
    </dgm:pt>
    <dgm:pt modelId="{8431C244-8844-4664-8A06-B38B3C18E070}" type="pres">
      <dgm:prSet presAssocID="{21C10629-6B60-467A-8FCB-17F46E3FBE52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E9E843F-1C24-4693-8E61-C9C2119108A9}" type="pres">
      <dgm:prSet presAssocID="{095BE227-96F9-4684-94CF-9707163EAF5B}" presName="sibTrans" presStyleCnt="0"/>
      <dgm:spPr/>
    </dgm:pt>
    <dgm:pt modelId="{6F60238B-572B-4434-98E1-EB0784587D9A}" type="pres">
      <dgm:prSet presAssocID="{B2B1029B-DA31-4DDA-B223-E6FBE8AB4B10}" presName="compNode" presStyleCnt="0"/>
      <dgm:spPr/>
    </dgm:pt>
    <dgm:pt modelId="{A4439566-E142-4F7C-B848-FA917AC2D52C}" type="pres">
      <dgm:prSet presAssocID="{B2B1029B-DA31-4DDA-B223-E6FBE8AB4B10}" presName="bgRect" presStyleLbl="bgShp" presStyleIdx="2" presStyleCnt="4"/>
      <dgm:spPr/>
    </dgm:pt>
    <dgm:pt modelId="{2DF9C127-52AE-45C9-95F9-A76C286C98FD}" type="pres">
      <dgm:prSet presAssocID="{B2B1029B-DA31-4DDA-B223-E6FBE8AB4B10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063F191-9788-4995-B531-7595B26D73E6}" type="pres">
      <dgm:prSet presAssocID="{B2B1029B-DA31-4DDA-B223-E6FBE8AB4B10}" presName="spaceRect" presStyleCnt="0"/>
      <dgm:spPr/>
    </dgm:pt>
    <dgm:pt modelId="{B2A3185E-35E5-483F-974E-FA8E4F8ADDAA}" type="pres">
      <dgm:prSet presAssocID="{B2B1029B-DA31-4DDA-B223-E6FBE8AB4B10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C3334C3-0B1D-4DF9-8C76-11D09E48D8DC}" type="pres">
      <dgm:prSet presAssocID="{3C938D45-4F47-427F-AC81-4EB4CD851132}" presName="sibTrans" presStyleCnt="0"/>
      <dgm:spPr/>
    </dgm:pt>
    <dgm:pt modelId="{D26566B3-B7D8-4575-9EFA-0047573397CE}" type="pres">
      <dgm:prSet presAssocID="{78C60FD7-8D3A-41A2-B37A-723C57B37F20}" presName="compNode" presStyleCnt="0"/>
      <dgm:spPr/>
    </dgm:pt>
    <dgm:pt modelId="{EB93275A-5386-4F66-8961-9D4EC43362C1}" type="pres">
      <dgm:prSet presAssocID="{78C60FD7-8D3A-41A2-B37A-723C57B37F20}" presName="bgRect" presStyleLbl="bgShp" presStyleIdx="3" presStyleCnt="4"/>
      <dgm:spPr/>
    </dgm:pt>
    <dgm:pt modelId="{61D757DC-9A67-44CA-A802-D4213A033B33}" type="pres">
      <dgm:prSet presAssocID="{78C60FD7-8D3A-41A2-B37A-723C57B37F20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091F5F91-B936-49ED-920D-240C35A7E514}" type="pres">
      <dgm:prSet presAssocID="{78C60FD7-8D3A-41A2-B37A-723C57B37F20}" presName="spaceRect" presStyleCnt="0"/>
      <dgm:spPr/>
    </dgm:pt>
    <dgm:pt modelId="{015A86C5-4BCD-453E-87A6-406531EB0D0D}" type="pres">
      <dgm:prSet presAssocID="{78C60FD7-8D3A-41A2-B37A-723C57B37F20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DA83F071-71BD-468B-B4D7-331856228FFF}" srcId="{3C802282-8F85-4A67-B46D-E0EB4A253863}" destId="{21C10629-6B60-467A-8FCB-17F46E3FBE52}" srcOrd="1" destOrd="0" parTransId="{EB465F6E-18BE-470E-9B12-EEBD420F48E6}" sibTransId="{095BE227-96F9-4684-94CF-9707163EAF5B}"/>
    <dgm:cxn modelId="{6EDEDFEE-0479-4707-B1ED-12F4955EA30A}" type="presOf" srcId="{B2B1029B-DA31-4DDA-B223-E6FBE8AB4B10}" destId="{B2A3185E-35E5-483F-974E-FA8E4F8ADDAA}" srcOrd="0" destOrd="0" presId="urn:microsoft.com/office/officeart/2018/2/layout/IconVerticalSolidList"/>
    <dgm:cxn modelId="{EC61F141-B5AE-446E-96B1-5A04D51F7807}" type="presOf" srcId="{4BCF3F38-8DEC-4EA1-A996-85F08DA9C744}" destId="{4CE09447-A8B3-4988-86EB-EDC3771E3C13}" srcOrd="0" destOrd="0" presId="urn:microsoft.com/office/officeart/2018/2/layout/IconVerticalSolidList"/>
    <dgm:cxn modelId="{434F087F-2ABA-439C-990E-7A6F15311012}" srcId="{3C802282-8F85-4A67-B46D-E0EB4A253863}" destId="{4BCF3F38-8DEC-4EA1-A996-85F08DA9C744}" srcOrd="0" destOrd="0" parTransId="{75A57572-EF2B-4D1C-BC7A-8F19348FD3AB}" sibTransId="{8CE63F0F-DECA-4B40-AF5D-01DF1AAAD0B6}"/>
    <dgm:cxn modelId="{B57CC4FC-53FF-442C-AFA9-CA611BA7DEB9}" srcId="{3C802282-8F85-4A67-B46D-E0EB4A253863}" destId="{78C60FD7-8D3A-41A2-B37A-723C57B37F20}" srcOrd="3" destOrd="0" parTransId="{9C09F7E2-5999-49FF-8A94-1ACCC3EF5998}" sibTransId="{DC9C2840-51B0-4ECB-9777-E1D2FC3BC9CB}"/>
    <dgm:cxn modelId="{8A8F92FD-8826-4FF5-8B24-C7558FF4A201}" type="presOf" srcId="{78C60FD7-8D3A-41A2-B37A-723C57B37F20}" destId="{015A86C5-4BCD-453E-87A6-406531EB0D0D}" srcOrd="0" destOrd="0" presId="urn:microsoft.com/office/officeart/2018/2/layout/IconVerticalSolidList"/>
    <dgm:cxn modelId="{5A38E528-9D16-4FE0-8744-D2D742536730}" srcId="{3C802282-8F85-4A67-B46D-E0EB4A253863}" destId="{B2B1029B-DA31-4DDA-B223-E6FBE8AB4B10}" srcOrd="2" destOrd="0" parTransId="{BFA62D0D-2BD1-48F1-8410-74073D2B7D2B}" sibTransId="{3C938D45-4F47-427F-AC81-4EB4CD851132}"/>
    <dgm:cxn modelId="{A82D0E19-BE04-412B-8D55-EC95B5AFFB1C}" type="presOf" srcId="{21C10629-6B60-467A-8FCB-17F46E3FBE52}" destId="{8431C244-8844-4664-8A06-B38B3C18E070}" srcOrd="0" destOrd="0" presId="urn:microsoft.com/office/officeart/2018/2/layout/IconVerticalSolidList"/>
    <dgm:cxn modelId="{52784D1B-5BF8-40D2-903B-45D6F120157E}" type="presOf" srcId="{3C802282-8F85-4A67-B46D-E0EB4A253863}" destId="{4988DEE6-AC36-4B87-93CF-3D97FFC65A5F}" srcOrd="0" destOrd="0" presId="urn:microsoft.com/office/officeart/2018/2/layout/IconVerticalSolidList"/>
    <dgm:cxn modelId="{844F315B-B55A-458A-9725-9381171C1E4D}" type="presParOf" srcId="{4988DEE6-AC36-4B87-93CF-3D97FFC65A5F}" destId="{07DF7BB3-7B0D-451B-A422-3A7038233563}" srcOrd="0" destOrd="0" presId="urn:microsoft.com/office/officeart/2018/2/layout/IconVerticalSolidList"/>
    <dgm:cxn modelId="{A1BF8B2D-CBE9-4279-8A65-8A9FADB86D4F}" type="presParOf" srcId="{07DF7BB3-7B0D-451B-A422-3A7038233563}" destId="{04DEC804-354A-4509-B765-FFE6203EC1D0}" srcOrd="0" destOrd="0" presId="urn:microsoft.com/office/officeart/2018/2/layout/IconVerticalSolidList"/>
    <dgm:cxn modelId="{6D0A74A7-CA0A-416B-A2BD-C174E191C0F6}" type="presParOf" srcId="{07DF7BB3-7B0D-451B-A422-3A7038233563}" destId="{9EA20A67-1738-464A-85EA-3A2511083255}" srcOrd="1" destOrd="0" presId="urn:microsoft.com/office/officeart/2018/2/layout/IconVerticalSolidList"/>
    <dgm:cxn modelId="{B0C6B4CD-62A3-4742-A9CC-CB0A514BB6CB}" type="presParOf" srcId="{07DF7BB3-7B0D-451B-A422-3A7038233563}" destId="{A3693033-34FF-4D67-914D-32DDEF46539B}" srcOrd="2" destOrd="0" presId="urn:microsoft.com/office/officeart/2018/2/layout/IconVerticalSolidList"/>
    <dgm:cxn modelId="{FE8C1F0C-35B0-4B5D-AC03-524943488027}" type="presParOf" srcId="{07DF7BB3-7B0D-451B-A422-3A7038233563}" destId="{4CE09447-A8B3-4988-86EB-EDC3771E3C13}" srcOrd="3" destOrd="0" presId="urn:microsoft.com/office/officeart/2018/2/layout/IconVerticalSolidList"/>
    <dgm:cxn modelId="{9C878697-F1FF-4E12-9CE7-BCDE5F7B0CC9}" type="presParOf" srcId="{4988DEE6-AC36-4B87-93CF-3D97FFC65A5F}" destId="{79367522-71BF-499C-8D33-36FD2E6A054D}" srcOrd="1" destOrd="0" presId="urn:microsoft.com/office/officeart/2018/2/layout/IconVerticalSolidList"/>
    <dgm:cxn modelId="{096AE872-9260-49C2-AC16-2E15AE96BBA4}" type="presParOf" srcId="{4988DEE6-AC36-4B87-93CF-3D97FFC65A5F}" destId="{4129EB18-553D-44F3-B814-7956C95AA591}" srcOrd="2" destOrd="0" presId="urn:microsoft.com/office/officeart/2018/2/layout/IconVerticalSolidList"/>
    <dgm:cxn modelId="{4472BD2A-814F-4F87-B929-5016ABA0FA03}" type="presParOf" srcId="{4129EB18-553D-44F3-B814-7956C95AA591}" destId="{9D0BB4D0-0F0E-4616-993A-745E6196B7C3}" srcOrd="0" destOrd="0" presId="urn:microsoft.com/office/officeart/2018/2/layout/IconVerticalSolidList"/>
    <dgm:cxn modelId="{71836946-A8BB-4261-A770-73E745558D54}" type="presParOf" srcId="{4129EB18-553D-44F3-B814-7956C95AA591}" destId="{2D033328-1A16-47E3-8461-C0CDC836937E}" srcOrd="1" destOrd="0" presId="urn:microsoft.com/office/officeart/2018/2/layout/IconVerticalSolidList"/>
    <dgm:cxn modelId="{C230AFBD-7079-461B-91B4-FDDDFB63E0F1}" type="presParOf" srcId="{4129EB18-553D-44F3-B814-7956C95AA591}" destId="{6F7DCC2E-9229-449B-992D-87EBB0688756}" srcOrd="2" destOrd="0" presId="urn:microsoft.com/office/officeart/2018/2/layout/IconVerticalSolidList"/>
    <dgm:cxn modelId="{85FCD79A-443D-41D2-B80F-CB52F94674E6}" type="presParOf" srcId="{4129EB18-553D-44F3-B814-7956C95AA591}" destId="{8431C244-8844-4664-8A06-B38B3C18E070}" srcOrd="3" destOrd="0" presId="urn:microsoft.com/office/officeart/2018/2/layout/IconVerticalSolidList"/>
    <dgm:cxn modelId="{BD2F36F0-20A5-44C4-AAC2-94A667CD43AE}" type="presParOf" srcId="{4988DEE6-AC36-4B87-93CF-3D97FFC65A5F}" destId="{CE9E843F-1C24-4693-8E61-C9C2119108A9}" srcOrd="3" destOrd="0" presId="urn:microsoft.com/office/officeart/2018/2/layout/IconVerticalSolidList"/>
    <dgm:cxn modelId="{5DD56F13-96B6-45DD-8031-EAD15563A3AD}" type="presParOf" srcId="{4988DEE6-AC36-4B87-93CF-3D97FFC65A5F}" destId="{6F60238B-572B-4434-98E1-EB0784587D9A}" srcOrd="4" destOrd="0" presId="urn:microsoft.com/office/officeart/2018/2/layout/IconVerticalSolidList"/>
    <dgm:cxn modelId="{83A0749F-69FB-40D7-A99A-6E161EC85971}" type="presParOf" srcId="{6F60238B-572B-4434-98E1-EB0784587D9A}" destId="{A4439566-E142-4F7C-B848-FA917AC2D52C}" srcOrd="0" destOrd="0" presId="urn:microsoft.com/office/officeart/2018/2/layout/IconVerticalSolidList"/>
    <dgm:cxn modelId="{4FFD79EB-261F-476D-9E67-32A44B3D8B10}" type="presParOf" srcId="{6F60238B-572B-4434-98E1-EB0784587D9A}" destId="{2DF9C127-52AE-45C9-95F9-A76C286C98FD}" srcOrd="1" destOrd="0" presId="urn:microsoft.com/office/officeart/2018/2/layout/IconVerticalSolidList"/>
    <dgm:cxn modelId="{859727FA-D708-495E-B2BE-15B146C90ACC}" type="presParOf" srcId="{6F60238B-572B-4434-98E1-EB0784587D9A}" destId="{A063F191-9788-4995-B531-7595B26D73E6}" srcOrd="2" destOrd="0" presId="urn:microsoft.com/office/officeart/2018/2/layout/IconVerticalSolidList"/>
    <dgm:cxn modelId="{1E9E4E73-5EF7-4C59-B848-D91AABB937D5}" type="presParOf" srcId="{6F60238B-572B-4434-98E1-EB0784587D9A}" destId="{B2A3185E-35E5-483F-974E-FA8E4F8ADDAA}" srcOrd="3" destOrd="0" presId="urn:microsoft.com/office/officeart/2018/2/layout/IconVerticalSolidList"/>
    <dgm:cxn modelId="{42D697F8-3746-4D20-9F95-28B95C9711D6}" type="presParOf" srcId="{4988DEE6-AC36-4B87-93CF-3D97FFC65A5F}" destId="{6C3334C3-0B1D-4DF9-8C76-11D09E48D8DC}" srcOrd="5" destOrd="0" presId="urn:microsoft.com/office/officeart/2018/2/layout/IconVerticalSolidList"/>
    <dgm:cxn modelId="{C18350EA-6267-4A73-A770-1A8F94DD165C}" type="presParOf" srcId="{4988DEE6-AC36-4B87-93CF-3D97FFC65A5F}" destId="{D26566B3-B7D8-4575-9EFA-0047573397CE}" srcOrd="6" destOrd="0" presId="urn:microsoft.com/office/officeart/2018/2/layout/IconVerticalSolidList"/>
    <dgm:cxn modelId="{89E88FA5-7691-4606-918A-98BF0F4299A9}" type="presParOf" srcId="{D26566B3-B7D8-4575-9EFA-0047573397CE}" destId="{EB93275A-5386-4F66-8961-9D4EC43362C1}" srcOrd="0" destOrd="0" presId="urn:microsoft.com/office/officeart/2018/2/layout/IconVerticalSolidList"/>
    <dgm:cxn modelId="{7B8E6472-DD5E-4878-9612-F79DD70433BE}" type="presParOf" srcId="{D26566B3-B7D8-4575-9EFA-0047573397CE}" destId="{61D757DC-9A67-44CA-A802-D4213A033B33}" srcOrd="1" destOrd="0" presId="urn:microsoft.com/office/officeart/2018/2/layout/IconVerticalSolidList"/>
    <dgm:cxn modelId="{152588D8-FEDA-4999-8C62-2A7115D5B66A}" type="presParOf" srcId="{D26566B3-B7D8-4575-9EFA-0047573397CE}" destId="{091F5F91-B936-49ED-920D-240C35A7E514}" srcOrd="2" destOrd="0" presId="urn:microsoft.com/office/officeart/2018/2/layout/IconVerticalSolidList"/>
    <dgm:cxn modelId="{75005407-DB0C-41AA-AA74-FF04D8F8C519}" type="presParOf" srcId="{D26566B3-B7D8-4575-9EFA-0047573397CE}" destId="{015A86C5-4BCD-453E-87A6-406531EB0D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EC804-354A-4509-B765-FFE6203EC1D0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A20A67-1738-464A-85EA-3A2511083255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09447-A8B3-4988-86EB-EDC3771E3C13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PROJECT NAME - SPORTS TOURNAMENT MANAGEMENT </a:t>
          </a:r>
        </a:p>
      </dsp:txBody>
      <dsp:txXfrm>
        <a:off x="1057183" y="1805"/>
        <a:ext cx="9458416" cy="915310"/>
      </dsp:txXfrm>
    </dsp:sp>
    <dsp:sp modelId="{9D0BB4D0-0F0E-4616-993A-745E6196B7C3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33328-1A16-47E3-8461-C0CDC836937E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1C244-8844-4664-8A06-B38B3C18E070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Aptos Display" panose="020F0302020204030204"/>
            </a:rPr>
            <a:t>CRUD</a:t>
          </a:r>
          <a:r>
            <a:rPr lang="en-US" sz="2200" kern="1200"/>
            <a:t> operations in class Tournament and class Team. </a:t>
          </a:r>
        </a:p>
      </dsp:txBody>
      <dsp:txXfrm>
        <a:off x="1057183" y="1145944"/>
        <a:ext cx="9458416" cy="915310"/>
      </dsp:txXfrm>
    </dsp:sp>
    <dsp:sp modelId="{A4439566-E142-4F7C-B848-FA917AC2D52C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9C127-52AE-45C9-95F9-A76C286C98FD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3185E-35E5-483F-974E-FA8E4F8ADDAA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Schedule matches automatically  </a:t>
          </a:r>
        </a:p>
      </dsp:txBody>
      <dsp:txXfrm>
        <a:off x="1057183" y="2290082"/>
        <a:ext cx="9458416" cy="915310"/>
      </dsp:txXfrm>
    </dsp:sp>
    <dsp:sp modelId="{EB93275A-5386-4F66-8961-9D4EC43362C1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757DC-9A67-44CA-A802-D4213A033B33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A86C5-4BCD-453E-87A6-406531EB0D0D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Generate tournament  brackets for particular matches. 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02-May-24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02-May-24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02-May-24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02-May-24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ackbox.ai/" TargetMode="External"/><Relationship Id="rId7" Type="http://schemas.openxmlformats.org/officeDocument/2006/relationships/hyperlink" Target="https://github.com/shreyayp" TargetMode="External"/><Relationship Id="rId2" Type="http://schemas.openxmlformats.org/officeDocument/2006/relationships/hyperlink" Target="https://www.bing.com/chat?q=Microsoft+Copilot&amp;FORM=hpcod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aishnavijoshi2" TargetMode="External"/><Relationship Id="rId5" Type="http://schemas.openxmlformats.org/officeDocument/2006/relationships/hyperlink" Target="https://github.com/Vrishab04" TargetMode="External"/><Relationship Id="rId4" Type="http://schemas.openxmlformats.org/officeDocument/2006/relationships/hyperlink" Target="https://www.geeksforgeeks.org/unit-testing-python-unittes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="" xmlns:a16="http://schemas.microsoft.com/office/drawing/2014/main" id="{362D44EE-C852-4460-B8B5-C4F2BC205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D6D95F-C2F9-6DD3-7E5F-53C06794F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Footlight MT Light" panose="0204060206030A020304" pitchFamily="18" charset="0"/>
              </a:rPr>
              <a:t>PYTHON  INTERNSHIP</a:t>
            </a:r>
            <a:br>
              <a:rPr lang="en-US" sz="4000" dirty="0">
                <a:latin typeface="Footlight MT Light" panose="0204060206030A020304" pitchFamily="18" charset="0"/>
              </a:rPr>
            </a:br>
            <a:r>
              <a:rPr lang="en-US" sz="4000" dirty="0">
                <a:latin typeface="Footlight MT Light" panose="0204060206030A020304" pitchFamily="18" charset="0"/>
              </a:rPr>
              <a:t>mini</a:t>
            </a:r>
            <a:br>
              <a:rPr lang="en-US" sz="4000" dirty="0">
                <a:latin typeface="Footlight MT Light" panose="0204060206030A020304" pitchFamily="18" charset="0"/>
              </a:rPr>
            </a:br>
            <a:r>
              <a:rPr lang="en-US" sz="4000" dirty="0">
                <a:latin typeface="Footlight MT Light" panose="0204060206030A020304" pitchFamily="18" charset="0"/>
              </a:rPr>
              <a:t> PROJECT</a:t>
            </a:r>
          </a:p>
        </p:txBody>
      </p:sp>
      <p:sp>
        <p:nvSpPr>
          <p:cNvPr id="97" name="Freeform: Shape 96">
            <a:extLst>
              <a:ext uri="{FF2B5EF4-FFF2-40B4-BE49-F238E27FC236}">
                <a16:creationId xmlns="" xmlns:a16="http://schemas.microsoft.com/office/drawing/2014/main" id="{658970D8-8D1D-4B5C-894B-E871CC8654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="" xmlns:a16="http://schemas.microsoft.com/office/drawing/2014/main" id="{F227E5B6-9132-43CA-B503-37A18562AD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="" xmlns:a16="http://schemas.microsoft.com/office/drawing/2014/main" id="{03C2051E-A88D-48E5-BACF-AAED178927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="" xmlns:a16="http://schemas.microsoft.com/office/drawing/2014/main" id="{7821A508-2985-4905-874A-527429BAAB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="" xmlns:a16="http://schemas.microsoft.com/office/drawing/2014/main" id="{D2929CB1-0E3C-4B2D-ADC5-0154FB33BA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Python Logo PNG Transparent Python Logo.PNG Images. | PlusPNG">
            <a:extLst>
              <a:ext uri="{FF2B5EF4-FFF2-40B4-BE49-F238E27FC236}">
                <a16:creationId xmlns="" xmlns:a16="http://schemas.microsoft.com/office/drawing/2014/main" id="{7EB33D5A-8830-5A14-8E67-A8DE074F3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06" r="11445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02" name="Freeform: Shape 101">
            <a:extLst>
              <a:ext uri="{FF2B5EF4-FFF2-40B4-BE49-F238E27FC236}">
                <a16:creationId xmlns="" xmlns:a16="http://schemas.microsoft.com/office/drawing/2014/main" id="{5F2F0C84-BE8C-4DC2-A6D3-30349A801D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2188" y="4370552"/>
            <a:ext cx="5338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Consolas"/>
              </a:rPr>
              <a:t>TOPIC - Sports </a:t>
            </a:r>
            <a:r>
              <a:rPr lang="en-US" sz="2000" b="1" u="sng" dirty="0">
                <a:latin typeface="Consolas"/>
              </a:rPr>
              <a:t>Tournament Scheduler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844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="" xmlns:a16="http://schemas.microsoft.com/office/drawing/2014/main" id="{9FAE3189-8382-5DD2-FCCC-6D0FF3E043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417" r="9085" b="88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50AB553-2A96-4A92-96F2-93548E0969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34FD91-9181-8661-1E1F-887E42A0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Bookman Old Style"/>
              </a:rPr>
              <a:t>CODE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F9D054-82E6-19BE-01EA-51496E71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865"/>
            <a:ext cx="10180320" cy="44630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/>
            <a:r>
              <a:rPr lang="en-US" sz="2400" dirty="0">
                <a:latin typeface="Candara"/>
              </a:rPr>
              <a:t>Used import itertools - </a:t>
            </a:r>
            <a:r>
              <a:rPr lang="en-US" sz="2400" dirty="0">
                <a:latin typeface="Candara"/>
                <a:ea typeface="+mn-lt"/>
                <a:cs typeface="+mn-lt"/>
              </a:rPr>
              <a:t>Itertools is a module in Python's standard library that provides various functions for creating and manipulating iterators. </a:t>
            </a:r>
            <a:endParaRPr lang="en-US" sz="2400" dirty="0">
              <a:latin typeface="Candara"/>
            </a:endParaRPr>
          </a:p>
          <a:p>
            <a:pPr marL="0" indent="0">
              <a:buNone/>
            </a:pPr>
            <a:endParaRPr lang="en-US" sz="2400" dirty="0">
              <a:latin typeface="Candara"/>
              <a:ea typeface="+mn-lt"/>
              <a:cs typeface="+mn-lt"/>
            </a:endParaRPr>
          </a:p>
          <a:p>
            <a:pPr marL="342900" indent="-342900"/>
            <a:r>
              <a:rPr lang="en-US" sz="2400" dirty="0">
                <a:latin typeface="Candara"/>
                <a:ea typeface="+mn-lt"/>
                <a:cs typeface="+mn-lt"/>
              </a:rPr>
              <a:t>Enumerate is a built-in function in python that allows you to keep track of the number of iterations (loops) in a loop</a:t>
            </a:r>
            <a:endParaRPr lang="en-US" sz="2400" b="1" dirty="0">
              <a:latin typeface="Candara"/>
              <a:ea typeface="+mn-lt"/>
              <a:cs typeface="+mn-lt"/>
            </a:endParaRPr>
          </a:p>
          <a:p>
            <a:pPr marL="342900" indent="-342900"/>
            <a:endParaRPr lang="en-US" sz="2400" dirty="0">
              <a:latin typeface="Candara"/>
            </a:endParaRPr>
          </a:p>
          <a:p>
            <a:pPr marL="342900" indent="-342900"/>
            <a:r>
              <a:rPr lang="en-US" sz="2400" dirty="0">
                <a:latin typeface="Candara"/>
              </a:rPr>
              <a:t>class MatchScheduler is used to schedule matches for nine teams of IPL </a:t>
            </a:r>
            <a:r>
              <a:rPr lang="en-US" sz="2400" dirty="0" err="1">
                <a:latin typeface="Candara"/>
              </a:rPr>
              <a:t>ie</a:t>
            </a:r>
            <a:r>
              <a:rPr lang="en-US" sz="2400" dirty="0">
                <a:latin typeface="Candara"/>
              </a:rPr>
              <a:t> 1 match at a time.</a:t>
            </a:r>
          </a:p>
          <a:p>
            <a:pPr marL="342900" indent="-342900"/>
            <a:endParaRPr lang="en-US" sz="2400" dirty="0">
              <a:latin typeface="Candara"/>
            </a:endParaRPr>
          </a:p>
          <a:p>
            <a:pPr marL="342900" indent="-342900"/>
            <a:r>
              <a:rPr lang="en-US" sz="2400" dirty="0">
                <a:latin typeface="Candara"/>
              </a:rPr>
              <a:t>In class MatchScheduler CRUD operations are performed to automate the match scheduler and to get match schedule.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="" xmlns:a16="http://schemas.microsoft.com/office/drawing/2014/main" id="{9FAE3189-8382-5DD2-FCCC-6D0FF3E043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417" r="9085" b="88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50AB553-2A96-4A92-96F2-93548E0969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34FD91-9181-8661-1E1F-887E42A0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Bookman Old Style"/>
              </a:rPr>
              <a:t>CODE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F9D054-82E6-19BE-01EA-51496E71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865"/>
            <a:ext cx="10180320" cy="44630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/>
            <a:r>
              <a:rPr lang="en-US" sz="2400" dirty="0">
                <a:latin typeface="Candara"/>
              </a:rPr>
              <a:t>Used class TournamentBrackets to allot some points to the matches.</a:t>
            </a:r>
          </a:p>
          <a:p>
            <a:pPr marL="0" indent="0">
              <a:buNone/>
            </a:pPr>
            <a:endParaRPr lang="en-US" sz="2400" dirty="0">
              <a:latin typeface="Candara"/>
            </a:endParaRPr>
          </a:p>
          <a:p>
            <a:pPr marL="342900" indent="-342900"/>
            <a:r>
              <a:rPr lang="en-US" sz="2400" dirty="0">
                <a:latin typeface="Candara"/>
              </a:rPr>
              <a:t>For every match 3 tournament brackets are gained.</a:t>
            </a:r>
            <a:endParaRPr lang="en-US" dirty="0"/>
          </a:p>
          <a:p>
            <a:pPr marL="342900" indent="-342900"/>
            <a:endParaRPr lang="en-US" sz="2400" dirty="0">
              <a:latin typeface="Candara"/>
            </a:endParaRPr>
          </a:p>
          <a:p>
            <a:pPr marL="342900" indent="-342900"/>
            <a:r>
              <a:rPr lang="en-US" sz="2400" dirty="0">
                <a:latin typeface="Candara"/>
              </a:rPr>
              <a:t>This class contains a </a:t>
            </a:r>
            <a:r>
              <a:rPr lang="en-US" sz="2400" dirty="0">
                <a:latin typeface="Candara"/>
                <a:ea typeface="+mn-lt"/>
                <a:cs typeface="+mn-lt"/>
              </a:rPr>
              <a:t>built-in function called round(). </a:t>
            </a:r>
            <a:endParaRPr lang="en-US" dirty="0">
              <a:latin typeface="Aptos" panose="020B0004020202020204"/>
              <a:ea typeface="+mn-lt"/>
              <a:cs typeface="+mn-lt"/>
            </a:endParaRPr>
          </a:p>
          <a:p>
            <a:pPr marL="342900" indent="-342900"/>
            <a:endParaRPr lang="en-US" sz="2400" dirty="0">
              <a:latin typeface="Candara"/>
              <a:ea typeface="+mn-lt"/>
              <a:cs typeface="+mn-lt"/>
            </a:endParaRPr>
          </a:p>
          <a:p>
            <a:pPr marL="342900" indent="-342900"/>
            <a:r>
              <a:rPr lang="en-US" sz="2400" dirty="0">
                <a:latin typeface="Candara"/>
                <a:ea typeface="+mn-lt"/>
                <a:cs typeface="+mn-lt"/>
              </a:rPr>
              <a:t>It will return a float number that has been rounded to the decimal places specified as input.</a:t>
            </a:r>
            <a:endParaRPr lang="en-US" dirty="0"/>
          </a:p>
          <a:p>
            <a:pPr marL="342900" indent="-342900"/>
            <a:endParaRPr lang="en-US" sz="2400" dirty="0">
              <a:latin typeface="Candara"/>
            </a:endParaRPr>
          </a:p>
          <a:p>
            <a:pPr marL="342900" indent="-342900"/>
            <a:r>
              <a:rPr lang="en-US" sz="2400" dirty="0">
                <a:latin typeface="Candara"/>
              </a:rPr>
              <a:t>CRUD operations are performed to generate and update tournament brackets.</a:t>
            </a:r>
            <a:endParaRPr lang="en-US" dirty="0"/>
          </a:p>
          <a:p>
            <a:pPr marL="342900" indent="-342900"/>
            <a:endParaRPr lang="en-US" sz="2400" dirty="0">
              <a:latin typeface="Candara"/>
            </a:endParaRPr>
          </a:p>
          <a:p>
            <a:pPr marL="342900" indent="-342900"/>
            <a:endParaRPr lang="en-US" sz="2400" dirty="0">
              <a:latin typeface="Candara"/>
            </a:endParaRPr>
          </a:p>
          <a:p>
            <a:pPr marL="342900" indent="-342900"/>
            <a:endParaRPr lang="en-US" sz="2400" dirty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1892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="" xmlns:a16="http://schemas.microsoft.com/office/drawing/2014/main" id="{9FAE3189-8382-5DD2-FCCC-6D0FF3E043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417" r="9085" b="88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50AB553-2A96-4A92-96F2-93548E0969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34FD91-9181-8661-1E1F-887E42A0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Bookman Old Style"/>
              </a:rPr>
              <a:t>CODE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F9D054-82E6-19BE-01EA-51496E71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865"/>
            <a:ext cx="10180320" cy="4463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400" dirty="0">
                <a:latin typeface="Candara"/>
              </a:rPr>
              <a:t>Used import unittest</a:t>
            </a:r>
            <a:r>
              <a:rPr lang="en-US" sz="2400" dirty="0">
                <a:solidFill>
                  <a:srgbClr val="000000"/>
                </a:solidFill>
                <a:latin typeface="Candara"/>
                <a:ea typeface="+mn-lt"/>
                <a:cs typeface="+mn-lt"/>
              </a:rPr>
              <a:t> Module:</a:t>
            </a:r>
            <a:endParaRPr lang="en-US" sz="2400" dirty="0">
              <a:solidFill>
                <a:srgbClr val="000000"/>
              </a:solidFill>
              <a:latin typeface="Candara"/>
            </a:endParaRPr>
          </a:p>
          <a:p>
            <a:pPr marL="342900" indent="-342900"/>
            <a:endParaRPr lang="en-US" sz="2400" dirty="0">
              <a:solidFill>
                <a:srgbClr val="000000"/>
              </a:solidFill>
              <a:latin typeface="Candara"/>
              <a:ea typeface="+mn-lt"/>
              <a:cs typeface="+mn-lt"/>
            </a:endParaRPr>
          </a:p>
          <a:p>
            <a:pPr marL="342900" indent="-342900"/>
            <a:r>
              <a:rPr lang="en-US" sz="2400" dirty="0">
                <a:solidFill>
                  <a:srgbClr val="000000"/>
                </a:solidFill>
                <a:latin typeface="Candara"/>
                <a:ea typeface="+mn-lt"/>
                <a:cs typeface="+mn-lt"/>
              </a:rPr>
              <a:t>Python provides the built-in </a:t>
            </a:r>
            <a:r>
              <a:rPr lang="en-US" sz="2400" dirty="0">
                <a:solidFill>
                  <a:srgbClr val="000000"/>
                </a:solidFill>
                <a:latin typeface="Candara"/>
              </a:rPr>
              <a:t>unittest</a:t>
            </a:r>
            <a:r>
              <a:rPr lang="en-US" sz="2400" dirty="0">
                <a:solidFill>
                  <a:srgbClr val="000000"/>
                </a:solidFill>
                <a:latin typeface="Candara"/>
                <a:ea typeface="+mn-lt"/>
                <a:cs typeface="+mn-lt"/>
              </a:rPr>
              <a:t> module for creating and running unit tests.</a:t>
            </a:r>
            <a:endParaRPr lang="en-US" sz="2400" dirty="0">
              <a:latin typeface="Candara"/>
            </a:endParaRPr>
          </a:p>
          <a:p>
            <a:pPr marL="342900" indent="-342900"/>
            <a:endParaRPr lang="en-US" sz="2400" dirty="0">
              <a:solidFill>
                <a:srgbClr val="000000"/>
              </a:solidFill>
              <a:latin typeface="Candara"/>
              <a:ea typeface="+mn-lt"/>
              <a:cs typeface="+mn-lt"/>
            </a:endParaRPr>
          </a:p>
          <a:p>
            <a:pPr marL="342900" indent="-342900"/>
            <a:r>
              <a:rPr lang="en-US" sz="2400" dirty="0">
                <a:solidFill>
                  <a:srgbClr val="000000"/>
                </a:solidFill>
                <a:latin typeface="Candara"/>
                <a:ea typeface="+mn-lt"/>
                <a:cs typeface="+mn-lt"/>
              </a:rPr>
              <a:t>The </a:t>
            </a:r>
            <a:r>
              <a:rPr lang="en-US" sz="2400" dirty="0">
                <a:solidFill>
                  <a:srgbClr val="000000"/>
                </a:solidFill>
                <a:latin typeface="Candara"/>
              </a:rPr>
              <a:t>unittest</a:t>
            </a:r>
            <a:r>
              <a:rPr lang="en-US" sz="2400" dirty="0">
                <a:solidFill>
                  <a:srgbClr val="000000"/>
                </a:solidFill>
                <a:latin typeface="Candara"/>
                <a:ea typeface="+mn-lt"/>
                <a:cs typeface="+mn-lt"/>
              </a:rPr>
              <a:t> module follows the xUnit style framework and is inspired by JUnit.</a:t>
            </a:r>
            <a:endParaRPr lang="en-US" dirty="0">
              <a:latin typeface="Candara"/>
            </a:endParaRPr>
          </a:p>
          <a:p>
            <a:pPr marL="342900" indent="-342900"/>
            <a:endParaRPr lang="en-US" sz="2400" dirty="0">
              <a:solidFill>
                <a:srgbClr val="000000"/>
              </a:solidFill>
              <a:latin typeface="Candara"/>
              <a:ea typeface="+mn-lt"/>
              <a:cs typeface="+mn-lt"/>
            </a:endParaRPr>
          </a:p>
          <a:p>
            <a:pPr marL="342900" indent="-342900"/>
            <a:r>
              <a:rPr lang="en-US" sz="2400" dirty="0">
                <a:solidFill>
                  <a:srgbClr val="000000"/>
                </a:solidFill>
                <a:latin typeface="Candara"/>
                <a:ea typeface="+mn-lt"/>
                <a:cs typeface="+mn-lt"/>
              </a:rPr>
              <a:t>It supports test automation, setup and teardown code sharing, test aggregation, and reporting.</a:t>
            </a:r>
            <a:endParaRPr lang="en-US" sz="2400" dirty="0">
              <a:latin typeface="Candara"/>
            </a:endParaRPr>
          </a:p>
          <a:p>
            <a:pPr marL="342900" indent="-342900"/>
            <a:endParaRPr lang="en-US" sz="2400" dirty="0">
              <a:latin typeface="Candara"/>
            </a:endParaRPr>
          </a:p>
          <a:p>
            <a:pPr marL="342900" indent="-342900"/>
            <a:endParaRPr lang="en-US" sz="2400" dirty="0">
              <a:latin typeface="Candara"/>
            </a:endParaRPr>
          </a:p>
          <a:p>
            <a:pPr marL="342900" indent="-342900"/>
            <a:endParaRPr lang="en-US" sz="2400" dirty="0">
              <a:latin typeface="Candara"/>
            </a:endParaRPr>
          </a:p>
          <a:p>
            <a:pPr marL="342900" indent="-342900"/>
            <a:endParaRPr lang="en-US" sz="2400" dirty="0">
              <a:latin typeface="Candara"/>
            </a:endParaRPr>
          </a:p>
          <a:p>
            <a:pPr marL="342900" indent="-342900"/>
            <a:endParaRPr lang="en-US" sz="2400" dirty="0">
              <a:latin typeface="Candara"/>
            </a:endParaRPr>
          </a:p>
          <a:p>
            <a:pPr marL="342900" indent="-342900"/>
            <a:endParaRPr lang="en-US" sz="2400" dirty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8760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="" xmlns:a16="http://schemas.microsoft.com/office/drawing/2014/main" id="{9FAE3189-8382-5DD2-FCCC-6D0FF3E043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417" r="9085" b="88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50AB553-2A96-4A92-96F2-93548E0969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34FD91-9181-8661-1E1F-887E42A0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Bookman Old Style"/>
              </a:rPr>
              <a:t>CODE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F9D054-82E6-19BE-01EA-51496E71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865"/>
            <a:ext cx="10180320" cy="4463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400" dirty="0">
                <a:latin typeface="Candara"/>
              </a:rPr>
              <a:t>Used class IPLTournament to setup the teams.</a:t>
            </a:r>
          </a:p>
          <a:p>
            <a:pPr marL="342900" indent="-342900"/>
            <a:endParaRPr lang="en-US" sz="2400" dirty="0">
              <a:latin typeface="Candara"/>
            </a:endParaRPr>
          </a:p>
          <a:p>
            <a:pPr marL="342900" indent="-342900"/>
            <a:r>
              <a:rPr lang="en-US" sz="2400" dirty="0">
                <a:latin typeface="Candara"/>
              </a:rPr>
              <a:t>Test function using CRUD operations </a:t>
            </a:r>
            <a:r>
              <a:rPr lang="en-US" sz="2400" dirty="0" err="1">
                <a:latin typeface="Candara"/>
              </a:rPr>
              <a:t>ie</a:t>
            </a:r>
            <a:r>
              <a:rPr lang="en-US" sz="2400" dirty="0">
                <a:latin typeface="Candara"/>
              </a:rPr>
              <a:t>:</a:t>
            </a:r>
          </a:p>
          <a:p>
            <a:pPr marL="342900" indent="-342900"/>
            <a:endParaRPr lang="en-US" sz="2400" dirty="0">
              <a:latin typeface="Candara"/>
            </a:endParaRPr>
          </a:p>
          <a:p>
            <a:pPr marL="342900" indent="-342900"/>
            <a:r>
              <a:rPr lang="en-US" sz="2400" dirty="0">
                <a:latin typeface="Candara"/>
              </a:rPr>
              <a:t>Test_add_team</a:t>
            </a:r>
          </a:p>
          <a:p>
            <a:pPr marL="342900" indent="-342900"/>
            <a:r>
              <a:rPr lang="en-US" sz="2400" dirty="0">
                <a:latin typeface="Candara"/>
              </a:rPr>
              <a:t>Test_remove_team</a:t>
            </a:r>
          </a:p>
          <a:p>
            <a:pPr marL="342900" indent="-342900"/>
            <a:r>
              <a:rPr lang="en-US" sz="2400" dirty="0">
                <a:latin typeface="Candara"/>
              </a:rPr>
              <a:t>Test_update_team</a:t>
            </a:r>
          </a:p>
          <a:p>
            <a:pPr marL="342900" indent="-342900"/>
            <a:endParaRPr lang="en-US" sz="2400" dirty="0">
              <a:latin typeface="Candara"/>
            </a:endParaRPr>
          </a:p>
          <a:p>
            <a:pPr marL="342900" indent="-342900"/>
            <a:r>
              <a:rPr lang="en-US" sz="2400" dirty="0">
                <a:latin typeface="Candara"/>
              </a:rPr>
              <a:t>Where the teams are added and removed and updated based on unittest operations.</a:t>
            </a:r>
          </a:p>
          <a:p>
            <a:pPr marL="342900" indent="-342900"/>
            <a:endParaRPr lang="en-US" sz="2400" dirty="0">
              <a:latin typeface="Candara"/>
            </a:endParaRPr>
          </a:p>
          <a:p>
            <a:pPr marL="342900" indent="-342900"/>
            <a:endParaRPr lang="en-US" sz="2400" dirty="0">
              <a:latin typeface="Candara"/>
            </a:endParaRPr>
          </a:p>
          <a:p>
            <a:pPr marL="342900" indent="-342900"/>
            <a:endParaRPr lang="en-US" sz="2400" dirty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41825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="" xmlns:a16="http://schemas.microsoft.com/office/drawing/2014/main" id="{9FAE3189-8382-5DD2-FCCC-6D0FF3E043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417" r="9085" b="88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50AB553-2A96-4A92-96F2-93548E0969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34FD91-9181-8661-1E1F-887E42A0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Bookman Old Style"/>
              </a:rPr>
              <a:t>CODE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F9D054-82E6-19BE-01EA-51496E71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0" y="1683385"/>
            <a:ext cx="10393680" cy="449357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/>
            <a:r>
              <a:rPr lang="en-US" sz="2400" dirty="0">
                <a:latin typeface="Candara"/>
              </a:rPr>
              <a:t>Used class IPLMatchScheduler where the test_automate_match_scheduling is performed to automate the match schedules i.e 1 match per day.</a:t>
            </a:r>
            <a:endParaRPr lang="en-US" dirty="0"/>
          </a:p>
          <a:p>
            <a:pPr marL="342900" indent="-342900"/>
            <a:endParaRPr lang="en-US" sz="2400" dirty="0">
              <a:latin typeface="Candara"/>
            </a:endParaRPr>
          </a:p>
          <a:p>
            <a:pPr marL="342900" indent="-342900"/>
            <a:r>
              <a:rPr lang="en-US" sz="2400" dirty="0">
                <a:latin typeface="Candara"/>
              </a:rPr>
              <a:t>Used class IPLTournamentBrackets where test case  test_generate_tournament_brackets is used to generate tournament brackets i.e 3 tournament brackets for each match.</a:t>
            </a:r>
          </a:p>
          <a:p>
            <a:pPr marL="342900" indent="-342900"/>
            <a:endParaRPr lang="en-US" sz="2400" dirty="0">
              <a:latin typeface="Candara"/>
            </a:endParaRPr>
          </a:p>
          <a:p>
            <a:pPr marL="342900" indent="-342900"/>
            <a:r>
              <a:rPr lang="en-US" sz="2400" dirty="0">
                <a:solidFill>
                  <a:srgbClr val="000000"/>
                </a:solidFill>
                <a:latin typeface="Candara"/>
                <a:ea typeface="+mn-lt"/>
                <a:cs typeface="+mn-lt"/>
              </a:rPr>
              <a:t>In Python unit tests, setting </a:t>
            </a:r>
            <a:r>
              <a:rPr lang="en-US" sz="2400" dirty="0">
                <a:solidFill>
                  <a:srgbClr val="000000"/>
                </a:solidFill>
                <a:latin typeface="Candara"/>
              </a:rPr>
              <a:t>verbosity=2</a:t>
            </a:r>
            <a:r>
              <a:rPr lang="en-US" sz="2400" dirty="0">
                <a:solidFill>
                  <a:srgbClr val="000000"/>
                </a:solidFill>
                <a:latin typeface="Candara"/>
                <a:ea typeface="+mn-lt"/>
                <a:cs typeface="+mn-lt"/>
              </a:rPr>
              <a:t> means that the test runner will display detailed information about each test, including the help string of every test and the result. </a:t>
            </a:r>
          </a:p>
          <a:p>
            <a:pPr marL="342900" indent="-342900"/>
            <a:endParaRPr lang="en-US" sz="2400" dirty="0">
              <a:solidFill>
                <a:srgbClr val="000000"/>
              </a:solidFill>
              <a:latin typeface="Candara"/>
              <a:ea typeface="+mn-lt"/>
              <a:cs typeface="+mn-lt"/>
            </a:endParaRPr>
          </a:p>
          <a:p>
            <a:pPr marL="342900" indent="-342900"/>
            <a:r>
              <a:rPr lang="en-US" sz="2400" dirty="0">
                <a:solidFill>
                  <a:srgbClr val="000000"/>
                </a:solidFill>
                <a:latin typeface="Candara"/>
                <a:ea typeface="+mn-lt"/>
                <a:cs typeface="+mn-lt"/>
              </a:rPr>
              <a:t>It provides a more verbose output compared to lower verbosity levels.</a:t>
            </a:r>
            <a:endParaRPr lang="en-US" dirty="0"/>
          </a:p>
          <a:p>
            <a:pPr marL="342900" indent="-342900"/>
            <a:endParaRPr lang="en-US" sz="2400" dirty="0">
              <a:latin typeface="Candara"/>
            </a:endParaRPr>
          </a:p>
          <a:p>
            <a:pPr marL="342900" indent="-342900"/>
            <a:endParaRPr lang="en-US" sz="2400" dirty="0">
              <a:latin typeface="Candara"/>
            </a:endParaRPr>
          </a:p>
          <a:p>
            <a:pPr marL="342900" indent="-342900"/>
            <a:endParaRPr lang="en-US" sz="2400" dirty="0">
              <a:latin typeface="Candara"/>
            </a:endParaRPr>
          </a:p>
          <a:p>
            <a:pPr marL="342900" indent="-342900"/>
            <a:endParaRPr lang="en-US" sz="2400" dirty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6671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BA47B3-407C-347C-9145-51115AA5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/>
              </a:rPr>
              <a:t>RESULTS AND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10C993-90E5-ECCA-F336-012EFF1B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825625"/>
            <a:ext cx="1014984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6116D30-0603-9B0F-301E-886784819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776941"/>
            <a:ext cx="10422255" cy="30562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9800" y="2117050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alisto MT" panose="02040603050505030304" pitchFamily="18" charset="0"/>
              </a:rPr>
              <a:t>Unit test  function output</a:t>
            </a:r>
            <a:endParaRPr lang="en-US" u="sng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3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BA47B3-407C-347C-9145-51115AA5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/>
              </a:rPr>
              <a:t>RESULTS AND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10C993-90E5-ECCA-F336-012EFF1B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835785"/>
            <a:ext cx="10871200" cy="4666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OUTPUT : stored in file - .csv, .</a:t>
            </a:r>
            <a:r>
              <a:rPr lang="en-US" sz="1600" dirty="0" err="1"/>
              <a:t>json</a:t>
            </a:r>
            <a:r>
              <a:rPr lang="en-US" sz="1600" dirty="0"/>
              <a:t>, .txt</a:t>
            </a:r>
          </a:p>
          <a:p>
            <a:pPr>
              <a:buNone/>
            </a:pPr>
            <a:endParaRPr lang="en-US" sz="1500">
              <a:latin typeface="Consolas"/>
            </a:endParaRPr>
          </a:p>
          <a:p>
            <a:pPr marL="0" indent="0">
              <a:lnSpc>
                <a:spcPct val="70000"/>
              </a:lnSpc>
              <a:buNone/>
            </a:pPr>
            <a:endParaRPr lang="en-US">
              <a:latin typeface="Aptos" panose="020B000402020202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CE50B1-C7A9-DD9A-4CFD-CB9479DE3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0940"/>
            <a:ext cx="10119360" cy="343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5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BA47B3-407C-347C-9145-51115AA5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ookman Old Style"/>
              </a:rPr>
              <a:t>RESULTS AND DESCRIPTIONS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B8DBFA7-382D-6FFF-838A-BA41014E3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" y="1440498"/>
            <a:ext cx="10289540" cy="505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6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FA3C7DEA-BCC2-4295-8850-1479932961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289949D-B9F6-468A-86FE-2694DC5AE7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FD7007-90EA-05C4-9968-31C47A73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64763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Bookman Old Style"/>
              </a:rPr>
              <a:t>REFERENCES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E4DF0958-0C87-4C28-9554-2FADC788C2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DEC53B48-7B73-49D1-A6FD-9DBF5141EA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7DEDDC41-2C98-4AF1-A0EA-AEEC34827C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D2208F20-F93C-4530-8370-FC7818BABB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E52F51E0-B50B-43EA-B6AC-C16BD29C3E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825BCC-8B6A-CF80-86FA-2E2162FFE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642925"/>
            <a:ext cx="9833548" cy="3057334"/>
          </a:xfrm>
        </p:spPr>
        <p:txBody>
          <a:bodyPr anchor="ctr"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1700" dirty="0">
                <a:solidFill>
                  <a:schemeClr val="tx2"/>
                </a:solidFill>
                <a:latin typeface="Candara"/>
                <a:cs typeface="Calibri"/>
              </a:rPr>
              <a:t>LINKS :</a:t>
            </a:r>
          </a:p>
          <a:p>
            <a:pPr algn="just"/>
            <a:r>
              <a:rPr lang="en-US" sz="1700" dirty="0">
                <a:solidFill>
                  <a:schemeClr val="tx2"/>
                </a:solidFill>
                <a:latin typeface="Calibri"/>
                <a:cs typeface="Calibri"/>
              </a:rPr>
              <a:t>Data Structures &amp; Algorithms Textbook, IIT Bombay – by Narasimha Karumanchi</a:t>
            </a:r>
          </a:p>
          <a:p>
            <a:pPr algn="just"/>
            <a:r>
              <a:rPr lang="en-US" sz="1700" dirty="0">
                <a:solidFill>
                  <a:schemeClr val="tx2"/>
                </a:solidFill>
                <a:latin typeface="Calibri"/>
                <a:cs typeface="Calibri"/>
              </a:rPr>
              <a:t>Microsoft Copilot - </a:t>
            </a:r>
            <a:r>
              <a:rPr lang="en-US" sz="1700" u="sng" dirty="0">
                <a:solidFill>
                  <a:schemeClr val="tx2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https://www.bing.com/chat?q=Microsoft+Copilot&amp;FORM=hpcodx</a:t>
            </a:r>
            <a:endParaRPr lang="en-US" sz="1700" dirty="0">
              <a:solidFill>
                <a:schemeClr val="tx2"/>
              </a:solidFill>
              <a:latin typeface="Segoe UI"/>
              <a:cs typeface="Segoe UI"/>
            </a:endParaRPr>
          </a:p>
          <a:p>
            <a:pPr algn="just"/>
            <a:r>
              <a:rPr lang="en-US" sz="1700" dirty="0">
                <a:solidFill>
                  <a:schemeClr val="tx2"/>
                </a:solidFill>
                <a:latin typeface="Calibri"/>
                <a:cs typeface="Calibri"/>
              </a:rPr>
              <a:t>Blackbox AI - </a:t>
            </a:r>
            <a:r>
              <a:rPr lang="en-US" sz="1700" u="sng" dirty="0">
                <a:solidFill>
                  <a:schemeClr val="tx2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https://www.blackbox.ai/</a:t>
            </a:r>
            <a:endParaRPr lang="en-US" sz="1700" u="sng" dirty="0">
              <a:solidFill>
                <a:schemeClr val="tx2"/>
              </a:solidFill>
              <a:latin typeface="Calibri"/>
              <a:cs typeface="Calibri"/>
            </a:endParaRPr>
          </a:p>
          <a:p>
            <a:pPr algn="just"/>
            <a:r>
              <a:rPr lang="en-US" sz="1700" dirty="0">
                <a:solidFill>
                  <a:schemeClr val="tx2"/>
                </a:solidFill>
                <a:latin typeface="Calibri"/>
                <a:cs typeface="Calibri"/>
              </a:rPr>
              <a:t>Geeks for Geeks - </a:t>
            </a:r>
            <a:r>
              <a:rPr lang="en-US" sz="1700" u="sng" dirty="0">
                <a:solidFill>
                  <a:schemeClr val="tx2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https://www.geeksforgeeks.org/unit-testing-python-unittest/</a:t>
            </a:r>
            <a:endParaRPr lang="en-US" sz="1700" u="sng" dirty="0">
              <a:solidFill>
                <a:schemeClr val="tx2"/>
              </a:solidFill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700" u="sng" dirty="0">
              <a:solidFill>
                <a:schemeClr val="tx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tx2"/>
                </a:solidFill>
                <a:latin typeface="Candara"/>
              </a:rPr>
              <a:t>Git hub accounts </a:t>
            </a:r>
            <a:r>
              <a:rPr lang="en-US" sz="1700" dirty="0">
                <a:solidFill>
                  <a:schemeClr val="tx2"/>
                </a:solidFill>
              </a:rPr>
              <a:t>:</a:t>
            </a:r>
          </a:p>
          <a:p>
            <a:r>
              <a:rPr lang="en-US" sz="1700" u="sng" dirty="0">
                <a:solidFill>
                  <a:schemeClr val="tx2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https://github.com/ykm1050</a:t>
            </a:r>
            <a:endParaRPr lang="en-US" sz="1700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700" dirty="0">
                <a:solidFill>
                  <a:schemeClr val="tx2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https://github.com/Vrishab04</a:t>
            </a:r>
            <a:endParaRPr lang="en-US" sz="1700" dirty="0">
              <a:solidFill>
                <a:schemeClr val="tx2"/>
              </a:solidFill>
              <a:hlinkClick r:id="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700" dirty="0">
                <a:solidFill>
                  <a:schemeClr val="tx2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https://github.com/vaishnavijoshi2</a:t>
            </a:r>
            <a:endParaRPr lang="en-US" sz="1700" dirty="0">
              <a:solidFill>
                <a:schemeClr val="tx2"/>
              </a:solidFill>
            </a:endParaRPr>
          </a:p>
          <a:p>
            <a:r>
              <a:rPr lang="en-US" sz="1700" dirty="0">
                <a:solidFill>
                  <a:schemeClr val="tx2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https://github.com/shreyayp</a:t>
            </a:r>
            <a:endParaRPr lang="en-US" sz="1700" dirty="0">
              <a:solidFill>
                <a:schemeClr val="tx2"/>
              </a:solidFill>
              <a:hlinkClick r:id="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endParaRPr lang="en-US" sz="17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11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23D09407-53BC-485E-B4CE-BC5E4FC4B2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21DB988-49FC-4608-B0A2-E2F3A40190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467F0B-5493-0A1C-70F7-220F33649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303" y="2282169"/>
            <a:ext cx="10640754" cy="77584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latin typeface="Bookman Old Style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846A39-AB79-6BEF-21E5-C4E1C8999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233" y="3397362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Footlight MT Light" panose="0204060206030A020304" pitchFamily="18" charset="0"/>
              </a:rPr>
              <a:t>- From </a:t>
            </a:r>
            <a:r>
              <a:rPr lang="en-US" dirty="0">
                <a:solidFill>
                  <a:schemeClr val="tx2"/>
                </a:solidFill>
                <a:latin typeface="Footlight MT Light" panose="0204060206030A020304" pitchFamily="18" charset="0"/>
              </a:rPr>
              <a:t>Team - Coders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E9B930FD-8671-4C4C-ADCF-73AC1D0CD4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C35B12C1-569C-4E37-AA33-7EF215F201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F23E2660-7810-46F6-8752-187127C830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C991DC45-0378-45B3-B325-FB8F98545E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E228F5BA-5150-4554-B7EA-93F371F3B1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383C2651-AE0C-4AE4-8725-E2F9414FE2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CCE13265-B5D2-47B4-A199-E05F390D5B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693EBD03-D832-462C-9304-7273698ED4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0D53D3E2-805E-40D2-964F-352BF6D476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B7A9A916-A926-43E6-800F-432ABC3F24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141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=""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=""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/>
          </p:cNvSpPr>
          <p:nvPr/>
        </p:nvSpPr>
        <p:spPr>
          <a:xfrm>
            <a:off x="3199471" y="512759"/>
            <a:ext cx="5001416" cy="479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defTabSz="822960">
              <a:spcAft>
                <a:spcPts val="600"/>
              </a:spcAft>
            </a:pPr>
            <a:r>
              <a:rPr lang="en-US" sz="2800" b="1" dirty="0">
                <a:latin typeface="Bookman Old Style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EC7C81-40F1-99F6-EC65-45BAB024DB05}"/>
              </a:ext>
            </a:extLst>
          </p:cNvPr>
          <p:cNvSpPr txBox="1"/>
          <p:nvPr/>
        </p:nvSpPr>
        <p:spPr>
          <a:xfrm>
            <a:off x="900647" y="1357339"/>
            <a:ext cx="10471986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1600" kern="1200" dirty="0">
                <a:latin typeface="Consolas"/>
                <a:ea typeface="+mn-ea"/>
                <a:cs typeface="+mn-cs"/>
              </a:rPr>
              <a:t>Problem 156: </a:t>
            </a:r>
            <a:r>
              <a:rPr lang="en-US" sz="2400" b="1" u="sng" kern="1200" dirty="0">
                <a:latin typeface="Consolas"/>
                <a:ea typeface="+mn-ea"/>
                <a:cs typeface="+mn-cs"/>
              </a:rPr>
              <a:t>Sports Tournament Scheduler</a:t>
            </a:r>
            <a:r>
              <a:rPr lang="en-US" sz="1600" kern="1200" dirty="0">
                <a:latin typeface="Consolas"/>
                <a:ea typeface="+mn-ea"/>
                <a:cs typeface="+mn-cs"/>
              </a:rPr>
              <a:t> POC:</a:t>
            </a:r>
            <a:endParaRPr lang="en-US" sz="1600" kern="1200" dirty="0">
              <a:latin typeface="+mn-lt"/>
              <a:ea typeface="+mn-ea"/>
              <a:cs typeface="+mn-cs"/>
            </a:endParaRPr>
          </a:p>
          <a:p>
            <a:pPr defTabSz="822960">
              <a:spcAft>
                <a:spcPts val="600"/>
              </a:spcAft>
            </a:pPr>
            <a:r>
              <a:rPr lang="en-US" sz="1600" kern="1200" dirty="0">
                <a:latin typeface="Consolas"/>
                <a:ea typeface="+mn-ea"/>
                <a:cs typeface="+mn-cs"/>
              </a:rPr>
              <a:t>• CRUD: Tournament data.</a:t>
            </a:r>
            <a:endParaRPr lang="en-US" sz="1600" kern="1200" dirty="0">
              <a:latin typeface="+mn-lt"/>
              <a:ea typeface="+mn-ea"/>
              <a:cs typeface="+mn-cs"/>
            </a:endParaRPr>
          </a:p>
          <a:p>
            <a:pPr defTabSz="822960">
              <a:spcAft>
                <a:spcPts val="600"/>
              </a:spcAft>
            </a:pPr>
            <a:r>
              <a:rPr lang="en-US" sz="1600" kern="1200" dirty="0">
                <a:latin typeface="Consolas"/>
                <a:ea typeface="+mn-ea"/>
                <a:cs typeface="+mn-cs"/>
              </a:rPr>
              <a:t>• automate_match_scheduling(tournament_id): Automatically schedule matches based on teams and available dates.</a:t>
            </a:r>
            <a:endParaRPr lang="en-US" sz="1600" kern="1200" dirty="0">
              <a:latin typeface="+mn-lt"/>
              <a:ea typeface="+mn-ea"/>
              <a:cs typeface="+mn-cs"/>
            </a:endParaRPr>
          </a:p>
          <a:p>
            <a:pPr defTabSz="822960">
              <a:spcAft>
                <a:spcPts val="600"/>
              </a:spcAft>
            </a:pPr>
            <a:r>
              <a:rPr lang="en-US" sz="1600" kern="1200" dirty="0">
                <a:latin typeface="Consolas"/>
                <a:ea typeface="+mn-ea"/>
                <a:cs typeface="+mn-cs"/>
              </a:rPr>
              <a:t>• generate_tournament_brackets(bracket_data): Generate and manage tournament brackets.</a:t>
            </a:r>
            <a:endParaRPr lang="en-US" sz="1600" kern="1200" dirty="0">
              <a:latin typeface="+mn-lt"/>
              <a:ea typeface="+mn-ea"/>
              <a:cs typeface="+mn-cs"/>
            </a:endParaRPr>
          </a:p>
          <a:p>
            <a:pPr defTabSz="822960">
              <a:spcAft>
                <a:spcPts val="600"/>
              </a:spcAft>
            </a:pPr>
            <a:r>
              <a:rPr lang="en-US" sz="1600" kern="1200" dirty="0">
                <a:latin typeface="Consolas"/>
                <a:ea typeface="+mn-ea"/>
                <a:cs typeface="+mn-cs"/>
              </a:rPr>
              <a:t>Code:</a:t>
            </a:r>
            <a:endParaRPr lang="en-US" sz="1600" kern="1200" dirty="0">
              <a:latin typeface="+mn-lt"/>
              <a:ea typeface="+mn-ea"/>
              <a:cs typeface="+mn-cs"/>
            </a:endParaRPr>
          </a:p>
          <a:p>
            <a:pPr defTabSz="822960">
              <a:spcAft>
                <a:spcPts val="600"/>
              </a:spcAft>
            </a:pPr>
            <a:r>
              <a:rPr lang="en-US" sz="1600" kern="1200" dirty="0">
                <a:latin typeface="Consolas"/>
                <a:ea typeface="+mn-ea"/>
                <a:cs typeface="+mn-cs"/>
              </a:rPr>
              <a:t>In this solution, we'll create a simple Sports Tournament Scheduler Proof of Concept (POC) in Python. </a:t>
            </a:r>
            <a:endParaRPr lang="en-US" sz="1600" kern="1200" dirty="0">
              <a:latin typeface="Aptos"/>
              <a:ea typeface="+mn-ea"/>
              <a:cs typeface="+mn-cs"/>
            </a:endParaRPr>
          </a:p>
          <a:p>
            <a:pPr defTabSz="822960">
              <a:spcAft>
                <a:spcPts val="600"/>
              </a:spcAft>
            </a:pPr>
            <a:r>
              <a:rPr lang="en-US" sz="1600" kern="1200" dirty="0">
                <a:latin typeface="Consolas"/>
                <a:ea typeface="+mn-ea"/>
                <a:cs typeface="+mn-cs"/>
              </a:rPr>
              <a:t>We'll organize the code into different classes for managing tournaments, teams, and the match scheduling logic. </a:t>
            </a:r>
            <a:endParaRPr lang="en-US" sz="1600" kern="1200" dirty="0">
              <a:latin typeface="+mn-lt"/>
              <a:ea typeface="+mn-ea"/>
              <a:cs typeface="+mn-cs"/>
            </a:endParaRPr>
          </a:p>
          <a:p>
            <a:pPr defTabSz="822960">
              <a:spcAft>
                <a:spcPts val="600"/>
              </a:spcAft>
            </a:pPr>
            <a:r>
              <a:rPr lang="en-US" sz="1600" kern="1200" dirty="0">
                <a:latin typeface="Consolas"/>
                <a:ea typeface="+mn-ea"/>
                <a:cs typeface="+mn-cs"/>
              </a:rPr>
              <a:t>We'll also implement data structures to handle operations efficiently and create unit tests.</a:t>
            </a:r>
            <a:endParaRPr lang="en-US" sz="1600" kern="1200" dirty="0">
              <a:latin typeface="+mn-lt"/>
              <a:ea typeface="+mn-ea"/>
              <a:cs typeface="+mn-cs"/>
            </a:endParaRPr>
          </a:p>
          <a:p>
            <a:pPr defTabSz="822960">
              <a:spcAft>
                <a:spcPts val="600"/>
              </a:spcAft>
            </a:pPr>
            <a:r>
              <a:rPr lang="en-US" sz="1600" kern="1200" dirty="0">
                <a:latin typeface="Consolas"/>
                <a:ea typeface="+mn-ea"/>
                <a:cs typeface="+mn-cs"/>
              </a:rPr>
              <a:t>Here's the outline:</a:t>
            </a:r>
            <a:endParaRPr lang="en-US" sz="1600" kern="1200" dirty="0">
              <a:latin typeface="+mn-lt"/>
              <a:ea typeface="+mn-ea"/>
              <a:cs typeface="+mn-cs"/>
            </a:endParaRPr>
          </a:p>
          <a:p>
            <a:pPr defTabSz="822960">
              <a:spcAft>
                <a:spcPts val="600"/>
              </a:spcAft>
            </a:pPr>
            <a:r>
              <a:rPr lang="en-US" sz="1600" kern="1200" dirty="0">
                <a:latin typeface="Consolas"/>
                <a:ea typeface="+mn-ea"/>
                <a:cs typeface="+mn-cs"/>
              </a:rPr>
              <a:t>1. Define classes for Tournament and Teams with relevant CRUD operations.</a:t>
            </a:r>
            <a:endParaRPr lang="en-US" sz="1600" kern="1200" dirty="0">
              <a:latin typeface="+mn-lt"/>
              <a:ea typeface="+mn-ea"/>
              <a:cs typeface="+mn-cs"/>
            </a:endParaRPr>
          </a:p>
          <a:p>
            <a:pPr defTabSz="822960">
              <a:spcAft>
                <a:spcPts val="600"/>
              </a:spcAft>
            </a:pPr>
            <a:r>
              <a:rPr lang="en-US" sz="1600" kern="1200" dirty="0">
                <a:latin typeface="Consolas"/>
                <a:ea typeface="+mn-ea"/>
                <a:cs typeface="+mn-cs"/>
              </a:rPr>
              <a:t>2. Implement functionality to automate match scheduling.</a:t>
            </a:r>
            <a:endParaRPr lang="en-US" sz="1600" kern="1200" dirty="0">
              <a:latin typeface="+mn-lt"/>
              <a:ea typeface="+mn-ea"/>
              <a:cs typeface="+mn-cs"/>
            </a:endParaRPr>
          </a:p>
          <a:p>
            <a:pPr defTabSz="822960">
              <a:spcAft>
                <a:spcPts val="600"/>
              </a:spcAft>
            </a:pPr>
            <a:r>
              <a:rPr lang="en-US" sz="1600" kern="1200" dirty="0">
                <a:latin typeface="Consolas"/>
                <a:ea typeface="+mn-ea"/>
                <a:cs typeface="+mn-cs"/>
              </a:rPr>
              <a:t>3. Generate and handle tournament brackets.</a:t>
            </a:r>
            <a:endParaRPr lang="en-US" sz="1600" kern="1200" dirty="0">
              <a:latin typeface="+mn-lt"/>
              <a:ea typeface="+mn-ea"/>
              <a:cs typeface="+mn-cs"/>
            </a:endParaRPr>
          </a:p>
          <a:p>
            <a:pPr defTabSz="822960">
              <a:spcAft>
                <a:spcPts val="600"/>
              </a:spcAft>
            </a:pPr>
            <a:r>
              <a:rPr lang="en-US" sz="1600" kern="1200" dirty="0">
                <a:latin typeface="Consolas"/>
                <a:ea typeface="+mn-ea"/>
                <a:cs typeface="+mn-cs"/>
              </a:rPr>
              <a:t>4. Write unit tests to verify functionality.</a:t>
            </a:r>
            <a:endParaRPr lang="en-US" sz="16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E51BA4DF-2BD4-4EC2-B1DB-B27C8AC718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796C75-D727-2899-C247-4D2B3AFA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167623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Bookman Old Style"/>
              </a:rPr>
              <a:t>TEAM DETAILS</a:t>
            </a:r>
            <a:endParaRPr lang="en-US" sz="4000" dirty="0"/>
          </a:p>
        </p:txBody>
      </p:sp>
      <p:pic>
        <p:nvPicPr>
          <p:cNvPr id="5" name="Picture 4" descr="Periodic table illustration">
            <a:extLst>
              <a:ext uri="{FF2B5EF4-FFF2-40B4-BE49-F238E27FC236}">
                <a16:creationId xmlns="" xmlns:a16="http://schemas.microsoft.com/office/drawing/2014/main" id="{BD903F3E-8A21-ED1B-EFC8-B0687E3F8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91" r="30825" b="1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C0CED3-B0CB-BFF2-0E63-762B1C175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Team name : Coders</a:t>
            </a:r>
          </a:p>
          <a:p>
            <a:pPr marL="0" indent="0">
              <a:buNone/>
            </a:pPr>
            <a:endParaRPr lang="en-US" sz="17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Team no : </a:t>
            </a:r>
            <a:r>
              <a:rPr lang="en-US" sz="1700" dirty="0" smtClean="0">
                <a:latin typeface="Bookman Old Style" panose="02050604050505020204" pitchFamily="18" charset="0"/>
              </a:rPr>
              <a:t>17</a:t>
            </a:r>
          </a:p>
          <a:p>
            <a:pPr marL="0" indent="0">
              <a:buNone/>
            </a:pPr>
            <a:endParaRPr lang="en-US" sz="17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Bookman Old Style" panose="02050604050505020204" pitchFamily="18" charset="0"/>
              </a:rPr>
              <a:t>Project no:156</a:t>
            </a:r>
            <a:endParaRPr lang="en-US" sz="17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17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Team members :  </a:t>
            </a:r>
          </a:p>
          <a:p>
            <a:pPr marL="0" indent="0">
              <a:buNone/>
            </a:pPr>
            <a:endParaRPr lang="en-US" sz="1700" dirty="0">
              <a:latin typeface="Candara"/>
            </a:endParaRPr>
          </a:p>
          <a:p>
            <a:pPr marL="0" indent="0">
              <a:buNone/>
            </a:pPr>
            <a:r>
              <a:rPr lang="en-US" sz="1700" dirty="0" err="1">
                <a:latin typeface="Consolas"/>
              </a:rPr>
              <a:t>Yuvaraj</a:t>
            </a:r>
            <a:r>
              <a:rPr lang="en-US" sz="1700" dirty="0">
                <a:latin typeface="Consolas"/>
              </a:rPr>
              <a:t> Kumar M – 3BR22CS189 </a:t>
            </a:r>
            <a:endParaRPr lang="en-US" sz="1700" dirty="0"/>
          </a:p>
          <a:p>
            <a:pPr marL="0" indent="0">
              <a:buNone/>
            </a:pPr>
            <a:r>
              <a:rPr lang="en-US" sz="1700" dirty="0" err="1">
                <a:latin typeface="Consolas"/>
                <a:cs typeface="Arial"/>
              </a:rPr>
              <a:t>Vrishab</a:t>
            </a:r>
            <a:r>
              <a:rPr lang="en-US" sz="1700" dirty="0">
                <a:latin typeface="Consolas"/>
                <a:cs typeface="Arial"/>
              </a:rPr>
              <a:t> M – 3BR22CS183 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Arial"/>
              </a:rPr>
              <a:t>Shreya Y P – 3BR22CS157 </a:t>
            </a:r>
          </a:p>
          <a:p>
            <a:pPr marL="0" indent="0">
              <a:buNone/>
            </a:pPr>
            <a:r>
              <a:rPr lang="en-US" sz="1700" dirty="0" err="1">
                <a:latin typeface="Consolas"/>
                <a:cs typeface="Arial"/>
              </a:rPr>
              <a:t>Vaishnavi</a:t>
            </a:r>
            <a:r>
              <a:rPr lang="en-US" sz="1700" dirty="0">
                <a:latin typeface="Consolas"/>
                <a:cs typeface="Arial"/>
              </a:rPr>
              <a:t> Joshi – 3BR22CS178</a:t>
            </a:r>
          </a:p>
        </p:txBody>
      </p:sp>
    </p:spTree>
    <p:extLst>
      <p:ext uri="{BB962C8B-B14F-4D97-AF65-F5344CB8AC3E}">
        <p14:creationId xmlns:p14="http://schemas.microsoft.com/office/powerpoint/2010/main" val="25141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1361AD-D305-C688-D8FA-81427402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Bookman Old Style"/>
              </a:rPr>
              <a:t>ABSTRACT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=""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040639-1E8A-9E29-3590-770150A6C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>
                <a:solidFill>
                  <a:srgbClr val="000000"/>
                </a:solidFill>
                <a:latin typeface="Candara"/>
                <a:ea typeface="+mn-lt"/>
                <a:cs typeface="+mn-lt"/>
              </a:rPr>
              <a:t>Abstract: The Sports Tournament Scheduler POC is a Python-based solution designed to streamline sports event scheduling. In this proof of concept, we focus on creating a robust system for managing tournaments, teams, and match scheduling. The key components include:</a:t>
            </a:r>
            <a:endParaRPr lang="en-US"/>
          </a:p>
          <a:p>
            <a:pPr marL="0" indent="0">
              <a:buNone/>
            </a:pPr>
            <a:endParaRPr lang="en-US" sz="1900">
              <a:latin typeface="Candara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900" b="1">
                <a:latin typeface="Candara"/>
                <a:ea typeface="+mn-lt"/>
                <a:cs typeface="+mn-lt"/>
              </a:rPr>
              <a:t>Tournament and Team Management:</a:t>
            </a:r>
            <a:endParaRPr lang="en-US" sz="1900">
              <a:latin typeface="Candara"/>
            </a:endParaRPr>
          </a:p>
          <a:p>
            <a:pPr lvl="1"/>
            <a:r>
              <a:rPr lang="en-US" sz="1900">
                <a:latin typeface="Candara"/>
                <a:ea typeface="+mn-lt"/>
                <a:cs typeface="+mn-lt"/>
              </a:rPr>
              <a:t>We define classes to handle tournament data, allowing for CRUD (Create, Read, Update, Delete) operations. Teams are organized efficiently, ensuring accurate representation within the system.</a:t>
            </a:r>
            <a:endParaRPr lang="en-US" sz="1900">
              <a:latin typeface="Candara"/>
            </a:endParaRPr>
          </a:p>
          <a:p>
            <a:endParaRPr lang="en-US" sz="1900" b="1">
              <a:latin typeface="Candara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900" b="1">
                <a:latin typeface="Candara"/>
                <a:ea typeface="+mn-lt"/>
                <a:cs typeface="+mn-lt"/>
              </a:rPr>
              <a:t>Automated Match Scheduling:</a:t>
            </a:r>
            <a:endParaRPr lang="en-US" sz="1900">
              <a:latin typeface="Candara"/>
            </a:endParaRPr>
          </a:p>
          <a:p>
            <a:pPr lvl="1"/>
            <a:r>
              <a:rPr lang="en-US" sz="1900">
                <a:latin typeface="Candara"/>
                <a:ea typeface="+mn-lt"/>
                <a:cs typeface="+mn-lt"/>
              </a:rPr>
              <a:t>Our solution automates match scheduling based on team availability and available dates. By intelligently assigning teams to timeslots, we optimize the overall tournament schedule.</a:t>
            </a:r>
            <a:endParaRPr lang="en-US" sz="1900">
              <a:latin typeface="Candara"/>
            </a:endParaRPr>
          </a:p>
          <a:p>
            <a:endParaRPr lang="en-US" sz="1900" b="1">
              <a:latin typeface="Candara"/>
            </a:endParaRPr>
          </a:p>
          <a:p>
            <a:pPr marL="457200" lvl="1" indent="0">
              <a:buNone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23480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1361AD-D305-C688-D8FA-81427402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Bookman Old Style"/>
              </a:rPr>
              <a:t>ABSTRACT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=""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040639-1E8A-9E29-3590-770150A6C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7704"/>
            <a:ext cx="10515600" cy="392684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b="1">
                <a:latin typeface="Candara"/>
                <a:ea typeface="+mn-lt"/>
                <a:cs typeface="+mn-lt"/>
              </a:rPr>
              <a:t>Tournament Brackets:</a:t>
            </a:r>
            <a:endParaRPr lang="en-US" sz="2100">
              <a:latin typeface="Candara"/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2100">
                <a:latin typeface="Candara"/>
                <a:ea typeface="+mn-lt"/>
                <a:cs typeface="+mn-lt"/>
              </a:rPr>
              <a:t>We generate and manage tournament brackets, ensuring fair matchups and smooth progression through various rounds. </a:t>
            </a:r>
          </a:p>
          <a:p>
            <a:pPr marL="971550" lvl="1" indent="-285750">
              <a:buFont typeface="Arial"/>
              <a:buChar char="•"/>
            </a:pPr>
            <a:r>
              <a:rPr lang="en-US" sz="2100">
                <a:latin typeface="Candara"/>
                <a:ea typeface="+mn-lt"/>
                <a:cs typeface="+mn-lt"/>
              </a:rPr>
              <a:t>The bracket system facilitates tracking team progress and determining winners.</a:t>
            </a:r>
            <a:endParaRPr lang="en-US"/>
          </a:p>
          <a:p>
            <a:pPr marL="971550" lvl="1" indent="-285750">
              <a:buFont typeface="Arial"/>
              <a:buChar char="•"/>
            </a:pPr>
            <a:endParaRPr lang="en-US" sz="2100">
              <a:latin typeface="Candara"/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endParaRPr lang="en-US" sz="2100">
              <a:latin typeface="Candara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100" b="1">
                <a:latin typeface="Candara"/>
                <a:ea typeface="+mn-lt"/>
                <a:cs typeface="+mn-lt"/>
              </a:rPr>
              <a:t>Unit Testing:</a:t>
            </a:r>
            <a:endParaRPr lang="en-US" sz="2100">
              <a:latin typeface="Candara"/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2100">
                <a:latin typeface="Candara"/>
                <a:ea typeface="+mn-lt"/>
                <a:cs typeface="+mn-lt"/>
              </a:rPr>
              <a:t>Rigorous unit tests validate the functionality of our solution. </a:t>
            </a:r>
          </a:p>
          <a:p>
            <a:pPr marL="971550" lvl="1" indent="-285750">
              <a:buFont typeface="Arial"/>
              <a:buChar char="•"/>
            </a:pPr>
            <a:r>
              <a:rPr lang="en-US" sz="2100">
                <a:latin typeface="Candara"/>
                <a:ea typeface="+mn-lt"/>
                <a:cs typeface="+mn-lt"/>
              </a:rPr>
              <a:t>We verify that CRUD operations, match scheduling, and bracket generation work as expected.</a:t>
            </a:r>
            <a:endParaRPr lang="en-US"/>
          </a:p>
          <a:p>
            <a:pPr marL="0" indent="0">
              <a:buNone/>
            </a:pPr>
            <a:r>
              <a:rPr lang="en-US"/>
              <a:t/>
            </a:r>
            <a:br>
              <a:rPr lang="en-US"/>
            </a:br>
            <a:endParaRPr lang="en-US"/>
          </a:p>
          <a:p>
            <a:endParaRPr lang="en-US" sz="1900" b="1">
              <a:latin typeface="Candara"/>
            </a:endParaRPr>
          </a:p>
          <a:p>
            <a:pPr marL="457200" lvl="1" indent="0">
              <a:buNone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59884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488D35-9EDF-EE4D-E40D-B2D9FD8CA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045"/>
            <a:ext cx="10515600" cy="1325563"/>
          </a:xfrm>
        </p:spPr>
        <p:txBody>
          <a:bodyPr/>
          <a:lstStyle/>
          <a:p>
            <a:r>
              <a:rPr lang="en-US">
                <a:latin typeface="Bookman Old Style"/>
              </a:rPr>
              <a:t>INTRODUCTION TO PROJECT</a:t>
            </a:r>
          </a:p>
        </p:txBody>
      </p:sp>
      <p:graphicFrame>
        <p:nvGraphicFramePr>
          <p:cNvPr id="19" name="Content Placeholder 6">
            <a:extLst>
              <a:ext uri="{FF2B5EF4-FFF2-40B4-BE49-F238E27FC236}">
                <a16:creationId xmlns="" xmlns:a16="http://schemas.microsoft.com/office/drawing/2014/main" id="{2235E63A-8A01-9088-DFA3-8BAFB7125F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4058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071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1919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7BC7C6-8992-B0C4-7213-8EED49C4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ookman Old Style"/>
              </a:rPr>
              <a:t>MODULE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E72E1B-97C2-D445-F3CF-8F2E69452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ndara"/>
              </a:rPr>
              <a:t>Test case 1 - </a:t>
            </a:r>
          </a:p>
          <a:p>
            <a:endParaRPr lang="en-US">
              <a:latin typeface="Candara"/>
            </a:endParaRPr>
          </a:p>
          <a:p>
            <a:endParaRPr lang="en-US">
              <a:latin typeface="Candara"/>
            </a:endParaRPr>
          </a:p>
          <a:p>
            <a:r>
              <a:rPr lang="en-US">
                <a:latin typeface="Candara"/>
              </a:rPr>
              <a:t>Test case 2 -</a:t>
            </a:r>
          </a:p>
          <a:p>
            <a:endParaRPr lang="en-US">
              <a:latin typeface="Candara"/>
            </a:endParaRPr>
          </a:p>
          <a:p>
            <a:endParaRPr lang="en-US">
              <a:latin typeface="Candara"/>
            </a:endParaRPr>
          </a:p>
          <a:p>
            <a:r>
              <a:rPr lang="en-US">
                <a:latin typeface="Candara"/>
              </a:rPr>
              <a:t>Test case 3 -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0409BD9-EF86-93FB-299D-ADAAB07DC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70" y="2384742"/>
            <a:ext cx="6494780" cy="828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FFE2B4E-D163-8BB8-0422-BE19AE9C4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50" y="3908425"/>
            <a:ext cx="5361940" cy="859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FE4084D-5A14-BD23-05C1-82CA93AD5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25" y="5434965"/>
            <a:ext cx="7194550" cy="9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0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1919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7BC7C6-8992-B0C4-7213-8EED49C4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ookman Old Style"/>
              </a:rPr>
              <a:t>MODULE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E72E1B-97C2-D445-F3CF-8F2E69452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ndara"/>
              </a:rPr>
              <a:t>Test case 4 - </a:t>
            </a:r>
          </a:p>
          <a:p>
            <a:endParaRPr lang="en-US">
              <a:latin typeface="Candara"/>
            </a:endParaRPr>
          </a:p>
          <a:p>
            <a:endParaRPr lang="en-US">
              <a:latin typeface="Candara"/>
            </a:endParaRPr>
          </a:p>
          <a:p>
            <a:r>
              <a:rPr lang="en-US">
                <a:latin typeface="Candara"/>
              </a:rPr>
              <a:t>Test case 5 -</a:t>
            </a:r>
          </a:p>
          <a:p>
            <a:endParaRPr lang="en-US">
              <a:latin typeface="Candara"/>
            </a:endParaRPr>
          </a:p>
          <a:p>
            <a:endParaRPr lang="en-US">
              <a:latin typeface="Candara"/>
            </a:endParaRPr>
          </a:p>
          <a:p>
            <a:r>
              <a:rPr lang="en-US">
                <a:latin typeface="Candara"/>
              </a:rPr>
              <a:t>Test case main 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D266420-E908-348A-0460-956B4D520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10" y="5465762"/>
            <a:ext cx="4076700" cy="904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0A17CBC-7445-802C-F8FD-D2ED19BC8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62" y="3860482"/>
            <a:ext cx="7077075" cy="904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A5C9188-172A-824A-3F27-6E1601180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85" y="2336482"/>
            <a:ext cx="63817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0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="" xmlns:a16="http://schemas.microsoft.com/office/drawing/2014/main" id="{9FAE3189-8382-5DD2-FCCC-6D0FF3E043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417" r="9085" b="88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50AB553-2A96-4A92-96F2-93548E0969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34FD91-9181-8661-1E1F-887E42A0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Bookman Old Style"/>
              </a:rPr>
              <a:t>CODE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F9D054-82E6-19BE-01EA-51496E71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385"/>
            <a:ext cx="10180320" cy="449357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/>
            <a:r>
              <a:rPr lang="en-US" sz="2400" dirty="0">
                <a:latin typeface="Candara"/>
              </a:rPr>
              <a:t>Tournament </a:t>
            </a:r>
            <a:r>
              <a:rPr lang="en-US" sz="2400" dirty="0" smtClean="0">
                <a:latin typeface="Candara"/>
              </a:rPr>
              <a:t>chosen</a:t>
            </a:r>
            <a:r>
              <a:rPr lang="en-US" sz="2400" dirty="0">
                <a:latin typeface="Candara"/>
              </a:rPr>
              <a:t> – </a:t>
            </a:r>
            <a:r>
              <a:rPr lang="en-US" sz="2400" b="1" dirty="0">
                <a:latin typeface="Candara"/>
              </a:rPr>
              <a:t>Indian Premier League 2024</a:t>
            </a:r>
            <a:endParaRPr lang="en-US" sz="2400" dirty="0">
              <a:latin typeface="Candara"/>
            </a:endParaRPr>
          </a:p>
          <a:p>
            <a:pPr marL="0" indent="0">
              <a:buNone/>
            </a:pPr>
            <a:endParaRPr lang="en-US" sz="2400" b="1" dirty="0">
              <a:latin typeface="Candara"/>
            </a:endParaRPr>
          </a:p>
          <a:p>
            <a:pPr marL="342900" indent="-342900"/>
            <a:r>
              <a:rPr lang="en-US" sz="2400" dirty="0">
                <a:latin typeface="Candara"/>
              </a:rPr>
              <a:t>class Team includes the team_id and name</a:t>
            </a:r>
            <a:endParaRPr lang="en-US" dirty="0"/>
          </a:p>
          <a:p>
            <a:pPr marL="0" indent="0">
              <a:buNone/>
            </a:pPr>
            <a:endParaRPr lang="en-US" sz="2400" dirty="0">
              <a:latin typeface="Candara"/>
            </a:endParaRPr>
          </a:p>
          <a:p>
            <a:pPr marL="342900" indent="-342900"/>
            <a:r>
              <a:rPr lang="en-US" sz="2400" dirty="0">
                <a:latin typeface="Candara"/>
              </a:rPr>
              <a:t>class Tournament includes the tournament_id, name and  teams where CRUD operations are executed</a:t>
            </a:r>
          </a:p>
          <a:p>
            <a:pPr marL="0" indent="0">
              <a:buNone/>
            </a:pPr>
            <a:endParaRPr lang="en-US" sz="2400" dirty="0">
              <a:latin typeface="Candara"/>
            </a:endParaRPr>
          </a:p>
          <a:p>
            <a:pPr marL="514350" indent="-514350"/>
            <a:r>
              <a:rPr lang="en-US" sz="2400" dirty="0">
                <a:latin typeface="Candara"/>
              </a:rPr>
              <a:t>add_team</a:t>
            </a:r>
          </a:p>
          <a:p>
            <a:pPr marL="514350" indent="-514350"/>
            <a:r>
              <a:rPr lang="en-US" sz="2400" dirty="0">
                <a:latin typeface="Candara"/>
              </a:rPr>
              <a:t>remove_team</a:t>
            </a:r>
          </a:p>
          <a:p>
            <a:pPr marL="514350" indent="-514350"/>
            <a:r>
              <a:rPr lang="en-US" sz="2400" dirty="0">
                <a:latin typeface="Candara"/>
              </a:rPr>
              <a:t>update_team</a:t>
            </a:r>
          </a:p>
          <a:p>
            <a:pPr marL="514350" indent="-514350"/>
            <a:r>
              <a:rPr lang="en-US" sz="2400" dirty="0">
                <a:latin typeface="Candara"/>
              </a:rPr>
              <a:t>get_team</a:t>
            </a:r>
          </a:p>
        </p:txBody>
      </p:sp>
    </p:spTree>
    <p:extLst>
      <p:ext uri="{BB962C8B-B14F-4D97-AF65-F5344CB8AC3E}">
        <p14:creationId xmlns:p14="http://schemas.microsoft.com/office/powerpoint/2010/main" val="343735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316</Words>
  <Application>Microsoft Office PowerPoint</Application>
  <PresentationFormat>Widescreen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Aptos</vt:lpstr>
      <vt:lpstr>Aptos Display</vt:lpstr>
      <vt:lpstr>Arial</vt:lpstr>
      <vt:lpstr>Bookman Old Style</vt:lpstr>
      <vt:lpstr>Calibri</vt:lpstr>
      <vt:lpstr>Calisto MT</vt:lpstr>
      <vt:lpstr>Candara</vt:lpstr>
      <vt:lpstr>Consolas</vt:lpstr>
      <vt:lpstr>Footlight MT Light</vt:lpstr>
      <vt:lpstr>Segoe UI</vt:lpstr>
      <vt:lpstr>office theme</vt:lpstr>
      <vt:lpstr>PYTHON  INTERNSHIP mini  PROJECT</vt:lpstr>
      <vt:lpstr>PowerPoint Presentation</vt:lpstr>
      <vt:lpstr>TEAM DETAILS</vt:lpstr>
      <vt:lpstr>ABSTRACT</vt:lpstr>
      <vt:lpstr>ABSTRACT</vt:lpstr>
      <vt:lpstr>INTRODUCTION TO PROJECT</vt:lpstr>
      <vt:lpstr>MODULE DESCRIPTION</vt:lpstr>
      <vt:lpstr>MODULE DESCRIPTION</vt:lpstr>
      <vt:lpstr>CODE DESCRIPTION</vt:lpstr>
      <vt:lpstr>CODE DESCRIPTION</vt:lpstr>
      <vt:lpstr>CODE DESCRIPTION</vt:lpstr>
      <vt:lpstr>CODE DESCRIPTION</vt:lpstr>
      <vt:lpstr>CODE DESCRIPTION</vt:lpstr>
      <vt:lpstr>CODE DESCRIPTION</vt:lpstr>
      <vt:lpstr>RESULTS AND DESCRIPTIONS</vt:lpstr>
      <vt:lpstr>RESULTS AND DESCRIPTIONS</vt:lpstr>
      <vt:lpstr>RESULTS AND DESCRIPTIONS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Vindhya</dc:creator>
  <cp:lastModifiedBy>dell</cp:lastModifiedBy>
  <cp:revision>230</cp:revision>
  <dcterms:created xsi:type="dcterms:W3CDTF">2024-04-30T03:17:50Z</dcterms:created>
  <dcterms:modified xsi:type="dcterms:W3CDTF">2024-05-02T16:41:41Z</dcterms:modified>
</cp:coreProperties>
</file>