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9"/>
    <p:restoredTop sz="94766"/>
  </p:normalViewPr>
  <p:slideViewPr>
    <p:cSldViewPr snapToGrid="0" snapToObjects="1">
      <p:cViewPr varScale="1">
        <p:scale>
          <a:sx n="70" d="100"/>
          <a:sy n="70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A4DA-89FF-594B-9E22-29F7B7C3C4C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A815-78EE-CA42-A2A9-980CE038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</a:t>
            </a:r>
            <a:r>
              <a:rPr lang="en-US" dirty="0" smtClean="0"/>
              <a:t>Public Response of </a:t>
            </a:r>
            <a:r>
              <a:rPr lang="en-US" dirty="0"/>
              <a:t>COVID-19 </a:t>
            </a:r>
            <a:r>
              <a:rPr lang="en-US" dirty="0" smtClean="0"/>
              <a:t>Vaccine </a:t>
            </a:r>
            <a:r>
              <a:rPr lang="en-US" dirty="0"/>
              <a:t>using </a:t>
            </a:r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Kevin Yue</a:t>
            </a:r>
          </a:p>
          <a:p>
            <a:pPr algn="r"/>
            <a:r>
              <a:rPr lang="en-US" dirty="0" smtClean="0"/>
              <a:t>Feb 19,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63892"/>
            <a:ext cx="8911687" cy="1280890"/>
          </a:xfrm>
        </p:spPr>
        <p:txBody>
          <a:bodyPr/>
          <a:lstStyle/>
          <a:p>
            <a:r>
              <a:rPr lang="en-US" dirty="0" smtClean="0"/>
              <a:t>Motivation of this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1239982"/>
            <a:ext cx="860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Until Feb 19, 2021, there has been 111 millions </a:t>
            </a:r>
            <a:r>
              <a:rPr lang="en-US" dirty="0" err="1" smtClean="0"/>
              <a:t>covid</a:t>
            </a:r>
            <a:r>
              <a:rPr lang="en-US" dirty="0" smtClean="0"/>
              <a:t> cases worldwide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Several vaccines has been approved and utilized world wide including two  vaccines recently approved by FDA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project can help government/companies/researchers track people’s options of </a:t>
            </a:r>
            <a:r>
              <a:rPr lang="en-US" dirty="0" err="1" smtClean="0"/>
              <a:t>covid</a:t>
            </a:r>
            <a:r>
              <a:rPr lang="en-US" dirty="0" smtClean="0"/>
              <a:t> vaccine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81" y="3071751"/>
            <a:ext cx="4786052" cy="3418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77" y="3071751"/>
            <a:ext cx="4786051" cy="3418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68989" y="6490359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(from wiki)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288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63892"/>
            <a:ext cx="8911687" cy="1280890"/>
          </a:xfrm>
        </p:spPr>
        <p:txBody>
          <a:bodyPr/>
          <a:lstStyle/>
          <a:p>
            <a:r>
              <a:rPr lang="en-US" dirty="0" smtClean="0"/>
              <a:t>Data Import and Cleaning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1239982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was obtained from twitter using API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was filtered twice to obtain twitter related to </a:t>
            </a:r>
            <a:r>
              <a:rPr lang="en-US" dirty="0" err="1" smtClean="0"/>
              <a:t>covid</a:t>
            </a:r>
            <a:r>
              <a:rPr lang="en-US" dirty="0" smtClean="0"/>
              <a:t> vaccine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After all cleaning &amp; filtering, 548 tweets were obtained</a:t>
            </a:r>
          </a:p>
        </p:txBody>
      </p:sp>
      <p:pic>
        <p:nvPicPr>
          <p:cNvPr id="6" name="Picture 5" descr="../../Screen%20Shot%202021-02-10%20at%2012.00.22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73" y="2520872"/>
            <a:ext cx="8068587" cy="3325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89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63892"/>
            <a:ext cx="8911687" cy="1280890"/>
          </a:xfrm>
        </p:spPr>
        <p:txBody>
          <a:bodyPr/>
          <a:lstStyle/>
          <a:p>
            <a:r>
              <a:rPr lang="en-US" dirty="0" smtClean="0"/>
              <a:t>Word Cloud Chart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103639"/>
            <a:ext cx="8215745" cy="49206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592924" y="1083117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Tweet content was visualized using word cloud chart, in which the size of word is proportional to its frequency.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most frequent texts are </a:t>
            </a:r>
            <a:r>
              <a:rPr lang="en-US" dirty="0" err="1" smtClean="0"/>
              <a:t>covid</a:t>
            </a:r>
            <a:r>
              <a:rPr lang="en-US" dirty="0" smtClean="0"/>
              <a:t> vaccine and covid19 vaccine</a:t>
            </a:r>
          </a:p>
        </p:txBody>
      </p:sp>
    </p:spTree>
    <p:extLst>
      <p:ext uri="{BB962C8B-B14F-4D97-AF65-F5344CB8AC3E}">
        <p14:creationId xmlns:p14="http://schemas.microsoft.com/office/powerpoint/2010/main" val="9231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63892"/>
            <a:ext cx="8911687" cy="1280890"/>
          </a:xfrm>
        </p:spPr>
        <p:txBody>
          <a:bodyPr/>
          <a:lstStyle/>
          <a:p>
            <a:r>
              <a:rPr lang="en-US" dirty="0" smtClean="0"/>
              <a:t>Twitter Sediment Analysis </a:t>
            </a:r>
            <a:endParaRPr lang="en-US" dirty="0"/>
          </a:p>
        </p:txBody>
      </p:sp>
      <p:pic>
        <p:nvPicPr>
          <p:cNvPr id="5" name="Picture 4" descr="../../Screen%20Shot%202021-02-10%20at%2012.17.15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810484"/>
            <a:ext cx="4542167" cy="3188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../Screen%20Shot%202021-02-10%20at%2012.21.42%20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95" y="2810484"/>
            <a:ext cx="4387996" cy="31885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592924" y="1239982"/>
            <a:ext cx="860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analysis was performed using </a:t>
            </a:r>
            <a:r>
              <a:rPr lang="en-US" dirty="0" err="1" smtClean="0"/>
              <a:t>TextBlob</a:t>
            </a:r>
            <a:r>
              <a:rPr lang="en-US" dirty="0" smtClean="0"/>
              <a:t>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results show 44.34% of tweets show positive response of </a:t>
            </a:r>
            <a:r>
              <a:rPr lang="en-US" dirty="0" err="1" smtClean="0"/>
              <a:t>covid</a:t>
            </a:r>
            <a:r>
              <a:rPr lang="en-US" dirty="0" smtClean="0"/>
              <a:t> vaccine, while the percentages of neutral and negative response are 37.23% and 18.43%,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187825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63892"/>
            <a:ext cx="8911687" cy="1280890"/>
          </a:xfrm>
        </p:spPr>
        <p:txBody>
          <a:bodyPr/>
          <a:lstStyle/>
          <a:p>
            <a:r>
              <a:rPr lang="en-US" dirty="0" smtClean="0"/>
              <a:t>Machine Learning 1: SVC to build own sediment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2924" y="2470075"/>
            <a:ext cx="8603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Support vector classifier analysis was utilized to build own sediment model by training the data with the existing label obtained from </a:t>
            </a:r>
            <a:r>
              <a:rPr lang="en-US" dirty="0" err="1" smtClean="0"/>
              <a:t>TextBlob</a:t>
            </a:r>
            <a:r>
              <a:rPr lang="en-US" dirty="0" smtClean="0"/>
              <a:t> function.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results show the an accuracy of 62.42% of own built sediment analysis compared to the </a:t>
            </a:r>
            <a:r>
              <a:rPr lang="en-US" dirty="0" err="1" smtClean="0"/>
              <a:t>TextBlob</a:t>
            </a:r>
            <a:r>
              <a:rPr lang="en-US" dirty="0" smtClean="0"/>
              <a:t> function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possible reason for the discrepancy is due to the limited number of tweet for SVC analysis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27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63892"/>
            <a:ext cx="8911687" cy="1280890"/>
          </a:xfrm>
        </p:spPr>
        <p:txBody>
          <a:bodyPr/>
          <a:lstStyle/>
          <a:p>
            <a:r>
              <a:rPr lang="en-US" dirty="0" smtClean="0"/>
              <a:t>Machine Learning 2: Unsupervised clustering Analysis to Group Tweets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6163" y="1756843"/>
            <a:ext cx="860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Tweets are first </a:t>
            </a:r>
            <a:r>
              <a:rPr lang="en-US" dirty="0" err="1" smtClean="0"/>
              <a:t>vectorized</a:t>
            </a:r>
            <a:r>
              <a:rPr lang="en-US" dirty="0" smtClean="0"/>
              <a:t> and then clustered into 3 clusters using </a:t>
            </a:r>
            <a:r>
              <a:rPr lang="en-US" dirty="0" err="1" smtClean="0"/>
              <a:t>KMeans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percentages of each clusters are 13.5%, 81.02%, 5.47%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results indicate unsupervised clustering analysis might not be a good way for sediment analysis as the feature words in clusters are not related to options</a:t>
            </a:r>
          </a:p>
        </p:txBody>
      </p:sp>
      <p:pic>
        <p:nvPicPr>
          <p:cNvPr id="4" name="Picture 3" descr="../../Screen%20Shot%202021-02-18%20at%204.10.18%20P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8" t="20088" r="26787"/>
          <a:stretch/>
        </p:blipFill>
        <p:spPr bwMode="auto">
          <a:xfrm>
            <a:off x="2962656" y="3459088"/>
            <a:ext cx="3895344" cy="275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7" y="3459089"/>
            <a:ext cx="4987302" cy="27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9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63892"/>
            <a:ext cx="8911687" cy="1280890"/>
          </a:xfrm>
        </p:spPr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2924" y="1372795"/>
            <a:ext cx="86036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Tweets were obtained from API and filtered twice to obtain the tweets related to </a:t>
            </a:r>
            <a:r>
              <a:rPr lang="en-US" dirty="0" err="1" smtClean="0"/>
              <a:t>covid</a:t>
            </a:r>
            <a:r>
              <a:rPr lang="en-US" dirty="0" smtClean="0"/>
              <a:t> vaccine.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Twitter sediment analysis was performed by using </a:t>
            </a:r>
            <a:r>
              <a:rPr lang="en-US" dirty="0" err="1" smtClean="0"/>
              <a:t>TextBlob</a:t>
            </a:r>
            <a:r>
              <a:rPr lang="en-US" dirty="0" smtClean="0"/>
              <a:t> function. The results show that 44.34</a:t>
            </a:r>
            <a:r>
              <a:rPr lang="en-US" dirty="0"/>
              <a:t>% of tweets show positive response of </a:t>
            </a:r>
            <a:r>
              <a:rPr lang="en-US" dirty="0" err="1"/>
              <a:t>covid</a:t>
            </a:r>
            <a:r>
              <a:rPr lang="en-US" dirty="0"/>
              <a:t> vaccine, while the percentages of neutral and negative response are 37.23% and 18.43%, respectively.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Support vector classifier analysis was utilized to build own sediment </a:t>
            </a:r>
            <a:r>
              <a:rPr lang="en-US" dirty="0" smtClean="0"/>
              <a:t>model. The </a:t>
            </a:r>
            <a:r>
              <a:rPr lang="en-US" dirty="0"/>
              <a:t>results show the an accuracy of 62.42% </a:t>
            </a:r>
            <a:r>
              <a:rPr lang="en-US" dirty="0" smtClean="0"/>
              <a:t>compared </a:t>
            </a:r>
            <a:r>
              <a:rPr lang="en-US" dirty="0"/>
              <a:t>to the </a:t>
            </a:r>
            <a:r>
              <a:rPr lang="en-US" dirty="0" err="1"/>
              <a:t>TextBlob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unsupervised clustering analysis was performed to group tweets. Three clusters were obtained with percentages of13.5</a:t>
            </a:r>
            <a:r>
              <a:rPr lang="en-US" dirty="0"/>
              <a:t>%, 81.02%, 5.47</a:t>
            </a:r>
            <a:r>
              <a:rPr lang="en-US" dirty="0" smtClean="0"/>
              <a:t>%, respectively. The </a:t>
            </a:r>
            <a:r>
              <a:rPr lang="en-US" dirty="0"/>
              <a:t>results indicate unsupervised clustering analysis might not be a good way for sediment analysis as </a:t>
            </a:r>
            <a:r>
              <a:rPr lang="en-US" dirty="0" smtClean="0"/>
              <a:t>the unsupervised clustering analysis are not based on options but word frequencies.</a:t>
            </a:r>
          </a:p>
        </p:txBody>
      </p:sp>
    </p:spTree>
    <p:extLst>
      <p:ext uri="{BB962C8B-B14F-4D97-AF65-F5344CB8AC3E}">
        <p14:creationId xmlns:p14="http://schemas.microsoft.com/office/powerpoint/2010/main" val="2035132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438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 3</vt:lpstr>
      <vt:lpstr>Arial</vt:lpstr>
      <vt:lpstr>Wisp</vt:lpstr>
      <vt:lpstr>Evaluating Public Response of COVID-19 Vaccine using NLP</vt:lpstr>
      <vt:lpstr>Motivation of this project</vt:lpstr>
      <vt:lpstr>Data Import and Cleaning</vt:lpstr>
      <vt:lpstr>Word Cloud Chart</vt:lpstr>
      <vt:lpstr>Twitter Sediment Analysis </vt:lpstr>
      <vt:lpstr>Machine Learning 1: SVC to build own sediment model</vt:lpstr>
      <vt:lpstr>Machine Learning 2: Unsupervised clustering Analysis to Group Tweets</vt:lpstr>
      <vt:lpstr>Summaries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Public Response of COVID-19 Vaccine using NLP</dc:title>
  <dc:creator>weiwei wang</dc:creator>
  <cp:lastModifiedBy>weiwei wang</cp:lastModifiedBy>
  <cp:revision>14</cp:revision>
  <dcterms:created xsi:type="dcterms:W3CDTF">2021-02-20T14:46:00Z</dcterms:created>
  <dcterms:modified xsi:type="dcterms:W3CDTF">2021-02-20T16:35:17Z</dcterms:modified>
</cp:coreProperties>
</file>