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7026F-DFDA-4175-A85A-C206C09C07BD}"/>
              </a:ext>
            </a:extLst>
          </p:cNvPr>
          <p:cNvSpPr txBox="1"/>
          <p:nvPr/>
        </p:nvSpPr>
        <p:spPr>
          <a:xfrm>
            <a:off x="2438399" y="446467"/>
            <a:ext cx="6907618" cy="23391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RAJASTHAN IT HACKATHON</a:t>
            </a:r>
            <a:endParaRPr lang="en-US" sz="4000"/>
          </a:p>
          <a:p>
            <a:pPr algn="ctr"/>
            <a:r>
              <a:rPr lang="en-US" sz="4000"/>
              <a:t>2018</a:t>
            </a:r>
            <a:r>
              <a:rPr lang="en-US"/>
              <a:t> </a:t>
            </a:r>
          </a:p>
          <a:p>
            <a:pPr algn="ctr"/>
            <a:endParaRPr lang="en-US"/>
          </a:p>
          <a:p>
            <a:pPr algn="ctr"/>
            <a:r>
              <a:rPr lang="en-US" sz="4400"/>
              <a:t>TEAM SCARECROW</a:t>
            </a:r>
            <a:r>
              <a:rPr lang="en-US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26064-294A-428E-AE7F-685298CA656D}"/>
              </a:ext>
            </a:extLst>
          </p:cNvPr>
          <p:cNvSpPr txBox="1"/>
          <p:nvPr/>
        </p:nvSpPr>
        <p:spPr>
          <a:xfrm>
            <a:off x="4304447" y="5002751"/>
            <a:ext cx="6517758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/>
              <a:t>TEAM MEMBERS: AJIT SINGH(7988334915)</a:t>
            </a:r>
            <a:endParaRPr lang="en-US"/>
          </a:p>
          <a:p>
            <a:pPr algn="r"/>
            <a:r>
              <a:rPr lang="en-US" sz="2800"/>
              <a:t>                               MANOJ KUMAR</a:t>
            </a:r>
          </a:p>
          <a:p>
            <a:pPr algn="r"/>
            <a:r>
              <a:rPr lang="en-US" sz="2800"/>
              <a:t>        YASHWANT RANA </a:t>
            </a:r>
          </a:p>
          <a:p>
            <a:pPr algn="r"/>
            <a:r>
              <a:rPr lang="en-US" sz="2800"/>
              <a:t>KAMESH TIWARI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6AE90-DF87-41AD-BBDA-7E10B88FA6C7}"/>
              </a:ext>
            </a:extLst>
          </p:cNvPr>
          <p:cNvSpPr txBox="1"/>
          <p:nvPr/>
        </p:nvSpPr>
        <p:spPr>
          <a:xfrm>
            <a:off x="2782453" y="2949129"/>
            <a:ext cx="6039293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PROBLEM STATEMENT : 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sz="2800" dirty="0">
                <a:solidFill>
                  <a:srgbClr val="7F7F7F"/>
                </a:solidFill>
              </a:rPr>
              <a:t>A ROBOTIC DRONE TO GUIDE AWAY THE STRAY ANIMALS FROM THE AGRICULTURAL FIELDS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84BAB-9F58-4ECD-B49D-CD1783910BC1}"/>
              </a:ext>
            </a:extLst>
          </p:cNvPr>
          <p:cNvSpPr txBox="1"/>
          <p:nvPr/>
        </p:nvSpPr>
        <p:spPr>
          <a:xfrm>
            <a:off x="737189" y="5160234"/>
            <a:ext cx="28849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Seat No:C2/F/38 </a:t>
            </a:r>
          </a:p>
        </p:txBody>
      </p:sp>
    </p:spTree>
    <p:extLst>
      <p:ext uri="{BB962C8B-B14F-4D97-AF65-F5344CB8AC3E}">
        <p14:creationId xmlns:p14="http://schemas.microsoft.com/office/powerpoint/2010/main" val="102153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2D46C1-0745-451E-9A8F-F0F526394D07}"/>
              </a:ext>
            </a:extLst>
          </p:cNvPr>
          <p:cNvSpPr txBox="1"/>
          <p:nvPr/>
        </p:nvSpPr>
        <p:spPr>
          <a:xfrm>
            <a:off x="3413050" y="854048"/>
            <a:ext cx="4550733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</a:rPr>
              <a:t>INTRODUCTION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0B2B8-44B8-4DC2-881A-C1078BBF7BE3}"/>
              </a:ext>
            </a:extLst>
          </p:cNvPr>
          <p:cNvSpPr txBox="1"/>
          <p:nvPr/>
        </p:nvSpPr>
        <p:spPr>
          <a:xfrm>
            <a:off x="441284" y="1724379"/>
            <a:ext cx="11089757" cy="50783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FFFF"/>
                </a:solidFill>
              </a:rPr>
              <a:t>The problem of stray animals is a major issue for farmers around the country .</a:t>
            </a: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FFFF"/>
                </a:solidFill>
              </a:rPr>
              <a:t>A lot of time and energy of farmers is consumed to  distract away these stray animals like cows , dogs etc.</a:t>
            </a: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FFFF"/>
                </a:solidFill>
              </a:rPr>
              <a:t>Crops are destroyed by these animals which leads to financial issues for farmers.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FFFF"/>
                </a:solidFill>
              </a:rPr>
              <a:t>Our project aims to automatize this task with the help of a robotic drone.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4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A91EE-FB92-4067-B778-01468EF0B1F5}"/>
              </a:ext>
            </a:extLst>
          </p:cNvPr>
          <p:cNvSpPr txBox="1"/>
          <p:nvPr/>
        </p:nvSpPr>
        <p:spPr>
          <a:xfrm>
            <a:off x="3324445" y="464187"/>
            <a:ext cx="4993758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</a:rPr>
              <a:t>RESOURCES USED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D37C1-A50B-4938-973C-807D7D7DBCE8}"/>
              </a:ext>
            </a:extLst>
          </p:cNvPr>
          <p:cNvSpPr txBox="1"/>
          <p:nvPr/>
        </p:nvSpPr>
        <p:spPr>
          <a:xfrm>
            <a:off x="1079237" y="1667539"/>
            <a:ext cx="10487246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/>
              <a:t>QUADCOPTER DRONE</a:t>
            </a:r>
          </a:p>
          <a:p>
            <a:pPr marL="285750" indent="-285750">
              <a:buFont typeface="Arial"/>
              <a:buChar char="•"/>
            </a:pPr>
            <a:r>
              <a:rPr lang="en-US" sz="3600"/>
              <a:t>CAMERA AT A HEIGHT TO MARK ARENA </a:t>
            </a:r>
          </a:p>
          <a:p>
            <a:pPr marL="285750" indent="-285750">
              <a:buFont typeface="Arial"/>
              <a:buChar char="•"/>
            </a:pPr>
            <a:r>
              <a:rPr lang="en-US" sz="3600"/>
              <a:t>MARKER 0 FOR UNIDENTIFIED OBJECT.</a:t>
            </a:r>
          </a:p>
          <a:p>
            <a:pPr marL="285750" indent="-285750">
              <a:buFont typeface="Arial"/>
              <a:buChar char="•"/>
            </a:pPr>
            <a:r>
              <a:rPr lang="en-US" sz="3600"/>
              <a:t>COPTER WILL BE USED AS ANOTHER MARKER.</a:t>
            </a:r>
          </a:p>
          <a:p>
            <a:pPr marL="285750" indent="-285750">
              <a:buFont typeface="Arial"/>
              <a:buChar char="•"/>
            </a:pPr>
            <a:r>
              <a:rPr lang="en-US" sz="3600"/>
              <a:t>ROS(ROBOTICS OPERATING SYSTEM).</a:t>
            </a:r>
          </a:p>
          <a:p>
            <a:pPr marL="285750" indent="-285750">
              <a:buFont typeface="Arial"/>
              <a:buChar char="•"/>
            </a:pPr>
            <a:r>
              <a:rPr lang="en-US" sz="3600"/>
              <a:t>UBUNTU</a:t>
            </a:r>
          </a:p>
          <a:p>
            <a:pPr marL="285750" indent="-285750">
              <a:buFont typeface="Arial"/>
              <a:buChar char="•"/>
            </a:pPr>
            <a:r>
              <a:rPr lang="en-US" sz="3600"/>
              <a:t>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5240F31-BE40-4929-B56B-F3182986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08CF2-0586-4802-B1B0-252D1C818A4B}"/>
              </a:ext>
            </a:extLst>
          </p:cNvPr>
          <p:cNvSpPr txBox="1"/>
          <p:nvPr/>
        </p:nvSpPr>
        <p:spPr>
          <a:xfrm>
            <a:off x="900751" y="600501"/>
            <a:ext cx="3398293" cy="523220"/>
          </a:xfrm>
          <a:prstGeom prst="rect">
            <a:avLst/>
          </a:prstGeom>
          <a:solidFill>
            <a:srgbClr val="0070C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7106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44E5C-A8CE-4D49-A66A-A674A85B0596}"/>
              </a:ext>
            </a:extLst>
          </p:cNvPr>
          <p:cNvSpPr txBox="1"/>
          <p:nvPr/>
        </p:nvSpPr>
        <p:spPr>
          <a:xfrm>
            <a:off x="2509282" y="233816"/>
            <a:ext cx="6588641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</a:rPr>
              <a:t>TECHNICAL DETAILS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CCDB7-0C23-46C2-90B3-0227EED18A35}"/>
              </a:ext>
            </a:extLst>
          </p:cNvPr>
          <p:cNvSpPr txBox="1"/>
          <p:nvPr/>
        </p:nvSpPr>
        <p:spPr>
          <a:xfrm>
            <a:off x="1446026" y="1935025"/>
            <a:ext cx="9689804" cy="50167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3200"/>
              <a:t>A camera will be placed at the top of field to be protected. 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3200"/>
              <a:t>A marker will be used to identify as an stray animal.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3200"/>
              <a:t>The other marker will be for the drone over the field.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3200"/>
              <a:t>The drone marker will be differentiated from the animal by checking the Z-coordinate of the marker because the drone will be in  the air and its z-coordinate value will not be zero.</a:t>
            </a:r>
          </a:p>
          <a:p>
            <a:pPr algn="just"/>
            <a:endParaRPr lang="en-US" sz="3200"/>
          </a:p>
          <a:p>
            <a:pPr marL="285750" indent="-285750" algn="just">
              <a:buFont typeface="Arial"/>
              <a:buChar char="•"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3919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D1884-C36A-4520-B852-926855BD5C55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51122-6DED-405C-AE38-ED4CC775027D}"/>
              </a:ext>
            </a:extLst>
          </p:cNvPr>
          <p:cNvSpPr txBox="1"/>
          <p:nvPr/>
        </p:nvSpPr>
        <p:spPr>
          <a:xfrm>
            <a:off x="3040911" y="269257"/>
            <a:ext cx="5755758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</a:rPr>
              <a:t>HOW IT WORKS??</a:t>
            </a:r>
            <a:r>
              <a:rPr lang="en-US" b="1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59C54-2601-4382-867F-B951910E9BE7}"/>
              </a:ext>
            </a:extLst>
          </p:cNvPr>
          <p:cNvSpPr txBox="1"/>
          <p:nvPr/>
        </p:nvSpPr>
        <p:spPr>
          <a:xfrm>
            <a:off x="724819" y="1671217"/>
            <a:ext cx="10735338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As soon as an another marker will be placed inside the field ,the drone will chase the marker to its position. 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If the marker/stray animal changes its position then drone will again follow the  animal and reach to its position.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At last if the animal goes out of the field the drone will not follow it and will stay at its position over the field.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76C43-B365-4E6E-9405-E838E51D0769}"/>
              </a:ext>
            </a:extLst>
          </p:cNvPr>
          <p:cNvSpPr txBox="1"/>
          <p:nvPr/>
        </p:nvSpPr>
        <p:spPr>
          <a:xfrm>
            <a:off x="697904" y="4473132"/>
            <a:ext cx="1068217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/>
              <a:t>The animal can be forced out of the field by producing loud sound or emitting frequencies of particular value. e.g. 2.5MHz for stray dogs.  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352A2-5BFD-4792-8DF8-C1B7B2FC8167}"/>
              </a:ext>
            </a:extLst>
          </p:cNvPr>
          <p:cNvSpPr txBox="1"/>
          <p:nvPr/>
        </p:nvSpPr>
        <p:spPr>
          <a:xfrm>
            <a:off x="4069804" y="2921168"/>
            <a:ext cx="40523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76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5347 YASHWANT KUMAR RANA</cp:lastModifiedBy>
  <cp:revision>4</cp:revision>
  <dcterms:modified xsi:type="dcterms:W3CDTF">2018-03-20T09:30:42Z</dcterms:modified>
</cp:coreProperties>
</file>