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7049-4266-499C-A4BE-A207BF87F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BF60A-4AAA-4046-A7A1-BC601D9A9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71414-0A54-4C09-B6EE-83FBBE16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6D1-5524-4640-8A94-D3A13D61876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5563-C3AC-420A-9365-E39CEDA6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347A-12E8-477C-BBD2-2CFDC24A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8017-8753-49D9-9CFB-07B2C059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0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2F73-CC15-455B-95C3-F79D1E11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18D63-D087-4E37-AA85-5445F8E31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6468B-49F8-4093-B008-093394EC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6D1-5524-4640-8A94-D3A13D61876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B430-E324-4934-958A-DB3F2D99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0F42F-0106-4978-98E8-DEA389FF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8017-8753-49D9-9CFB-07B2C059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99502-6C80-4862-A2DA-DD233BCA4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D507A-DFEC-4577-A925-D82D32F44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E2D3-1245-456D-A412-6C1EB863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6D1-5524-4640-8A94-D3A13D61876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0EF54-D084-4320-819F-DC8BF6AB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A8F4-7FE6-423A-A30F-92A965E1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8017-8753-49D9-9CFB-07B2C059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5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C6D1-A7DA-4D93-A63C-792C3A7C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EA9D-C341-4041-828F-627D07B6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91D65-74CE-445D-9BA9-D7A6808E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6D1-5524-4640-8A94-D3A13D61876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3BC0-F91D-41E9-9444-F62F224A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9691C-D314-496E-B69D-3423BFF9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8017-8753-49D9-9CFB-07B2C059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5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3030-D512-4118-8D22-CBE92C8B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79B2-A28E-43DF-9C69-F0768A5FF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71B30-1CCE-4531-9DA3-8110CDEC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6D1-5524-4640-8A94-D3A13D61876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3C9E7-C0BA-4E2C-9FAE-24456E95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DDEB-E54B-46CF-B27E-DB5ADB60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8017-8753-49D9-9CFB-07B2C059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4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176D-0674-46A8-B014-7C7A50C0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5310-3B64-4338-80EA-71ADC2D2C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6F231-0941-440C-AD63-E75875836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FF119-C602-4851-8646-20C1F0FB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6D1-5524-4640-8A94-D3A13D61876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A2716-F78E-463D-A26E-5919057A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DD1B6-956F-4AD6-8A02-1DE91DD4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8017-8753-49D9-9CFB-07B2C059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5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7328-7DB3-4DF9-A27B-2FB6EB29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09A0C-100A-4080-BD45-1B5F68B73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08868-A51D-4688-BD44-246192511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9E0AA-D15F-4ED3-A6B6-1EF96F298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8A6D7-5E1C-43CC-8C43-A2C1D3455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27B4E-63B5-40B2-A177-A241A924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6D1-5524-4640-8A94-D3A13D61876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91C36-03FA-40B5-B092-B9B37648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362C9-29F8-4DAA-B7D8-537B9A2F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8017-8753-49D9-9CFB-07B2C059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7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E924-76A6-45E2-988B-1FFBC3DB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79321-3ADD-43C5-A89E-FB712AC7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6D1-5524-4640-8A94-D3A13D61876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4C492-9C62-4999-A348-42079936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DD4E1-D943-4948-ACA6-F0A57B61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8017-8753-49D9-9CFB-07B2C059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9EE9B-96B2-4D84-B59F-76DD17D4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6D1-5524-4640-8A94-D3A13D61876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1E505-61D2-4299-857B-01962F89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37749-DB3A-4F9F-9B97-5C55EC3B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8017-8753-49D9-9CFB-07B2C059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8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D5EF-3FBB-422C-97CE-37225103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AAFD-A89C-4862-A3C9-BE0172623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3E801-DFEA-477C-8237-33CE08D2A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D623E-59C9-4AB4-AA36-E0951399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6D1-5524-4640-8A94-D3A13D61876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FACFE-82E3-4E77-A022-5B4B0440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2523B-359A-4EA2-9228-3B9FE159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8017-8753-49D9-9CFB-07B2C059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4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6BDE-4E37-4163-A4CC-9D56F56B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7D74F-DCDB-412B-86E9-F24CD850C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73934-7631-4980-807C-88136073D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37E5B-DD1B-4371-A4F2-BA06DD14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46D1-5524-4640-8A94-D3A13D61876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41440-B28F-4E63-BE15-43388DFE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F1925-E832-466C-9C0F-91C02446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8017-8753-49D9-9CFB-07B2C059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4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F7C8F-0CAF-40D7-91A9-D649417C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2E2D6-4B20-4B20-8EBA-B799ED0EE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324FD-7254-4DB6-83A9-CB6EFB4B7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946D1-5524-4640-8A94-D3A13D61876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EF1D-C736-4D7B-B78D-FFE9136EA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43A6B-A133-47D7-A6B1-E9CDFCC90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38017-8753-49D9-9CFB-07B2C059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7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E164C-F822-4E04-AD60-1881540E0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37" y="89188"/>
            <a:ext cx="3813224" cy="2384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91177D-CF28-41B4-97FB-946415CD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84" y="86638"/>
            <a:ext cx="3828377" cy="2387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4682E-AEDF-44D1-BEF1-7337BFD19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484" y="89188"/>
            <a:ext cx="4023279" cy="2384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820C65-3CFE-452A-81AD-5B5B50BE1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38" y="2550711"/>
            <a:ext cx="3813224" cy="1798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2861DC-ACBF-4EA3-AE10-4C3A7B4A3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785" y="2531695"/>
            <a:ext cx="3828376" cy="1852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E5DF14-B77E-4DD6-BDAF-0872AE8824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2485" y="2531695"/>
            <a:ext cx="4023278" cy="18523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9B57B2-94F7-4A35-823D-773AF60CEB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37" y="4425664"/>
            <a:ext cx="3813224" cy="22429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30FFBF-FB62-4428-ACBF-E856311894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6487" y="4446135"/>
            <a:ext cx="3825950" cy="22429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3AC3DA-9455-42E8-A876-6E4D47CBDC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6784" y="4427389"/>
            <a:ext cx="892380" cy="22617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ED8D29-6C0F-4950-981C-0AC9AA2018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49760" y="4441762"/>
            <a:ext cx="1238718" cy="22473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EEACBE-0B31-4A7F-AB2B-C914B9697D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43604" y="4441762"/>
            <a:ext cx="1599517" cy="22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7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Yakov Krasnikov</dc:creator>
  <cp:lastModifiedBy>Yakov Krasnikov</cp:lastModifiedBy>
  <cp:revision>3</cp:revision>
  <dcterms:created xsi:type="dcterms:W3CDTF">2020-11-06T22:42:30Z</dcterms:created>
  <dcterms:modified xsi:type="dcterms:W3CDTF">2020-11-06T23:07:30Z</dcterms:modified>
</cp:coreProperties>
</file>