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7" r:id="rId2"/>
    <p:sldId id="289" r:id="rId3"/>
    <p:sldId id="256" r:id="rId4"/>
    <p:sldId id="282" r:id="rId5"/>
    <p:sldId id="258" r:id="rId6"/>
    <p:sldId id="283" r:id="rId7"/>
    <p:sldId id="284" r:id="rId8"/>
    <p:sldId id="285" r:id="rId9"/>
    <p:sldId id="270" r:id="rId10"/>
    <p:sldId id="260" r:id="rId11"/>
    <p:sldId id="273" r:id="rId12"/>
    <p:sldId id="272" r:id="rId13"/>
    <p:sldId id="271" r:id="rId14"/>
    <p:sldId id="262" r:id="rId15"/>
    <p:sldId id="274" r:id="rId16"/>
    <p:sldId id="275" r:id="rId17"/>
    <p:sldId id="286" r:id="rId18"/>
    <p:sldId id="276" r:id="rId19"/>
    <p:sldId id="277" r:id="rId20"/>
    <p:sldId id="278" r:id="rId21"/>
    <p:sldId id="287" r:id="rId22"/>
    <p:sldId id="280" r:id="rId23"/>
    <p:sldId id="266" r:id="rId24"/>
    <p:sldId id="281" r:id="rId25"/>
    <p:sldId id="268" r:id="rId26"/>
    <p:sldId id="288"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7E6164-8FB7-4364-B36E-3E299C4FBDDE}" v="433" dt="2024-05-07T11:04:52.5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078" autoAdjust="0"/>
    <p:restoredTop sz="91429" autoAdjust="0"/>
  </p:normalViewPr>
  <p:slideViewPr>
    <p:cSldViewPr snapToGrid="0">
      <p:cViewPr varScale="1">
        <p:scale>
          <a:sx n="60" d="100"/>
          <a:sy n="60" d="100"/>
        </p:scale>
        <p:origin x="52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pti Agarwal" userId="1cd6b3f1-0772-443d-a039-9ddf451c8ef9" providerId="ADAL" clId="{A17E6164-8FB7-4364-B36E-3E299C4FBDDE}"/>
    <pc:docChg chg="undo custSel addSld delSld modSld sldOrd">
      <pc:chgData name="Trapti Agarwal" userId="1cd6b3f1-0772-443d-a039-9ddf451c8ef9" providerId="ADAL" clId="{A17E6164-8FB7-4364-B36E-3E299C4FBDDE}" dt="2024-05-07T11:04:52.545" v="4704"/>
      <pc:docMkLst>
        <pc:docMk/>
      </pc:docMkLst>
      <pc:sldChg chg="addSp delSp modSp mod">
        <pc:chgData name="Trapti Agarwal" userId="1cd6b3f1-0772-443d-a039-9ddf451c8ef9" providerId="ADAL" clId="{A17E6164-8FB7-4364-B36E-3E299C4FBDDE}" dt="2024-05-07T11:01:37.060" v="4684" actId="21"/>
        <pc:sldMkLst>
          <pc:docMk/>
          <pc:sldMk cId="2762455416" sldId="257"/>
        </pc:sldMkLst>
        <pc:spChg chg="del mod">
          <ac:chgData name="Trapti Agarwal" userId="1cd6b3f1-0772-443d-a039-9ddf451c8ef9" providerId="ADAL" clId="{A17E6164-8FB7-4364-B36E-3E299C4FBDDE}" dt="2024-05-07T11:00:48.479" v="4662" actId="21"/>
          <ac:spMkLst>
            <pc:docMk/>
            <pc:sldMk cId="2762455416" sldId="257"/>
            <ac:spMk id="3" creationId="{F59F8DC7-A414-1C41-D77D-DF00889889EE}"/>
          </ac:spMkLst>
        </pc:spChg>
        <pc:spChg chg="add mod">
          <ac:chgData name="Trapti Agarwal" userId="1cd6b3f1-0772-443d-a039-9ddf451c8ef9" providerId="ADAL" clId="{A17E6164-8FB7-4364-B36E-3E299C4FBDDE}" dt="2024-05-07T11:00:48.479" v="4662" actId="21"/>
          <ac:spMkLst>
            <pc:docMk/>
            <pc:sldMk cId="2762455416" sldId="257"/>
            <ac:spMk id="5" creationId="{B3F9F01D-636B-311B-4A7D-4A20AF4FB7CC}"/>
          </ac:spMkLst>
        </pc:spChg>
        <pc:picChg chg="del">
          <ac:chgData name="Trapti Agarwal" userId="1cd6b3f1-0772-443d-a039-9ddf451c8ef9" providerId="ADAL" clId="{A17E6164-8FB7-4364-B36E-3E299C4FBDDE}" dt="2024-05-07T11:01:37.060" v="4684" actId="21"/>
          <ac:picMkLst>
            <pc:docMk/>
            <pc:sldMk cId="2762455416" sldId="257"/>
            <ac:picMk id="7" creationId="{0F8559E2-B8E6-A885-AA6E-5603B9597582}"/>
          </ac:picMkLst>
        </pc:picChg>
        <pc:picChg chg="add del">
          <ac:chgData name="Trapti Agarwal" userId="1cd6b3f1-0772-443d-a039-9ddf451c8ef9" providerId="ADAL" clId="{A17E6164-8FB7-4364-B36E-3E299C4FBDDE}" dt="2024-05-07T11:01:28.839" v="4682" actId="21"/>
          <ac:picMkLst>
            <pc:docMk/>
            <pc:sldMk cId="2762455416" sldId="257"/>
            <ac:picMk id="11" creationId="{044AA679-5E1C-7B79-42A1-75E8DD54695E}"/>
          </ac:picMkLst>
        </pc:picChg>
      </pc:sldChg>
      <pc:sldChg chg="modSp mod">
        <pc:chgData name="Trapti Agarwal" userId="1cd6b3f1-0772-443d-a039-9ddf451c8ef9" providerId="ADAL" clId="{A17E6164-8FB7-4364-B36E-3E299C4FBDDE}" dt="2024-05-06T07:38:30.052" v="2349" actId="20577"/>
        <pc:sldMkLst>
          <pc:docMk/>
          <pc:sldMk cId="4186531128" sldId="258"/>
        </pc:sldMkLst>
        <pc:spChg chg="mod">
          <ac:chgData name="Trapti Agarwal" userId="1cd6b3f1-0772-443d-a039-9ddf451c8ef9" providerId="ADAL" clId="{A17E6164-8FB7-4364-B36E-3E299C4FBDDE}" dt="2024-05-06T07:38:30.052" v="2349" actId="20577"/>
          <ac:spMkLst>
            <pc:docMk/>
            <pc:sldMk cId="4186531128" sldId="258"/>
            <ac:spMk id="2" creationId="{8421B6DE-67D4-3255-5474-06D7AAB1B95D}"/>
          </ac:spMkLst>
        </pc:spChg>
      </pc:sldChg>
      <pc:sldChg chg="delSp modSp del mod">
        <pc:chgData name="Trapti Agarwal" userId="1cd6b3f1-0772-443d-a039-9ddf451c8ef9" providerId="ADAL" clId="{A17E6164-8FB7-4364-B36E-3E299C4FBDDE}" dt="2024-05-07T11:03:47.209" v="4695" actId="47"/>
        <pc:sldMkLst>
          <pc:docMk/>
          <pc:sldMk cId="2954017645" sldId="259"/>
        </pc:sldMkLst>
        <pc:spChg chg="mod">
          <ac:chgData name="Trapti Agarwal" userId="1cd6b3f1-0772-443d-a039-9ddf451c8ef9" providerId="ADAL" clId="{A17E6164-8FB7-4364-B36E-3E299C4FBDDE}" dt="2024-05-06T07:37:59.520" v="2325" actId="108"/>
          <ac:spMkLst>
            <pc:docMk/>
            <pc:sldMk cId="2954017645" sldId="259"/>
            <ac:spMk id="2" creationId="{8421B6DE-67D4-3255-5474-06D7AAB1B95D}"/>
          </ac:spMkLst>
        </pc:spChg>
        <pc:spChg chg="mod">
          <ac:chgData name="Trapti Agarwal" userId="1cd6b3f1-0772-443d-a039-9ddf451c8ef9" providerId="ADAL" clId="{A17E6164-8FB7-4364-B36E-3E299C4FBDDE}" dt="2024-05-03T10:02:26.622" v="2" actId="20577"/>
          <ac:spMkLst>
            <pc:docMk/>
            <pc:sldMk cId="2954017645" sldId="259"/>
            <ac:spMk id="4" creationId="{B179FCC3-EC4C-F3CA-DC7B-E44AFB997F60}"/>
          </ac:spMkLst>
        </pc:spChg>
        <pc:spChg chg="del">
          <ac:chgData name="Trapti Agarwal" userId="1cd6b3f1-0772-443d-a039-9ddf451c8ef9" providerId="ADAL" clId="{A17E6164-8FB7-4364-B36E-3E299C4FBDDE}" dt="2024-05-07T09:24:27.747" v="3775" actId="478"/>
          <ac:spMkLst>
            <pc:docMk/>
            <pc:sldMk cId="2954017645" sldId="259"/>
            <ac:spMk id="20" creationId="{7C1A9045-4DF3-E54C-DA5B-DF8BF962F13B}"/>
          </ac:spMkLst>
        </pc:spChg>
        <pc:spChg chg="del">
          <ac:chgData name="Trapti Agarwal" userId="1cd6b3f1-0772-443d-a039-9ddf451c8ef9" providerId="ADAL" clId="{A17E6164-8FB7-4364-B36E-3E299C4FBDDE}" dt="2024-05-07T09:24:27.747" v="3775" actId="478"/>
          <ac:spMkLst>
            <pc:docMk/>
            <pc:sldMk cId="2954017645" sldId="259"/>
            <ac:spMk id="22" creationId="{49681A9E-6995-08E4-0249-9D0A6DAD25E8}"/>
          </ac:spMkLst>
        </pc:spChg>
      </pc:sldChg>
      <pc:sldChg chg="addSp delSp modSp mod">
        <pc:chgData name="Trapti Agarwal" userId="1cd6b3f1-0772-443d-a039-9ddf451c8ef9" providerId="ADAL" clId="{A17E6164-8FB7-4364-B36E-3E299C4FBDDE}" dt="2024-05-07T11:04:23.036" v="4701" actId="14100"/>
        <pc:sldMkLst>
          <pc:docMk/>
          <pc:sldMk cId="133094972" sldId="260"/>
        </pc:sldMkLst>
        <pc:spChg chg="del">
          <ac:chgData name="Trapti Agarwal" userId="1cd6b3f1-0772-443d-a039-9ddf451c8ef9" providerId="ADAL" clId="{A17E6164-8FB7-4364-B36E-3E299C4FBDDE}" dt="2024-05-03T10:15:38.006" v="406" actId="478"/>
          <ac:spMkLst>
            <pc:docMk/>
            <pc:sldMk cId="133094972" sldId="260"/>
            <ac:spMk id="2" creationId="{8421B6DE-67D4-3255-5474-06D7AAB1B95D}"/>
          </ac:spMkLst>
        </pc:spChg>
        <pc:spChg chg="add del mod">
          <ac:chgData name="Trapti Agarwal" userId="1cd6b3f1-0772-443d-a039-9ddf451c8ef9" providerId="ADAL" clId="{A17E6164-8FB7-4364-B36E-3E299C4FBDDE}" dt="2024-05-03T10:15:44.543" v="407" actId="478"/>
          <ac:spMkLst>
            <pc:docMk/>
            <pc:sldMk cId="133094972" sldId="260"/>
            <ac:spMk id="4" creationId="{2CA42E6A-2529-3AE5-A3C9-D83AE5D413A6}"/>
          </ac:spMkLst>
        </pc:spChg>
        <pc:spChg chg="mod">
          <ac:chgData name="Trapti Agarwal" userId="1cd6b3f1-0772-443d-a039-9ddf451c8ef9" providerId="ADAL" clId="{A17E6164-8FB7-4364-B36E-3E299C4FBDDE}" dt="2024-05-03T10:18:23.375" v="448" actId="20577"/>
          <ac:spMkLst>
            <pc:docMk/>
            <pc:sldMk cId="133094972" sldId="260"/>
            <ac:spMk id="28" creationId="{25E2961D-E6F0-4D55-0274-196AFEE39877}"/>
          </ac:spMkLst>
        </pc:spChg>
        <pc:picChg chg="add mod">
          <ac:chgData name="Trapti Agarwal" userId="1cd6b3f1-0772-443d-a039-9ddf451c8ef9" providerId="ADAL" clId="{A17E6164-8FB7-4364-B36E-3E299C4FBDDE}" dt="2024-05-07T11:04:23.036" v="4701" actId="14100"/>
          <ac:picMkLst>
            <pc:docMk/>
            <pc:sldMk cId="133094972" sldId="260"/>
            <ac:picMk id="2" creationId="{E834E0D0-E9A3-3C6C-C93F-A19AAC21D2C9}"/>
          </ac:picMkLst>
        </pc:picChg>
        <pc:picChg chg="add mod">
          <ac:chgData name="Trapti Agarwal" userId="1cd6b3f1-0772-443d-a039-9ddf451c8ef9" providerId="ADAL" clId="{A17E6164-8FB7-4364-B36E-3E299C4FBDDE}" dt="2024-05-07T11:04:07.390" v="4697"/>
          <ac:picMkLst>
            <pc:docMk/>
            <pc:sldMk cId="133094972" sldId="260"/>
            <ac:picMk id="3" creationId="{32D0696E-28C8-4D33-9EDA-DE3DB9540AAE}"/>
          </ac:picMkLst>
        </pc:picChg>
        <pc:picChg chg="add del mod">
          <ac:chgData name="Trapti Agarwal" userId="1cd6b3f1-0772-443d-a039-9ddf451c8ef9" providerId="ADAL" clId="{A17E6164-8FB7-4364-B36E-3E299C4FBDDE}" dt="2024-05-03T10:18:10.076" v="443" actId="478"/>
          <ac:picMkLst>
            <pc:docMk/>
            <pc:sldMk cId="133094972" sldId="260"/>
            <ac:picMk id="5" creationId="{20BC3E90-D34C-05BD-A159-B34831FF9895}"/>
          </ac:picMkLst>
        </pc:picChg>
        <pc:picChg chg="add del mod">
          <ac:chgData name="Trapti Agarwal" userId="1cd6b3f1-0772-443d-a039-9ddf451c8ef9" providerId="ADAL" clId="{A17E6164-8FB7-4364-B36E-3E299C4FBDDE}" dt="2024-05-03T10:27:52.496" v="864" actId="21"/>
          <ac:picMkLst>
            <pc:docMk/>
            <pc:sldMk cId="133094972" sldId="260"/>
            <ac:picMk id="6" creationId="{EA62472F-2428-FA8B-24D7-D50B89434737}"/>
          </ac:picMkLst>
        </pc:picChg>
        <pc:picChg chg="add del mod ord">
          <ac:chgData name="Trapti Agarwal" userId="1cd6b3f1-0772-443d-a039-9ddf451c8ef9" providerId="ADAL" clId="{A17E6164-8FB7-4364-B36E-3E299C4FBDDE}" dt="2024-05-03T11:00:16.089" v="1060" actId="478"/>
          <ac:picMkLst>
            <pc:docMk/>
            <pc:sldMk cId="133094972" sldId="260"/>
            <ac:picMk id="7" creationId="{EA62472F-2428-FA8B-24D7-D50B89434737}"/>
          </ac:picMkLst>
        </pc:picChg>
        <pc:picChg chg="mod">
          <ac:chgData name="Trapti Agarwal" userId="1cd6b3f1-0772-443d-a039-9ddf451c8ef9" providerId="ADAL" clId="{A17E6164-8FB7-4364-B36E-3E299C4FBDDE}" dt="2024-05-03T10:17:40.418" v="436" actId="1076"/>
          <ac:picMkLst>
            <pc:docMk/>
            <pc:sldMk cId="133094972" sldId="260"/>
            <ac:picMk id="8" creationId="{66759FF6-DD69-E9D9-2089-B242E6CD8774}"/>
          </ac:picMkLst>
        </pc:picChg>
        <pc:picChg chg="del mod">
          <ac:chgData name="Trapti Agarwal" userId="1cd6b3f1-0772-443d-a039-9ddf451c8ef9" providerId="ADAL" clId="{A17E6164-8FB7-4364-B36E-3E299C4FBDDE}" dt="2024-05-03T11:00:49.296" v="1065" actId="478"/>
          <ac:picMkLst>
            <pc:docMk/>
            <pc:sldMk cId="133094972" sldId="260"/>
            <ac:picMk id="26" creationId="{A1407B0D-87FD-8D12-883A-E6B1E1DED4AE}"/>
          </ac:picMkLst>
        </pc:picChg>
        <pc:picChg chg="mod">
          <ac:chgData name="Trapti Agarwal" userId="1cd6b3f1-0772-443d-a039-9ddf451c8ef9" providerId="ADAL" clId="{A17E6164-8FB7-4364-B36E-3E299C4FBDDE}" dt="2024-05-03T10:16:25.307" v="416" actId="1076"/>
          <ac:picMkLst>
            <pc:docMk/>
            <pc:sldMk cId="133094972" sldId="260"/>
            <ac:picMk id="30" creationId="{F1318736-47B3-2A40-F061-A101E6BC649B}"/>
          </ac:picMkLst>
        </pc:picChg>
        <pc:picChg chg="del">
          <ac:chgData name="Trapti Agarwal" userId="1cd6b3f1-0772-443d-a039-9ddf451c8ef9" providerId="ADAL" clId="{A17E6164-8FB7-4364-B36E-3E299C4FBDDE}" dt="2024-05-03T10:16:13.444" v="412" actId="478"/>
          <ac:picMkLst>
            <pc:docMk/>
            <pc:sldMk cId="133094972" sldId="260"/>
            <ac:picMk id="32" creationId="{20BC3E90-D34C-05BD-A159-B34831FF9895}"/>
          </ac:picMkLst>
        </pc:picChg>
        <pc:picChg chg="del">
          <ac:chgData name="Trapti Agarwal" userId="1cd6b3f1-0772-443d-a039-9ddf451c8ef9" providerId="ADAL" clId="{A17E6164-8FB7-4364-B36E-3E299C4FBDDE}" dt="2024-05-03T10:16:12.705" v="411" actId="478"/>
          <ac:picMkLst>
            <pc:docMk/>
            <pc:sldMk cId="133094972" sldId="260"/>
            <ac:picMk id="34" creationId="{EA62472F-2428-FA8B-24D7-D50B89434737}"/>
          </ac:picMkLst>
        </pc:picChg>
        <pc:picChg chg="add mod">
          <ac:chgData name="Trapti Agarwal" userId="1cd6b3f1-0772-443d-a039-9ddf451c8ef9" providerId="ADAL" clId="{A17E6164-8FB7-4364-B36E-3E299C4FBDDE}" dt="2024-05-03T11:00:27.315" v="1064" actId="1076"/>
          <ac:picMkLst>
            <pc:docMk/>
            <pc:sldMk cId="133094972" sldId="260"/>
            <ac:picMk id="6146" creationId="{5EECF254-85AE-8167-E82D-F3FDDF8855D1}"/>
          </ac:picMkLst>
        </pc:picChg>
        <pc:picChg chg="add mod">
          <ac:chgData name="Trapti Agarwal" userId="1cd6b3f1-0772-443d-a039-9ddf451c8ef9" providerId="ADAL" clId="{A17E6164-8FB7-4364-B36E-3E299C4FBDDE}" dt="2024-05-03T11:00:53.384" v="1068" actId="14100"/>
          <ac:picMkLst>
            <pc:docMk/>
            <pc:sldMk cId="133094972" sldId="260"/>
            <ac:picMk id="6148" creationId="{537128C6-10EF-1025-E5F9-90BE31A94639}"/>
          </ac:picMkLst>
        </pc:picChg>
      </pc:sldChg>
      <pc:sldChg chg="addSp delSp modSp del mod">
        <pc:chgData name="Trapti Agarwal" userId="1cd6b3f1-0772-443d-a039-9ddf451c8ef9" providerId="ADAL" clId="{A17E6164-8FB7-4364-B36E-3E299C4FBDDE}" dt="2024-05-03T11:08:58.798" v="1069" actId="47"/>
        <pc:sldMkLst>
          <pc:docMk/>
          <pc:sldMk cId="1513974411" sldId="261"/>
        </pc:sldMkLst>
        <pc:spChg chg="del">
          <ac:chgData name="Trapti Agarwal" userId="1cd6b3f1-0772-443d-a039-9ddf451c8ef9" providerId="ADAL" clId="{A17E6164-8FB7-4364-B36E-3E299C4FBDDE}" dt="2024-05-03T10:15:19.676" v="404" actId="478"/>
          <ac:spMkLst>
            <pc:docMk/>
            <pc:sldMk cId="1513974411" sldId="261"/>
            <ac:spMk id="2" creationId="{8421B6DE-67D4-3255-5474-06D7AAB1B95D}"/>
          </ac:spMkLst>
        </pc:spChg>
        <pc:spChg chg="add del mod">
          <ac:chgData name="Trapti Agarwal" userId="1cd6b3f1-0772-443d-a039-9ddf451c8ef9" providerId="ADAL" clId="{A17E6164-8FB7-4364-B36E-3E299C4FBDDE}" dt="2024-05-03T10:15:22.351" v="405" actId="478"/>
          <ac:spMkLst>
            <pc:docMk/>
            <pc:sldMk cId="1513974411" sldId="261"/>
            <ac:spMk id="5" creationId="{AE20B241-47A8-16DA-6AE1-F4A68A39D0A1}"/>
          </ac:spMkLst>
        </pc:spChg>
        <pc:spChg chg="mod">
          <ac:chgData name="Trapti Agarwal" userId="1cd6b3f1-0772-443d-a039-9ddf451c8ef9" providerId="ADAL" clId="{A17E6164-8FB7-4364-B36E-3E299C4FBDDE}" dt="2024-05-03T10:54:22.998" v="996" actId="21"/>
          <ac:spMkLst>
            <pc:docMk/>
            <pc:sldMk cId="1513974411" sldId="261"/>
            <ac:spMk id="10" creationId="{0A5623F6-572C-AD2C-5D9C-79E5A932D77E}"/>
          </ac:spMkLst>
        </pc:spChg>
        <pc:picChg chg="del">
          <ac:chgData name="Trapti Agarwal" userId="1cd6b3f1-0772-443d-a039-9ddf451c8ef9" providerId="ADAL" clId="{A17E6164-8FB7-4364-B36E-3E299C4FBDDE}" dt="2024-05-03T10:53:59.542" v="987" actId="21"/>
          <ac:picMkLst>
            <pc:docMk/>
            <pc:sldMk cId="1513974411" sldId="261"/>
            <ac:picMk id="4" creationId="{31E73592-393F-81DC-62D0-B6548946E8AE}"/>
          </ac:picMkLst>
        </pc:picChg>
        <pc:picChg chg="del">
          <ac:chgData name="Trapti Agarwal" userId="1cd6b3f1-0772-443d-a039-9ddf451c8ef9" providerId="ADAL" clId="{A17E6164-8FB7-4364-B36E-3E299C4FBDDE}" dt="2024-05-03T10:52:40.685" v="964" actId="478"/>
          <ac:picMkLst>
            <pc:docMk/>
            <pc:sldMk cId="1513974411" sldId="261"/>
            <ac:picMk id="14" creationId="{4F420B0F-6A7E-1C61-5381-8B1B68B04950}"/>
          </ac:picMkLst>
        </pc:picChg>
        <pc:picChg chg="del">
          <ac:chgData name="Trapti Agarwal" userId="1cd6b3f1-0772-443d-a039-9ddf451c8ef9" providerId="ADAL" clId="{A17E6164-8FB7-4364-B36E-3E299C4FBDDE}" dt="2024-05-03T10:52:42.917" v="965" actId="478"/>
          <ac:picMkLst>
            <pc:docMk/>
            <pc:sldMk cId="1513974411" sldId="261"/>
            <ac:picMk id="24" creationId="{14369B6E-572A-4442-93B6-99BABAA2D570}"/>
          </ac:picMkLst>
        </pc:picChg>
      </pc:sldChg>
      <pc:sldChg chg="addSp delSp modSp mod">
        <pc:chgData name="Trapti Agarwal" userId="1cd6b3f1-0772-443d-a039-9ddf451c8ef9" providerId="ADAL" clId="{A17E6164-8FB7-4364-B36E-3E299C4FBDDE}" dt="2024-05-03T11:17:16.495" v="1485" actId="20577"/>
        <pc:sldMkLst>
          <pc:docMk/>
          <pc:sldMk cId="796259271" sldId="262"/>
        </pc:sldMkLst>
        <pc:spChg chg="del">
          <ac:chgData name="Trapti Agarwal" userId="1cd6b3f1-0772-443d-a039-9ddf451c8ef9" providerId="ADAL" clId="{A17E6164-8FB7-4364-B36E-3E299C4FBDDE}" dt="2024-05-03T10:19:13.342" v="450" actId="478"/>
          <ac:spMkLst>
            <pc:docMk/>
            <pc:sldMk cId="796259271" sldId="262"/>
            <ac:spMk id="2" creationId="{8421B6DE-67D4-3255-5474-06D7AAB1B95D}"/>
          </ac:spMkLst>
        </pc:spChg>
        <pc:spChg chg="add mod">
          <ac:chgData name="Trapti Agarwal" userId="1cd6b3f1-0772-443d-a039-9ddf451c8ef9" providerId="ADAL" clId="{A17E6164-8FB7-4364-B36E-3E299C4FBDDE}" dt="2024-05-03T11:17:16.495" v="1485" actId="20577"/>
          <ac:spMkLst>
            <pc:docMk/>
            <pc:sldMk cId="796259271" sldId="262"/>
            <ac:spMk id="3" creationId="{F3B52210-DF87-B52A-CFE8-E638C043CEE5}"/>
          </ac:spMkLst>
        </pc:spChg>
        <pc:spChg chg="add del mod">
          <ac:chgData name="Trapti Agarwal" userId="1cd6b3f1-0772-443d-a039-9ddf451c8ef9" providerId="ADAL" clId="{A17E6164-8FB7-4364-B36E-3E299C4FBDDE}" dt="2024-05-03T10:19:19.550" v="451" actId="478"/>
          <ac:spMkLst>
            <pc:docMk/>
            <pc:sldMk cId="796259271" sldId="262"/>
            <ac:spMk id="4" creationId="{FBEBBD09-FE32-4152-346E-7CC316D9F3ED}"/>
          </ac:spMkLst>
        </pc:spChg>
        <pc:spChg chg="del mod">
          <ac:chgData name="Trapti Agarwal" userId="1cd6b3f1-0772-443d-a039-9ddf451c8ef9" providerId="ADAL" clId="{A17E6164-8FB7-4364-B36E-3E299C4FBDDE}" dt="2024-05-03T11:12:49.527" v="1112" actId="478"/>
          <ac:spMkLst>
            <pc:docMk/>
            <pc:sldMk cId="796259271" sldId="262"/>
            <ac:spMk id="28" creationId="{25E2961D-E6F0-4D55-0274-196AFEE39877}"/>
          </ac:spMkLst>
        </pc:spChg>
        <pc:picChg chg="add mod">
          <ac:chgData name="Trapti Agarwal" userId="1cd6b3f1-0772-443d-a039-9ddf451c8ef9" providerId="ADAL" clId="{A17E6164-8FB7-4364-B36E-3E299C4FBDDE}" dt="2024-05-03T11:13:43.837" v="1146" actId="14100"/>
          <ac:picMkLst>
            <pc:docMk/>
            <pc:sldMk cId="796259271" sldId="262"/>
            <ac:picMk id="2" creationId="{CA46283B-97FC-579A-F797-9B17C9B9F5BE}"/>
          </ac:picMkLst>
        </pc:picChg>
        <pc:picChg chg="mod">
          <ac:chgData name="Trapti Agarwal" userId="1cd6b3f1-0772-443d-a039-9ddf451c8ef9" providerId="ADAL" clId="{A17E6164-8FB7-4364-B36E-3E299C4FBDDE}" dt="2024-05-03T11:13:39.977" v="1145" actId="1036"/>
          <ac:picMkLst>
            <pc:docMk/>
            <pc:sldMk cId="796259271" sldId="262"/>
            <ac:picMk id="6" creationId="{9E9022E2-11C9-335E-2FD4-4A7801692C2C}"/>
          </ac:picMkLst>
        </pc:picChg>
        <pc:picChg chg="del">
          <ac:chgData name="Trapti Agarwal" userId="1cd6b3f1-0772-443d-a039-9ddf451c8ef9" providerId="ADAL" clId="{A17E6164-8FB7-4364-B36E-3E299C4FBDDE}" dt="2024-05-03T11:10:22.356" v="1070" actId="478"/>
          <ac:picMkLst>
            <pc:docMk/>
            <pc:sldMk cId="796259271" sldId="262"/>
            <ac:picMk id="9" creationId="{FB4C11CF-674E-5D37-C5B2-429E12FC7A7F}"/>
          </ac:picMkLst>
        </pc:picChg>
        <pc:picChg chg="del">
          <ac:chgData name="Trapti Agarwal" userId="1cd6b3f1-0772-443d-a039-9ddf451c8ef9" providerId="ADAL" clId="{A17E6164-8FB7-4364-B36E-3E299C4FBDDE}" dt="2024-05-03T11:12:08.054" v="1092" actId="478"/>
          <ac:picMkLst>
            <pc:docMk/>
            <pc:sldMk cId="796259271" sldId="262"/>
            <ac:picMk id="11" creationId="{65B64068-534D-931E-D11A-9AE9041306E6}"/>
          </ac:picMkLst>
        </pc:picChg>
        <pc:picChg chg="add mod">
          <ac:chgData name="Trapti Agarwal" userId="1cd6b3f1-0772-443d-a039-9ddf451c8ef9" providerId="ADAL" clId="{A17E6164-8FB7-4364-B36E-3E299C4FBDDE}" dt="2024-05-03T11:13:39.977" v="1145" actId="1036"/>
          <ac:picMkLst>
            <pc:docMk/>
            <pc:sldMk cId="796259271" sldId="262"/>
            <ac:picMk id="1026" creationId="{0B125C14-E1EE-FD04-793C-28A8750478E7}"/>
          </ac:picMkLst>
        </pc:picChg>
        <pc:picChg chg="add mod">
          <ac:chgData name="Trapti Agarwal" userId="1cd6b3f1-0772-443d-a039-9ddf451c8ef9" providerId="ADAL" clId="{A17E6164-8FB7-4364-B36E-3E299C4FBDDE}" dt="2024-05-03T11:13:39.977" v="1145" actId="1036"/>
          <ac:picMkLst>
            <pc:docMk/>
            <pc:sldMk cId="796259271" sldId="262"/>
            <ac:picMk id="1028" creationId="{A96D0902-0FEF-04EC-C3D2-E9BFF67A14C8}"/>
          </ac:picMkLst>
        </pc:picChg>
        <pc:picChg chg="add del mod">
          <ac:chgData name="Trapti Agarwal" userId="1cd6b3f1-0772-443d-a039-9ddf451c8ef9" providerId="ADAL" clId="{A17E6164-8FB7-4364-B36E-3E299C4FBDDE}" dt="2024-05-03T11:12:13.576" v="1095" actId="478"/>
          <ac:picMkLst>
            <pc:docMk/>
            <pc:sldMk cId="796259271" sldId="262"/>
            <ac:picMk id="2050" creationId="{2D0013D0-35EF-6F03-5969-E3A2CB587A9D}"/>
          </ac:picMkLst>
        </pc:picChg>
      </pc:sldChg>
      <pc:sldChg chg="addSp delSp modSp del mod">
        <pc:chgData name="Trapti Agarwal" userId="1cd6b3f1-0772-443d-a039-9ddf451c8ef9" providerId="ADAL" clId="{A17E6164-8FB7-4364-B36E-3E299C4FBDDE}" dt="2024-05-03T11:22:40.749" v="1494" actId="47"/>
        <pc:sldMkLst>
          <pc:docMk/>
          <pc:sldMk cId="1877788428" sldId="263"/>
        </pc:sldMkLst>
        <pc:spChg chg="del">
          <ac:chgData name="Trapti Agarwal" userId="1cd6b3f1-0772-443d-a039-9ddf451c8ef9" providerId="ADAL" clId="{A17E6164-8FB7-4364-B36E-3E299C4FBDDE}" dt="2024-05-03T11:11:57.005" v="1089" actId="478"/>
          <ac:spMkLst>
            <pc:docMk/>
            <pc:sldMk cId="1877788428" sldId="263"/>
            <ac:spMk id="2" creationId="{8421B6DE-67D4-3255-5474-06D7AAB1B95D}"/>
          </ac:spMkLst>
        </pc:spChg>
        <pc:spChg chg="add del mod">
          <ac:chgData name="Trapti Agarwal" userId="1cd6b3f1-0772-443d-a039-9ddf451c8ef9" providerId="ADAL" clId="{A17E6164-8FB7-4364-B36E-3E299C4FBDDE}" dt="2024-05-03T11:12:03.790" v="1090" actId="478"/>
          <ac:spMkLst>
            <pc:docMk/>
            <pc:sldMk cId="1877788428" sldId="263"/>
            <ac:spMk id="5" creationId="{1C957AB5-5323-81B2-9B2A-94AB0F30FED5}"/>
          </ac:spMkLst>
        </pc:spChg>
        <pc:spChg chg="del mod">
          <ac:chgData name="Trapti Agarwal" userId="1cd6b3f1-0772-443d-a039-9ddf451c8ef9" providerId="ADAL" clId="{A17E6164-8FB7-4364-B36E-3E299C4FBDDE}" dt="2024-05-03T11:11:54.081" v="1088" actId="478"/>
          <ac:spMkLst>
            <pc:docMk/>
            <pc:sldMk cId="1877788428" sldId="263"/>
            <ac:spMk id="28" creationId="{25E2961D-E6F0-4D55-0274-196AFEE39877}"/>
          </ac:spMkLst>
        </pc:spChg>
        <pc:picChg chg="del mod">
          <ac:chgData name="Trapti Agarwal" userId="1cd6b3f1-0772-443d-a039-9ddf451c8ef9" providerId="ADAL" clId="{A17E6164-8FB7-4364-B36E-3E299C4FBDDE}" dt="2024-05-03T11:17:21.033" v="1486" actId="478"/>
          <ac:picMkLst>
            <pc:docMk/>
            <pc:sldMk cId="1877788428" sldId="263"/>
            <ac:picMk id="4" creationId="{AC5425A8-2EF4-FF2C-765A-FDBEF3C3202E}"/>
          </ac:picMkLst>
        </pc:picChg>
        <pc:picChg chg="del mod">
          <ac:chgData name="Trapti Agarwal" userId="1cd6b3f1-0772-443d-a039-9ddf451c8ef9" providerId="ADAL" clId="{A17E6164-8FB7-4364-B36E-3E299C4FBDDE}" dt="2024-05-03T11:17:21.771" v="1487" actId="478"/>
          <ac:picMkLst>
            <pc:docMk/>
            <pc:sldMk cId="1877788428" sldId="263"/>
            <ac:picMk id="12" creationId="{830BDF8C-2243-5E9E-1516-CD1B3590D307}"/>
          </ac:picMkLst>
        </pc:picChg>
        <pc:picChg chg="del">
          <ac:chgData name="Trapti Agarwal" userId="1cd6b3f1-0772-443d-a039-9ddf451c8ef9" providerId="ADAL" clId="{A17E6164-8FB7-4364-B36E-3E299C4FBDDE}" dt="2024-05-03T11:11:28.001" v="1077" actId="478"/>
          <ac:picMkLst>
            <pc:docMk/>
            <pc:sldMk cId="1877788428" sldId="263"/>
            <ac:picMk id="16" creationId="{4CD0E84F-2223-652B-6185-82E64CF7279C}"/>
          </ac:picMkLst>
        </pc:picChg>
        <pc:picChg chg="add del mod">
          <ac:chgData name="Trapti Agarwal" userId="1cd6b3f1-0772-443d-a039-9ddf451c8ef9" providerId="ADAL" clId="{A17E6164-8FB7-4364-B36E-3E299C4FBDDE}" dt="2024-05-03T11:12:05.872" v="1091" actId="21"/>
          <ac:picMkLst>
            <pc:docMk/>
            <pc:sldMk cId="1877788428" sldId="263"/>
            <ac:picMk id="2050" creationId="{2D0013D0-35EF-6F03-5969-E3A2CB587A9D}"/>
          </ac:picMkLst>
        </pc:picChg>
        <pc:picChg chg="add del mod">
          <ac:chgData name="Trapti Agarwal" userId="1cd6b3f1-0772-443d-a039-9ddf451c8ef9" providerId="ADAL" clId="{A17E6164-8FB7-4364-B36E-3E299C4FBDDE}" dt="2024-05-03T11:22:35.798" v="1492" actId="21"/>
          <ac:picMkLst>
            <pc:docMk/>
            <pc:sldMk cId="1877788428" sldId="263"/>
            <ac:picMk id="2052" creationId="{4B2E71B6-D800-78B7-9468-8C0988494F04}"/>
          </ac:picMkLst>
        </pc:picChg>
      </pc:sldChg>
      <pc:sldChg chg="delSp del mod">
        <pc:chgData name="Trapti Agarwal" userId="1cd6b3f1-0772-443d-a039-9ddf451c8ef9" providerId="ADAL" clId="{A17E6164-8FB7-4364-B36E-3E299C4FBDDE}" dt="2024-05-03T11:34:36.536" v="1883" actId="47"/>
        <pc:sldMkLst>
          <pc:docMk/>
          <pc:sldMk cId="2082115439" sldId="264"/>
        </pc:sldMkLst>
        <pc:picChg chg="del">
          <ac:chgData name="Trapti Agarwal" userId="1cd6b3f1-0772-443d-a039-9ddf451c8ef9" providerId="ADAL" clId="{A17E6164-8FB7-4364-B36E-3E299C4FBDDE}" dt="2024-05-03T11:26:51.663" v="1586" actId="478"/>
          <ac:picMkLst>
            <pc:docMk/>
            <pc:sldMk cId="2082115439" sldId="264"/>
            <ac:picMk id="10" creationId="{44B7B110-9B60-DAE7-44E8-4959DFEB0D39}"/>
          </ac:picMkLst>
        </pc:picChg>
        <pc:picChg chg="del">
          <ac:chgData name="Trapti Agarwal" userId="1cd6b3f1-0772-443d-a039-9ddf451c8ef9" providerId="ADAL" clId="{A17E6164-8FB7-4364-B36E-3E299C4FBDDE}" dt="2024-05-03T11:26:50.251" v="1585" actId="478"/>
          <ac:picMkLst>
            <pc:docMk/>
            <pc:sldMk cId="2082115439" sldId="264"/>
            <ac:picMk id="13" creationId="{36589C54-0CB8-06E5-8272-FF08FE9CFCB0}"/>
          </ac:picMkLst>
        </pc:picChg>
        <pc:picChg chg="del">
          <ac:chgData name="Trapti Agarwal" userId="1cd6b3f1-0772-443d-a039-9ddf451c8ef9" providerId="ADAL" clId="{A17E6164-8FB7-4364-B36E-3E299C4FBDDE}" dt="2024-05-03T11:26:52.418" v="1587" actId="478"/>
          <ac:picMkLst>
            <pc:docMk/>
            <pc:sldMk cId="2082115439" sldId="264"/>
            <ac:picMk id="15" creationId="{9B605D17-00C5-E661-C837-28376792FBB7}"/>
          </ac:picMkLst>
        </pc:picChg>
        <pc:picChg chg="del">
          <ac:chgData name="Trapti Agarwal" userId="1cd6b3f1-0772-443d-a039-9ddf451c8ef9" providerId="ADAL" clId="{A17E6164-8FB7-4364-B36E-3E299C4FBDDE}" dt="2024-05-03T11:34:34.933" v="1882" actId="478"/>
          <ac:picMkLst>
            <pc:docMk/>
            <pc:sldMk cId="2082115439" sldId="264"/>
            <ac:picMk id="17" creationId="{DB9A7AD4-F813-FE53-C96F-62812DBC17F1}"/>
          </ac:picMkLst>
        </pc:picChg>
      </pc:sldChg>
      <pc:sldChg chg="del">
        <pc:chgData name="Trapti Agarwal" userId="1cd6b3f1-0772-443d-a039-9ddf451c8ef9" providerId="ADAL" clId="{A17E6164-8FB7-4364-B36E-3E299C4FBDDE}" dt="2024-05-03T11:37:22.710" v="1915" actId="47"/>
        <pc:sldMkLst>
          <pc:docMk/>
          <pc:sldMk cId="344094308" sldId="265"/>
        </pc:sldMkLst>
      </pc:sldChg>
      <pc:sldChg chg="addSp delSp modSp mod">
        <pc:chgData name="Trapti Agarwal" userId="1cd6b3f1-0772-443d-a039-9ddf451c8ef9" providerId="ADAL" clId="{A17E6164-8FB7-4364-B36E-3E299C4FBDDE}" dt="2024-05-03T11:38:07.455" v="1935" actId="1076"/>
        <pc:sldMkLst>
          <pc:docMk/>
          <pc:sldMk cId="2969156297" sldId="266"/>
        </pc:sldMkLst>
        <pc:spChg chg="del">
          <ac:chgData name="Trapti Agarwal" userId="1cd6b3f1-0772-443d-a039-9ddf451c8ef9" providerId="ADAL" clId="{A17E6164-8FB7-4364-B36E-3E299C4FBDDE}" dt="2024-05-03T11:37:46.202" v="1923" actId="478"/>
          <ac:spMkLst>
            <pc:docMk/>
            <pc:sldMk cId="2969156297" sldId="266"/>
            <ac:spMk id="2" creationId="{8421B6DE-67D4-3255-5474-06D7AAB1B95D}"/>
          </ac:spMkLst>
        </pc:spChg>
        <pc:spChg chg="add del mod">
          <ac:chgData name="Trapti Agarwal" userId="1cd6b3f1-0772-443d-a039-9ddf451c8ef9" providerId="ADAL" clId="{A17E6164-8FB7-4364-B36E-3E299C4FBDDE}" dt="2024-05-03T11:37:48.324" v="1924" actId="478"/>
          <ac:spMkLst>
            <pc:docMk/>
            <pc:sldMk cId="2969156297" sldId="266"/>
            <ac:spMk id="4" creationId="{F5522AFD-7877-AC47-5279-2DE63C8366F2}"/>
          </ac:spMkLst>
        </pc:spChg>
        <pc:spChg chg="mod">
          <ac:chgData name="Trapti Agarwal" userId="1cd6b3f1-0772-443d-a039-9ddf451c8ef9" providerId="ADAL" clId="{A17E6164-8FB7-4364-B36E-3E299C4FBDDE}" dt="2024-05-03T11:38:07.455" v="1935" actId="1076"/>
          <ac:spMkLst>
            <pc:docMk/>
            <pc:sldMk cId="2969156297" sldId="266"/>
            <ac:spMk id="10" creationId="{9B5862FF-6366-8BD5-C2A3-77025718823B}"/>
          </ac:spMkLst>
        </pc:spChg>
        <pc:spChg chg="mod">
          <ac:chgData name="Trapti Agarwal" userId="1cd6b3f1-0772-443d-a039-9ddf451c8ef9" providerId="ADAL" clId="{A17E6164-8FB7-4364-B36E-3E299C4FBDDE}" dt="2024-05-03T11:38:04.562" v="1934" actId="1076"/>
          <ac:spMkLst>
            <pc:docMk/>
            <pc:sldMk cId="2969156297" sldId="266"/>
            <ac:spMk id="12" creationId="{1113B170-163F-61C6-7860-74F779276EA4}"/>
          </ac:spMkLst>
        </pc:spChg>
        <pc:picChg chg="mod">
          <ac:chgData name="Trapti Agarwal" userId="1cd6b3f1-0772-443d-a039-9ddf451c8ef9" providerId="ADAL" clId="{A17E6164-8FB7-4364-B36E-3E299C4FBDDE}" dt="2024-05-03T11:37:54.228" v="1927" actId="1076"/>
          <ac:picMkLst>
            <pc:docMk/>
            <pc:sldMk cId="2969156297" sldId="266"/>
            <ac:picMk id="8" creationId="{D6924B1E-1996-1D93-5D28-2FFA3A4C6CF4}"/>
          </ac:picMkLst>
        </pc:picChg>
      </pc:sldChg>
      <pc:sldChg chg="modSp del mod">
        <pc:chgData name="Trapti Agarwal" userId="1cd6b3f1-0772-443d-a039-9ddf451c8ef9" providerId="ADAL" clId="{A17E6164-8FB7-4364-B36E-3E299C4FBDDE}" dt="2024-05-03T10:13:53.121" v="390" actId="47"/>
        <pc:sldMkLst>
          <pc:docMk/>
          <pc:sldMk cId="2825230940" sldId="267"/>
        </pc:sldMkLst>
        <pc:picChg chg="mod">
          <ac:chgData name="Trapti Agarwal" userId="1cd6b3f1-0772-443d-a039-9ddf451c8ef9" providerId="ADAL" clId="{A17E6164-8FB7-4364-B36E-3E299C4FBDDE}" dt="2024-05-03T10:12:28.148" v="354" actId="14861"/>
          <ac:picMkLst>
            <pc:docMk/>
            <pc:sldMk cId="2825230940" sldId="267"/>
            <ac:picMk id="5" creationId="{C311A370-3A2C-C9B2-BC2E-4A534E4E9255}"/>
          </ac:picMkLst>
        </pc:picChg>
      </pc:sldChg>
      <pc:sldChg chg="addSp delSp modSp mod">
        <pc:chgData name="Trapti Agarwal" userId="1cd6b3f1-0772-443d-a039-9ddf451c8ef9" providerId="ADAL" clId="{A17E6164-8FB7-4364-B36E-3E299C4FBDDE}" dt="2024-05-07T10:59:41.824" v="4641" actId="478"/>
        <pc:sldMkLst>
          <pc:docMk/>
          <pc:sldMk cId="1695492485" sldId="268"/>
        </pc:sldMkLst>
        <pc:spChg chg="del">
          <ac:chgData name="Trapti Agarwal" userId="1cd6b3f1-0772-443d-a039-9ddf451c8ef9" providerId="ADAL" clId="{A17E6164-8FB7-4364-B36E-3E299C4FBDDE}" dt="2024-05-03T11:39:03.096" v="1954" actId="478"/>
          <ac:spMkLst>
            <pc:docMk/>
            <pc:sldMk cId="1695492485" sldId="268"/>
            <ac:spMk id="2" creationId="{8421B6DE-67D4-3255-5474-06D7AAB1B95D}"/>
          </ac:spMkLst>
        </pc:spChg>
        <pc:spChg chg="mod">
          <ac:chgData name="Trapti Agarwal" userId="1cd6b3f1-0772-443d-a039-9ddf451c8ef9" providerId="ADAL" clId="{A17E6164-8FB7-4364-B36E-3E299C4FBDDE}" dt="2024-05-07T10:59:14.296" v="4639" actId="20577"/>
          <ac:spMkLst>
            <pc:docMk/>
            <pc:sldMk cId="1695492485" sldId="268"/>
            <ac:spMk id="3" creationId="{1C10F428-C950-9FBE-ABA7-84ABD4E3AFBD}"/>
          </ac:spMkLst>
        </pc:spChg>
        <pc:spChg chg="add del">
          <ac:chgData name="Trapti Agarwal" userId="1cd6b3f1-0772-443d-a039-9ddf451c8ef9" providerId="ADAL" clId="{A17E6164-8FB7-4364-B36E-3E299C4FBDDE}" dt="2024-05-07T10:59:41.824" v="4641" actId="478"/>
          <ac:spMkLst>
            <pc:docMk/>
            <pc:sldMk cId="1695492485" sldId="268"/>
            <ac:spMk id="4" creationId="{5FEAD7C3-0D34-22D4-CC87-A4880F1D9957}"/>
          </ac:spMkLst>
        </pc:spChg>
        <pc:spChg chg="add del mod">
          <ac:chgData name="Trapti Agarwal" userId="1cd6b3f1-0772-443d-a039-9ddf451c8ef9" providerId="ADAL" clId="{A17E6164-8FB7-4364-B36E-3E299C4FBDDE}" dt="2024-05-03T11:39:10.522" v="1957" actId="478"/>
          <ac:spMkLst>
            <pc:docMk/>
            <pc:sldMk cId="1695492485" sldId="268"/>
            <ac:spMk id="5" creationId="{75B0F899-8ACE-0859-DBC2-2CEBE2269117}"/>
          </ac:spMkLst>
        </pc:spChg>
        <pc:spChg chg="add del mod">
          <ac:chgData name="Trapti Agarwal" userId="1cd6b3f1-0772-443d-a039-9ddf451c8ef9" providerId="ADAL" clId="{A17E6164-8FB7-4364-B36E-3E299C4FBDDE}" dt="2024-05-07T09:43:19.845" v="3989" actId="478"/>
          <ac:spMkLst>
            <pc:docMk/>
            <pc:sldMk cId="1695492485" sldId="268"/>
            <ac:spMk id="10" creationId="{9B5862FF-6366-8BD5-C2A3-77025718823B}"/>
          </ac:spMkLst>
        </pc:spChg>
      </pc:sldChg>
      <pc:sldChg chg="addSp delSp modSp new del mod ord setBg setClrOvrMap">
        <pc:chgData name="Trapti Agarwal" userId="1cd6b3f1-0772-443d-a039-9ddf451c8ef9" providerId="ADAL" clId="{A17E6164-8FB7-4364-B36E-3E299C4FBDDE}" dt="2024-05-03T10:13:50.065" v="389" actId="47"/>
        <pc:sldMkLst>
          <pc:docMk/>
          <pc:sldMk cId="122953196" sldId="269"/>
        </pc:sldMkLst>
        <pc:spChg chg="mod">
          <ac:chgData name="Trapti Agarwal" userId="1cd6b3f1-0772-443d-a039-9ddf451c8ef9" providerId="ADAL" clId="{A17E6164-8FB7-4364-B36E-3E299C4FBDDE}" dt="2024-05-03T10:11:36.128" v="273" actId="113"/>
          <ac:spMkLst>
            <pc:docMk/>
            <pc:sldMk cId="122953196" sldId="269"/>
            <ac:spMk id="2" creationId="{CB31A849-D2EF-0AD0-E92C-5A6A8CE7428C}"/>
          </ac:spMkLst>
        </pc:spChg>
        <pc:spChg chg="mod">
          <ac:chgData name="Trapti Agarwal" userId="1cd6b3f1-0772-443d-a039-9ddf451c8ef9" providerId="ADAL" clId="{A17E6164-8FB7-4364-B36E-3E299C4FBDDE}" dt="2024-05-03T10:11:20.231" v="253" actId="26606"/>
          <ac:spMkLst>
            <pc:docMk/>
            <pc:sldMk cId="122953196" sldId="269"/>
            <ac:spMk id="3" creationId="{708A80EB-A3E6-A911-B9D5-1CB7614B84DD}"/>
          </ac:spMkLst>
        </pc:spChg>
        <pc:spChg chg="add">
          <ac:chgData name="Trapti Agarwal" userId="1cd6b3f1-0772-443d-a039-9ddf451c8ef9" providerId="ADAL" clId="{A17E6164-8FB7-4364-B36E-3E299C4FBDDE}" dt="2024-05-03T10:11:20.231" v="253" actId="26606"/>
          <ac:spMkLst>
            <pc:docMk/>
            <pc:sldMk cId="122953196" sldId="269"/>
            <ac:spMk id="9" creationId="{71B2258F-86CA-4D4D-8270-BC05FCDEBFB3}"/>
          </ac:spMkLst>
        </pc:spChg>
        <pc:picChg chg="add del mod ord">
          <ac:chgData name="Trapti Agarwal" userId="1cd6b3f1-0772-443d-a039-9ddf451c8ef9" providerId="ADAL" clId="{A17E6164-8FB7-4364-B36E-3E299C4FBDDE}" dt="2024-05-03T10:12:44.051" v="355" actId="478"/>
          <ac:picMkLst>
            <pc:docMk/>
            <pc:sldMk cId="122953196" sldId="269"/>
            <ac:picMk id="4" creationId="{6D31ED9E-617E-2B6B-5FDA-C57D31A0E61F}"/>
          </ac:picMkLst>
        </pc:picChg>
        <pc:picChg chg="add mod">
          <ac:chgData name="Trapti Agarwal" userId="1cd6b3f1-0772-443d-a039-9ddf451c8ef9" providerId="ADAL" clId="{A17E6164-8FB7-4364-B36E-3E299C4FBDDE}" dt="2024-05-03T10:12:49.384" v="357" actId="167"/>
          <ac:picMkLst>
            <pc:docMk/>
            <pc:sldMk cId="122953196" sldId="269"/>
            <ac:picMk id="1026" creationId="{19165328-7BCD-78E8-A0B7-6A98985B1F63}"/>
          </ac:picMkLst>
        </pc:picChg>
        <pc:picChg chg="add del mod">
          <ac:chgData name="Trapti Agarwal" userId="1cd6b3f1-0772-443d-a039-9ddf451c8ef9" providerId="ADAL" clId="{A17E6164-8FB7-4364-B36E-3E299C4FBDDE}" dt="2024-05-03T10:13:06.569" v="361" actId="478"/>
          <ac:picMkLst>
            <pc:docMk/>
            <pc:sldMk cId="122953196" sldId="269"/>
            <ac:picMk id="1028" creationId="{DFA2FABD-28B7-E4AB-39AB-21CE5FBAAFDD}"/>
          </ac:picMkLst>
        </pc:picChg>
      </pc:sldChg>
      <pc:sldChg chg="addSp delSp modSp new mod setBg setClrOvrMap">
        <pc:chgData name="Trapti Agarwal" userId="1cd6b3f1-0772-443d-a039-9ddf451c8ef9" providerId="ADAL" clId="{A17E6164-8FB7-4364-B36E-3E299C4FBDDE}" dt="2024-05-07T11:03:50.855" v="4696"/>
        <pc:sldMkLst>
          <pc:docMk/>
          <pc:sldMk cId="653137567" sldId="270"/>
        </pc:sldMkLst>
        <pc:spChg chg="mod">
          <ac:chgData name="Trapti Agarwal" userId="1cd6b3f1-0772-443d-a039-9ddf451c8ef9" providerId="ADAL" clId="{A17E6164-8FB7-4364-B36E-3E299C4FBDDE}" dt="2024-05-03T10:14:33.007" v="402" actId="26606"/>
          <ac:spMkLst>
            <pc:docMk/>
            <pc:sldMk cId="653137567" sldId="270"/>
            <ac:spMk id="2" creationId="{033450BD-98D0-6BF5-F52F-38E85310C2F0}"/>
          </ac:spMkLst>
        </pc:spChg>
        <pc:spChg chg="del mod">
          <ac:chgData name="Trapti Agarwal" userId="1cd6b3f1-0772-443d-a039-9ddf451c8ef9" providerId="ADAL" clId="{A17E6164-8FB7-4364-B36E-3E299C4FBDDE}" dt="2024-05-03T10:14:02.394" v="391" actId="478"/>
          <ac:spMkLst>
            <pc:docMk/>
            <pc:sldMk cId="653137567" sldId="270"/>
            <ac:spMk id="3" creationId="{9B5C89D1-E573-3D77-40B1-FB195B373E89}"/>
          </ac:spMkLst>
        </pc:spChg>
        <pc:spChg chg="add del">
          <ac:chgData name="Trapti Agarwal" userId="1cd6b3f1-0772-443d-a039-9ddf451c8ef9" providerId="ADAL" clId="{A17E6164-8FB7-4364-B36E-3E299C4FBDDE}" dt="2024-05-03T10:13:36.662" v="368" actId="26606"/>
          <ac:spMkLst>
            <pc:docMk/>
            <pc:sldMk cId="653137567" sldId="270"/>
            <ac:spMk id="2055" creationId="{71B2258F-86CA-4D4D-8270-BC05FCDEBFB3}"/>
          </ac:spMkLst>
        </pc:spChg>
        <pc:spChg chg="add del">
          <ac:chgData name="Trapti Agarwal" userId="1cd6b3f1-0772-443d-a039-9ddf451c8ef9" providerId="ADAL" clId="{A17E6164-8FB7-4364-B36E-3E299C4FBDDE}" dt="2024-05-03T10:14:33.007" v="402" actId="26606"/>
          <ac:spMkLst>
            <pc:docMk/>
            <pc:sldMk cId="653137567" sldId="270"/>
            <ac:spMk id="2057" creationId="{AB58EF07-17C2-48CF-ABB0-EEF1F17CB8F0}"/>
          </ac:spMkLst>
        </pc:spChg>
        <pc:spChg chg="add del">
          <ac:chgData name="Trapti Agarwal" userId="1cd6b3f1-0772-443d-a039-9ddf451c8ef9" providerId="ADAL" clId="{A17E6164-8FB7-4364-B36E-3E299C4FBDDE}" dt="2024-05-03T10:14:33.007" v="402" actId="26606"/>
          <ac:spMkLst>
            <pc:docMk/>
            <pc:sldMk cId="653137567" sldId="270"/>
            <ac:spMk id="2058" creationId="{0671A8AE-40A1-4631-A6B8-581AFF065482}"/>
          </ac:spMkLst>
        </pc:spChg>
        <pc:spChg chg="add del">
          <ac:chgData name="Trapti Agarwal" userId="1cd6b3f1-0772-443d-a039-9ddf451c8ef9" providerId="ADAL" clId="{A17E6164-8FB7-4364-B36E-3E299C4FBDDE}" dt="2024-05-03T10:14:33.007" v="402" actId="26606"/>
          <ac:spMkLst>
            <pc:docMk/>
            <pc:sldMk cId="653137567" sldId="270"/>
            <ac:spMk id="2059" creationId="{AF2F604E-43BE-4DC3-B983-E071523364F8}"/>
          </ac:spMkLst>
        </pc:spChg>
        <pc:spChg chg="add del">
          <ac:chgData name="Trapti Agarwal" userId="1cd6b3f1-0772-443d-a039-9ddf451c8ef9" providerId="ADAL" clId="{A17E6164-8FB7-4364-B36E-3E299C4FBDDE}" dt="2024-05-03T10:14:33.007" v="402" actId="26606"/>
          <ac:spMkLst>
            <pc:docMk/>
            <pc:sldMk cId="653137567" sldId="270"/>
            <ac:spMk id="2061" creationId="{08C9B587-E65E-4B52-B37C-ABEBB6E87928}"/>
          </ac:spMkLst>
        </pc:spChg>
        <pc:spChg chg="add">
          <ac:chgData name="Trapti Agarwal" userId="1cd6b3f1-0772-443d-a039-9ddf451c8ef9" providerId="ADAL" clId="{A17E6164-8FB7-4364-B36E-3E299C4FBDDE}" dt="2024-05-03T10:14:33.007" v="402" actId="26606"/>
          <ac:spMkLst>
            <pc:docMk/>
            <pc:sldMk cId="653137567" sldId="270"/>
            <ac:spMk id="2066" creationId="{55666830-9A19-4E01-8505-D6C7F9AC5665}"/>
          </ac:spMkLst>
        </pc:spChg>
        <pc:spChg chg="add">
          <ac:chgData name="Trapti Agarwal" userId="1cd6b3f1-0772-443d-a039-9ddf451c8ef9" providerId="ADAL" clId="{A17E6164-8FB7-4364-B36E-3E299C4FBDDE}" dt="2024-05-03T10:14:33.007" v="402" actId="26606"/>
          <ac:spMkLst>
            <pc:docMk/>
            <pc:sldMk cId="653137567" sldId="270"/>
            <ac:spMk id="2068" creationId="{AE9FC877-7FB6-4D22-9988-35420644E202}"/>
          </ac:spMkLst>
        </pc:spChg>
        <pc:spChg chg="add">
          <ac:chgData name="Trapti Agarwal" userId="1cd6b3f1-0772-443d-a039-9ddf451c8ef9" providerId="ADAL" clId="{A17E6164-8FB7-4364-B36E-3E299C4FBDDE}" dt="2024-05-03T10:14:33.007" v="402" actId="26606"/>
          <ac:spMkLst>
            <pc:docMk/>
            <pc:sldMk cId="653137567" sldId="270"/>
            <ac:spMk id="2070" creationId="{E41809D1-F12E-46BB-B804-5F209D325E8B}"/>
          </ac:spMkLst>
        </pc:spChg>
        <pc:spChg chg="add">
          <ac:chgData name="Trapti Agarwal" userId="1cd6b3f1-0772-443d-a039-9ddf451c8ef9" providerId="ADAL" clId="{A17E6164-8FB7-4364-B36E-3E299C4FBDDE}" dt="2024-05-03T10:14:33.007" v="402" actId="26606"/>
          <ac:spMkLst>
            <pc:docMk/>
            <pc:sldMk cId="653137567" sldId="270"/>
            <ac:spMk id="2072" creationId="{AF2F604E-43BE-4DC3-B983-E071523364F8}"/>
          </ac:spMkLst>
        </pc:spChg>
        <pc:spChg chg="add">
          <ac:chgData name="Trapti Agarwal" userId="1cd6b3f1-0772-443d-a039-9ddf451c8ef9" providerId="ADAL" clId="{A17E6164-8FB7-4364-B36E-3E299C4FBDDE}" dt="2024-05-03T10:14:33.007" v="402" actId="26606"/>
          <ac:spMkLst>
            <pc:docMk/>
            <pc:sldMk cId="653137567" sldId="270"/>
            <ac:spMk id="2074" creationId="{08C9B587-E65E-4B52-B37C-ABEBB6E87928}"/>
          </ac:spMkLst>
        </pc:spChg>
        <pc:picChg chg="add mod">
          <ac:chgData name="Trapti Agarwal" userId="1cd6b3f1-0772-443d-a039-9ddf451c8ef9" providerId="ADAL" clId="{A17E6164-8FB7-4364-B36E-3E299C4FBDDE}" dt="2024-05-07T11:03:50.855" v="4696"/>
          <ac:picMkLst>
            <pc:docMk/>
            <pc:sldMk cId="653137567" sldId="270"/>
            <ac:picMk id="3" creationId="{4F2BD10E-C3A8-2B30-C55B-D5FDA25715AD}"/>
          </ac:picMkLst>
        </pc:picChg>
        <pc:picChg chg="add mod">
          <ac:chgData name="Trapti Agarwal" userId="1cd6b3f1-0772-443d-a039-9ddf451c8ef9" providerId="ADAL" clId="{A17E6164-8FB7-4364-B36E-3E299C4FBDDE}" dt="2024-05-07T11:03:50.855" v="4696"/>
          <ac:picMkLst>
            <pc:docMk/>
            <pc:sldMk cId="653137567" sldId="270"/>
            <ac:picMk id="4" creationId="{5FCBA070-DCDC-F291-4FB9-8AC076A109A4}"/>
          </ac:picMkLst>
        </pc:picChg>
        <pc:picChg chg="add mod ord">
          <ac:chgData name="Trapti Agarwal" userId="1cd6b3f1-0772-443d-a039-9ddf451c8ef9" providerId="ADAL" clId="{A17E6164-8FB7-4364-B36E-3E299C4FBDDE}" dt="2024-05-03T10:14:33.007" v="402" actId="26606"/>
          <ac:picMkLst>
            <pc:docMk/>
            <pc:sldMk cId="653137567" sldId="270"/>
            <ac:picMk id="2050" creationId="{181AB273-86F3-C47A-41C1-A5467BE99FF3}"/>
          </ac:picMkLst>
        </pc:picChg>
      </pc:sldChg>
      <pc:sldChg chg="addSp delSp add del setBg delDesignElem">
        <pc:chgData name="Trapti Agarwal" userId="1cd6b3f1-0772-443d-a039-9ddf451c8ef9" providerId="ADAL" clId="{A17E6164-8FB7-4364-B36E-3E299C4FBDDE}" dt="2024-05-03T10:14:12.148" v="394"/>
        <pc:sldMkLst>
          <pc:docMk/>
          <pc:sldMk cId="92095194" sldId="271"/>
        </pc:sldMkLst>
        <pc:spChg chg="add del">
          <ac:chgData name="Trapti Agarwal" userId="1cd6b3f1-0772-443d-a039-9ddf451c8ef9" providerId="ADAL" clId="{A17E6164-8FB7-4364-B36E-3E299C4FBDDE}" dt="2024-05-03T10:14:12.148" v="394"/>
          <ac:spMkLst>
            <pc:docMk/>
            <pc:sldMk cId="92095194" sldId="271"/>
            <ac:spMk id="2057" creationId="{AB58EF07-17C2-48CF-ABB0-EEF1F17CB8F0}"/>
          </ac:spMkLst>
        </pc:spChg>
        <pc:spChg chg="add del">
          <ac:chgData name="Trapti Agarwal" userId="1cd6b3f1-0772-443d-a039-9ddf451c8ef9" providerId="ADAL" clId="{A17E6164-8FB7-4364-B36E-3E299C4FBDDE}" dt="2024-05-03T10:14:12.148" v="394"/>
          <ac:spMkLst>
            <pc:docMk/>
            <pc:sldMk cId="92095194" sldId="271"/>
            <ac:spMk id="2058" creationId="{0671A8AE-40A1-4631-A6B8-581AFF065482}"/>
          </ac:spMkLst>
        </pc:spChg>
        <pc:spChg chg="add del">
          <ac:chgData name="Trapti Agarwal" userId="1cd6b3f1-0772-443d-a039-9ddf451c8ef9" providerId="ADAL" clId="{A17E6164-8FB7-4364-B36E-3E299C4FBDDE}" dt="2024-05-03T10:14:12.148" v="394"/>
          <ac:spMkLst>
            <pc:docMk/>
            <pc:sldMk cId="92095194" sldId="271"/>
            <ac:spMk id="2059" creationId="{AF2F604E-43BE-4DC3-B983-E071523364F8}"/>
          </ac:spMkLst>
        </pc:spChg>
        <pc:spChg chg="add del">
          <ac:chgData name="Trapti Agarwal" userId="1cd6b3f1-0772-443d-a039-9ddf451c8ef9" providerId="ADAL" clId="{A17E6164-8FB7-4364-B36E-3E299C4FBDDE}" dt="2024-05-03T10:14:12.148" v="394"/>
          <ac:spMkLst>
            <pc:docMk/>
            <pc:sldMk cId="92095194" sldId="271"/>
            <ac:spMk id="2061" creationId="{08C9B587-E65E-4B52-B37C-ABEBB6E87928}"/>
          </ac:spMkLst>
        </pc:spChg>
      </pc:sldChg>
      <pc:sldChg chg="addSp delSp modSp add mod">
        <pc:chgData name="Trapti Agarwal" userId="1cd6b3f1-0772-443d-a039-9ddf451c8ef9" providerId="ADAL" clId="{A17E6164-8FB7-4364-B36E-3E299C4FBDDE}" dt="2024-05-07T11:04:39.923" v="4702"/>
        <pc:sldMkLst>
          <pc:docMk/>
          <pc:sldMk cId="893496962" sldId="271"/>
        </pc:sldMkLst>
        <pc:spChg chg="mod">
          <ac:chgData name="Trapti Agarwal" userId="1cd6b3f1-0772-443d-a039-9ddf451c8ef9" providerId="ADAL" clId="{A17E6164-8FB7-4364-B36E-3E299C4FBDDE}" dt="2024-05-03T10:14:25.038" v="401" actId="26606"/>
          <ac:spMkLst>
            <pc:docMk/>
            <pc:sldMk cId="893496962" sldId="271"/>
            <ac:spMk id="2" creationId="{033450BD-98D0-6BF5-F52F-38E85310C2F0}"/>
          </ac:spMkLst>
        </pc:spChg>
        <pc:spChg chg="del">
          <ac:chgData name="Trapti Agarwal" userId="1cd6b3f1-0772-443d-a039-9ddf451c8ef9" providerId="ADAL" clId="{A17E6164-8FB7-4364-B36E-3E299C4FBDDE}" dt="2024-05-03T10:14:25.038" v="401" actId="26606"/>
          <ac:spMkLst>
            <pc:docMk/>
            <pc:sldMk cId="893496962" sldId="271"/>
            <ac:spMk id="2057" creationId="{AB58EF07-17C2-48CF-ABB0-EEF1F17CB8F0}"/>
          </ac:spMkLst>
        </pc:spChg>
        <pc:spChg chg="del">
          <ac:chgData name="Trapti Agarwal" userId="1cd6b3f1-0772-443d-a039-9ddf451c8ef9" providerId="ADAL" clId="{A17E6164-8FB7-4364-B36E-3E299C4FBDDE}" dt="2024-05-03T10:14:25.038" v="401" actId="26606"/>
          <ac:spMkLst>
            <pc:docMk/>
            <pc:sldMk cId="893496962" sldId="271"/>
            <ac:spMk id="2058" creationId="{0671A8AE-40A1-4631-A6B8-581AFF065482}"/>
          </ac:spMkLst>
        </pc:spChg>
        <pc:spChg chg="del">
          <ac:chgData name="Trapti Agarwal" userId="1cd6b3f1-0772-443d-a039-9ddf451c8ef9" providerId="ADAL" clId="{A17E6164-8FB7-4364-B36E-3E299C4FBDDE}" dt="2024-05-03T10:14:25.038" v="401" actId="26606"/>
          <ac:spMkLst>
            <pc:docMk/>
            <pc:sldMk cId="893496962" sldId="271"/>
            <ac:spMk id="2059" creationId="{AF2F604E-43BE-4DC3-B983-E071523364F8}"/>
          </ac:spMkLst>
        </pc:spChg>
        <pc:spChg chg="del">
          <ac:chgData name="Trapti Agarwal" userId="1cd6b3f1-0772-443d-a039-9ddf451c8ef9" providerId="ADAL" clId="{A17E6164-8FB7-4364-B36E-3E299C4FBDDE}" dt="2024-05-03T10:14:25.038" v="401" actId="26606"/>
          <ac:spMkLst>
            <pc:docMk/>
            <pc:sldMk cId="893496962" sldId="271"/>
            <ac:spMk id="2061" creationId="{08C9B587-E65E-4B52-B37C-ABEBB6E87928}"/>
          </ac:spMkLst>
        </pc:spChg>
        <pc:spChg chg="add del">
          <ac:chgData name="Trapti Agarwal" userId="1cd6b3f1-0772-443d-a039-9ddf451c8ef9" providerId="ADAL" clId="{A17E6164-8FB7-4364-B36E-3E299C4FBDDE}" dt="2024-05-03T10:14:38.634" v="403" actId="26606"/>
          <ac:spMkLst>
            <pc:docMk/>
            <pc:sldMk cId="893496962" sldId="271"/>
            <ac:spMk id="2066" creationId="{E91DC736-0EF8-4F87-9146-EBF1D2EE4D3D}"/>
          </ac:spMkLst>
        </pc:spChg>
        <pc:spChg chg="add del">
          <ac:chgData name="Trapti Agarwal" userId="1cd6b3f1-0772-443d-a039-9ddf451c8ef9" providerId="ADAL" clId="{A17E6164-8FB7-4364-B36E-3E299C4FBDDE}" dt="2024-05-03T10:14:38.634" v="403" actId="26606"/>
          <ac:spMkLst>
            <pc:docMk/>
            <pc:sldMk cId="893496962" sldId="271"/>
            <ac:spMk id="2068" creationId="{097CD68E-23E3-4007-8847-CD0944C4F7BE}"/>
          </ac:spMkLst>
        </pc:spChg>
        <pc:spChg chg="add del">
          <ac:chgData name="Trapti Agarwal" userId="1cd6b3f1-0772-443d-a039-9ddf451c8ef9" providerId="ADAL" clId="{A17E6164-8FB7-4364-B36E-3E299C4FBDDE}" dt="2024-05-03T10:14:38.634" v="403" actId="26606"/>
          <ac:spMkLst>
            <pc:docMk/>
            <pc:sldMk cId="893496962" sldId="271"/>
            <ac:spMk id="2070" creationId="{AF2F604E-43BE-4DC3-B983-E071523364F8}"/>
          </ac:spMkLst>
        </pc:spChg>
        <pc:spChg chg="add del">
          <ac:chgData name="Trapti Agarwal" userId="1cd6b3f1-0772-443d-a039-9ddf451c8ef9" providerId="ADAL" clId="{A17E6164-8FB7-4364-B36E-3E299C4FBDDE}" dt="2024-05-03T10:14:38.634" v="403" actId="26606"/>
          <ac:spMkLst>
            <pc:docMk/>
            <pc:sldMk cId="893496962" sldId="271"/>
            <ac:spMk id="2072" creationId="{08C9B587-E65E-4B52-B37C-ABEBB6E87928}"/>
          </ac:spMkLst>
        </pc:spChg>
        <pc:spChg chg="add">
          <ac:chgData name="Trapti Agarwal" userId="1cd6b3f1-0772-443d-a039-9ddf451c8ef9" providerId="ADAL" clId="{A17E6164-8FB7-4364-B36E-3E299C4FBDDE}" dt="2024-05-03T10:14:38.634" v="403" actId="26606"/>
          <ac:spMkLst>
            <pc:docMk/>
            <pc:sldMk cId="893496962" sldId="271"/>
            <ac:spMk id="2077" creationId="{55666830-9A19-4E01-8505-D6C7F9AC5665}"/>
          </ac:spMkLst>
        </pc:spChg>
        <pc:spChg chg="add">
          <ac:chgData name="Trapti Agarwal" userId="1cd6b3f1-0772-443d-a039-9ddf451c8ef9" providerId="ADAL" clId="{A17E6164-8FB7-4364-B36E-3E299C4FBDDE}" dt="2024-05-03T10:14:38.634" v="403" actId="26606"/>
          <ac:spMkLst>
            <pc:docMk/>
            <pc:sldMk cId="893496962" sldId="271"/>
            <ac:spMk id="2079" creationId="{AE9FC877-7FB6-4D22-9988-35420644E202}"/>
          </ac:spMkLst>
        </pc:spChg>
        <pc:spChg chg="add">
          <ac:chgData name="Trapti Agarwal" userId="1cd6b3f1-0772-443d-a039-9ddf451c8ef9" providerId="ADAL" clId="{A17E6164-8FB7-4364-B36E-3E299C4FBDDE}" dt="2024-05-03T10:14:38.634" v="403" actId="26606"/>
          <ac:spMkLst>
            <pc:docMk/>
            <pc:sldMk cId="893496962" sldId="271"/>
            <ac:spMk id="2081" creationId="{E41809D1-F12E-46BB-B804-5F209D325E8B}"/>
          </ac:spMkLst>
        </pc:spChg>
        <pc:spChg chg="add">
          <ac:chgData name="Trapti Agarwal" userId="1cd6b3f1-0772-443d-a039-9ddf451c8ef9" providerId="ADAL" clId="{A17E6164-8FB7-4364-B36E-3E299C4FBDDE}" dt="2024-05-03T10:14:38.634" v="403" actId="26606"/>
          <ac:spMkLst>
            <pc:docMk/>
            <pc:sldMk cId="893496962" sldId="271"/>
            <ac:spMk id="2083" creationId="{AF2F604E-43BE-4DC3-B983-E071523364F8}"/>
          </ac:spMkLst>
        </pc:spChg>
        <pc:spChg chg="add">
          <ac:chgData name="Trapti Agarwal" userId="1cd6b3f1-0772-443d-a039-9ddf451c8ef9" providerId="ADAL" clId="{A17E6164-8FB7-4364-B36E-3E299C4FBDDE}" dt="2024-05-03T10:14:38.634" v="403" actId="26606"/>
          <ac:spMkLst>
            <pc:docMk/>
            <pc:sldMk cId="893496962" sldId="271"/>
            <ac:spMk id="2085" creationId="{08C9B587-E65E-4B52-B37C-ABEBB6E87928}"/>
          </ac:spMkLst>
        </pc:spChg>
        <pc:picChg chg="add mod">
          <ac:chgData name="Trapti Agarwal" userId="1cd6b3f1-0772-443d-a039-9ddf451c8ef9" providerId="ADAL" clId="{A17E6164-8FB7-4364-B36E-3E299C4FBDDE}" dt="2024-05-07T11:04:39.923" v="4702"/>
          <ac:picMkLst>
            <pc:docMk/>
            <pc:sldMk cId="893496962" sldId="271"/>
            <ac:picMk id="3" creationId="{5EBB363D-83E6-CCE9-4818-87FA7CA0DA57}"/>
          </ac:picMkLst>
        </pc:picChg>
        <pc:picChg chg="add mod">
          <ac:chgData name="Trapti Agarwal" userId="1cd6b3f1-0772-443d-a039-9ddf451c8ef9" providerId="ADAL" clId="{A17E6164-8FB7-4364-B36E-3E299C4FBDDE}" dt="2024-05-07T11:04:39.923" v="4702"/>
          <ac:picMkLst>
            <pc:docMk/>
            <pc:sldMk cId="893496962" sldId="271"/>
            <ac:picMk id="4" creationId="{990D1C06-7884-6086-1D34-6E7FE93D2CEA}"/>
          </ac:picMkLst>
        </pc:picChg>
        <pc:picChg chg="mod">
          <ac:chgData name="Trapti Agarwal" userId="1cd6b3f1-0772-443d-a039-9ddf451c8ef9" providerId="ADAL" clId="{A17E6164-8FB7-4364-B36E-3E299C4FBDDE}" dt="2024-05-03T10:14:38.634" v="403" actId="26606"/>
          <ac:picMkLst>
            <pc:docMk/>
            <pc:sldMk cId="893496962" sldId="271"/>
            <ac:picMk id="2050" creationId="{181AB273-86F3-C47A-41C1-A5467BE99FF3}"/>
          </ac:picMkLst>
        </pc:picChg>
      </pc:sldChg>
      <pc:sldChg chg="addSp delSp add del mod">
        <pc:chgData name="Trapti Agarwal" userId="1cd6b3f1-0772-443d-a039-9ddf451c8ef9" providerId="ADAL" clId="{A17E6164-8FB7-4364-B36E-3E299C4FBDDE}" dt="2024-05-03T10:18:32.716" v="449" actId="47"/>
        <pc:sldMkLst>
          <pc:docMk/>
          <pc:sldMk cId="1838801197" sldId="272"/>
        </pc:sldMkLst>
        <pc:picChg chg="add del">
          <ac:chgData name="Trapti Agarwal" userId="1cd6b3f1-0772-443d-a039-9ddf451c8ef9" providerId="ADAL" clId="{A17E6164-8FB7-4364-B36E-3E299C4FBDDE}" dt="2024-05-03T10:16:52.393" v="426" actId="21"/>
          <ac:picMkLst>
            <pc:docMk/>
            <pc:sldMk cId="1838801197" sldId="272"/>
            <ac:picMk id="8" creationId="{66759FF6-DD69-E9D9-2089-B242E6CD8774}"/>
          </ac:picMkLst>
        </pc:picChg>
        <pc:picChg chg="del">
          <ac:chgData name="Trapti Agarwal" userId="1cd6b3f1-0772-443d-a039-9ddf451c8ef9" providerId="ADAL" clId="{A17E6164-8FB7-4364-B36E-3E299C4FBDDE}" dt="2024-05-03T10:16:56.204" v="427" actId="21"/>
          <ac:picMkLst>
            <pc:docMk/>
            <pc:sldMk cId="1838801197" sldId="272"/>
            <ac:picMk id="32" creationId="{20BC3E90-D34C-05BD-A159-B34831FF9895}"/>
          </ac:picMkLst>
        </pc:picChg>
        <pc:picChg chg="del">
          <ac:chgData name="Trapti Agarwal" userId="1cd6b3f1-0772-443d-a039-9ddf451c8ef9" providerId="ADAL" clId="{A17E6164-8FB7-4364-B36E-3E299C4FBDDE}" dt="2024-05-03T10:18:13.167" v="444" actId="21"/>
          <ac:picMkLst>
            <pc:docMk/>
            <pc:sldMk cId="1838801197" sldId="272"/>
            <ac:picMk id="34" creationId="{EA62472F-2428-FA8B-24D7-D50B89434737}"/>
          </ac:picMkLst>
        </pc:picChg>
      </pc:sldChg>
      <pc:sldChg chg="new del">
        <pc:chgData name="Trapti Agarwal" userId="1cd6b3f1-0772-443d-a039-9ddf451c8ef9" providerId="ADAL" clId="{A17E6164-8FB7-4364-B36E-3E299C4FBDDE}" dt="2024-05-03T10:16:06.212" v="409" actId="47"/>
        <pc:sldMkLst>
          <pc:docMk/>
          <pc:sldMk cId="2306573134" sldId="272"/>
        </pc:sldMkLst>
      </pc:sldChg>
      <pc:sldChg chg="addSp delSp modSp new mod">
        <pc:chgData name="Trapti Agarwal" userId="1cd6b3f1-0772-443d-a039-9ddf451c8ef9" providerId="ADAL" clId="{A17E6164-8FB7-4364-B36E-3E299C4FBDDE}" dt="2024-05-03T10:53:38.685" v="979" actId="1076"/>
        <pc:sldMkLst>
          <pc:docMk/>
          <pc:sldMk cId="2615154965" sldId="272"/>
        </pc:sldMkLst>
        <pc:spChg chg="del">
          <ac:chgData name="Trapti Agarwal" userId="1cd6b3f1-0772-443d-a039-9ddf451c8ef9" providerId="ADAL" clId="{A17E6164-8FB7-4364-B36E-3E299C4FBDDE}" dt="2024-05-03T10:24:21.358" v="782" actId="478"/>
          <ac:spMkLst>
            <pc:docMk/>
            <pc:sldMk cId="2615154965" sldId="272"/>
            <ac:spMk id="2" creationId="{61184934-FC6F-4999-5B40-74C470A49DC9}"/>
          </ac:spMkLst>
        </pc:spChg>
        <pc:spChg chg="del">
          <ac:chgData name="Trapti Agarwal" userId="1cd6b3f1-0772-443d-a039-9ddf451c8ef9" providerId="ADAL" clId="{A17E6164-8FB7-4364-B36E-3E299C4FBDDE}" dt="2024-05-03T10:24:22.595" v="783" actId="478"/>
          <ac:spMkLst>
            <pc:docMk/>
            <pc:sldMk cId="2615154965" sldId="272"/>
            <ac:spMk id="3" creationId="{B9291674-E8AE-FBC1-C904-C6D2E82D23F4}"/>
          </ac:spMkLst>
        </pc:spChg>
        <pc:spChg chg="add mod">
          <ac:chgData name="Trapti Agarwal" userId="1cd6b3f1-0772-443d-a039-9ddf451c8ef9" providerId="ADAL" clId="{A17E6164-8FB7-4364-B36E-3E299C4FBDDE}" dt="2024-05-03T10:52:29.057" v="963" actId="1076"/>
          <ac:spMkLst>
            <pc:docMk/>
            <pc:sldMk cId="2615154965" sldId="272"/>
            <ac:spMk id="4" creationId="{54B39AA0-226B-72AC-2391-D782BC151BE6}"/>
          </ac:spMkLst>
        </pc:spChg>
        <pc:spChg chg="add del">
          <ac:chgData name="Trapti Agarwal" userId="1cd6b3f1-0772-443d-a039-9ddf451c8ef9" providerId="ADAL" clId="{A17E6164-8FB7-4364-B36E-3E299C4FBDDE}" dt="2024-05-03T10:29:17.525" v="887" actId="22"/>
          <ac:spMkLst>
            <pc:docMk/>
            <pc:sldMk cId="2615154965" sldId="272"/>
            <ac:spMk id="7" creationId="{601C149B-E7B7-DA80-8DB5-8FBDDDF4CB3D}"/>
          </ac:spMkLst>
        </pc:spChg>
        <pc:spChg chg="add del mod">
          <ac:chgData name="Trapti Agarwal" userId="1cd6b3f1-0772-443d-a039-9ddf451c8ef9" providerId="ADAL" clId="{A17E6164-8FB7-4364-B36E-3E299C4FBDDE}" dt="2024-05-03T10:53:06.767" v="968" actId="21"/>
          <ac:spMkLst>
            <pc:docMk/>
            <pc:sldMk cId="2615154965" sldId="272"/>
            <ac:spMk id="9" creationId="{7BEDDC15-5EE0-7DE5-B5BB-186CA5F3DC08}"/>
          </ac:spMkLst>
        </pc:spChg>
        <pc:spChg chg="add mod">
          <ac:chgData name="Trapti Agarwal" userId="1cd6b3f1-0772-443d-a039-9ddf451c8ef9" providerId="ADAL" clId="{A17E6164-8FB7-4364-B36E-3E299C4FBDDE}" dt="2024-05-03T10:53:38.685" v="979" actId="1076"/>
          <ac:spMkLst>
            <pc:docMk/>
            <pc:sldMk cId="2615154965" sldId="272"/>
            <ac:spMk id="28" creationId="{25E2961D-E6F0-4D55-0274-196AFEE39877}"/>
          </ac:spMkLst>
        </pc:spChg>
        <pc:picChg chg="add del mod">
          <ac:chgData name="Trapti Agarwal" userId="1cd6b3f1-0772-443d-a039-9ddf451c8ef9" providerId="ADAL" clId="{A17E6164-8FB7-4364-B36E-3E299C4FBDDE}" dt="2024-05-03T10:49:30.539" v="931" actId="21"/>
          <ac:picMkLst>
            <pc:docMk/>
            <pc:sldMk cId="2615154965" sldId="272"/>
            <ac:picMk id="6" creationId="{EA62472F-2428-FA8B-24D7-D50B89434737}"/>
          </ac:picMkLst>
        </pc:picChg>
        <pc:picChg chg="add del">
          <ac:chgData name="Trapti Agarwal" userId="1cd6b3f1-0772-443d-a039-9ddf451c8ef9" providerId="ADAL" clId="{A17E6164-8FB7-4364-B36E-3E299C4FBDDE}" dt="2024-05-03T10:20:19.206" v="455" actId="21"/>
          <ac:picMkLst>
            <pc:docMk/>
            <pc:sldMk cId="2615154965" sldId="272"/>
            <ac:picMk id="3074" creationId="{FF2C9D82-D083-74D8-E312-878B2B477F9E}"/>
          </ac:picMkLst>
        </pc:picChg>
        <pc:picChg chg="add mod">
          <ac:chgData name="Trapti Agarwal" userId="1cd6b3f1-0772-443d-a039-9ddf451c8ef9" providerId="ADAL" clId="{A17E6164-8FB7-4364-B36E-3E299C4FBDDE}" dt="2024-05-03T10:53:35.953" v="978" actId="14100"/>
          <ac:picMkLst>
            <pc:docMk/>
            <pc:sldMk cId="2615154965" sldId="272"/>
            <ac:picMk id="3076" creationId="{8FD3C61A-BC55-0440-4516-F4025872D040}"/>
          </ac:picMkLst>
        </pc:picChg>
        <pc:picChg chg="add del mod">
          <ac:chgData name="Trapti Agarwal" userId="1cd6b3f1-0772-443d-a039-9ddf451c8ef9" providerId="ADAL" clId="{A17E6164-8FB7-4364-B36E-3E299C4FBDDE}" dt="2024-05-03T10:53:06.767" v="968" actId="21"/>
          <ac:picMkLst>
            <pc:docMk/>
            <pc:sldMk cId="2615154965" sldId="272"/>
            <ac:picMk id="5122" creationId="{2D967E90-BD04-0188-B6F7-432CCA29F524}"/>
          </ac:picMkLst>
        </pc:picChg>
        <pc:picChg chg="add mod">
          <ac:chgData name="Trapti Agarwal" userId="1cd6b3f1-0772-443d-a039-9ddf451c8ef9" providerId="ADAL" clId="{A17E6164-8FB7-4364-B36E-3E299C4FBDDE}" dt="2024-05-03T10:27:28.689" v="858" actId="1076"/>
          <ac:picMkLst>
            <pc:docMk/>
            <pc:sldMk cId="2615154965" sldId="272"/>
            <ac:picMk id="5124" creationId="{F30803AB-5A15-2F7B-5E41-B162B3B92D77}"/>
          </ac:picMkLst>
        </pc:picChg>
        <pc:picChg chg="add mod">
          <ac:chgData name="Trapti Agarwal" userId="1cd6b3f1-0772-443d-a039-9ddf451c8ef9" providerId="ADAL" clId="{A17E6164-8FB7-4364-B36E-3E299C4FBDDE}" dt="2024-05-03T10:53:31.241" v="977" actId="14100"/>
          <ac:picMkLst>
            <pc:docMk/>
            <pc:sldMk cId="2615154965" sldId="272"/>
            <ac:picMk id="5126" creationId="{FF29786C-03EC-C52E-3FF9-99A16190B1FA}"/>
          </ac:picMkLst>
        </pc:picChg>
      </pc:sldChg>
      <pc:sldChg chg="addSp delSp modSp add mod">
        <pc:chgData name="Trapti Agarwal" userId="1cd6b3f1-0772-443d-a039-9ddf451c8ef9" providerId="ADAL" clId="{A17E6164-8FB7-4364-B36E-3E299C4FBDDE}" dt="2024-05-03T11:55:45.975" v="2307" actId="1076"/>
        <pc:sldMkLst>
          <pc:docMk/>
          <pc:sldMk cId="2552073266" sldId="273"/>
        </pc:sldMkLst>
        <pc:spChg chg="add mod">
          <ac:chgData name="Trapti Agarwal" userId="1cd6b3f1-0772-443d-a039-9ddf451c8ef9" providerId="ADAL" clId="{A17E6164-8FB7-4364-B36E-3E299C4FBDDE}" dt="2024-05-03T11:55:45.975" v="2307" actId="1076"/>
          <ac:spMkLst>
            <pc:docMk/>
            <pc:sldMk cId="2552073266" sldId="273"/>
            <ac:spMk id="2" creationId="{5576B8C8-48E0-82DD-0A10-2CB075D44DBB}"/>
          </ac:spMkLst>
        </pc:spChg>
        <pc:spChg chg="add del mod">
          <ac:chgData name="Trapti Agarwal" userId="1cd6b3f1-0772-443d-a039-9ddf451c8ef9" providerId="ADAL" clId="{A17E6164-8FB7-4364-B36E-3E299C4FBDDE}" dt="2024-05-03T10:59:05.954" v="1055" actId="14100"/>
          <ac:spMkLst>
            <pc:docMk/>
            <pc:sldMk cId="2552073266" sldId="273"/>
            <ac:spMk id="3" creationId="{4BDD7E24-FA4C-8160-EA44-522097D65434}"/>
          </ac:spMkLst>
        </pc:spChg>
        <pc:spChg chg="add del mod">
          <ac:chgData name="Trapti Agarwal" userId="1cd6b3f1-0772-443d-a039-9ddf451c8ef9" providerId="ADAL" clId="{A17E6164-8FB7-4364-B36E-3E299C4FBDDE}" dt="2024-05-03T10:50:24.812" v="938" actId="478"/>
          <ac:spMkLst>
            <pc:docMk/>
            <pc:sldMk cId="2552073266" sldId="273"/>
            <ac:spMk id="5" creationId="{57CC79CA-6DEE-8BCE-1DFD-29A8C2479F41}"/>
          </ac:spMkLst>
        </pc:spChg>
        <pc:spChg chg="add del">
          <ac:chgData name="Trapti Agarwal" userId="1cd6b3f1-0772-443d-a039-9ddf451c8ef9" providerId="ADAL" clId="{A17E6164-8FB7-4364-B36E-3E299C4FBDDE}" dt="2024-05-03T10:47:58.986" v="928" actId="478"/>
          <ac:spMkLst>
            <pc:docMk/>
            <pc:sldMk cId="2552073266" sldId="273"/>
            <ac:spMk id="7" creationId="{8F4DD952-F645-A347-F991-9BC6E6CBF006}"/>
          </ac:spMkLst>
        </pc:spChg>
        <pc:spChg chg="add del mod">
          <ac:chgData name="Trapti Agarwal" userId="1cd6b3f1-0772-443d-a039-9ddf451c8ef9" providerId="ADAL" clId="{A17E6164-8FB7-4364-B36E-3E299C4FBDDE}" dt="2024-05-03T11:53:34.079" v="2200"/>
          <ac:spMkLst>
            <pc:docMk/>
            <pc:sldMk cId="2552073266" sldId="273"/>
            <ac:spMk id="10" creationId="{7BEDDC15-5EE0-7DE5-B5BB-186CA5F3DC08}"/>
          </ac:spMkLst>
        </pc:spChg>
        <pc:spChg chg="add del mod">
          <ac:chgData name="Trapti Agarwal" userId="1cd6b3f1-0772-443d-a039-9ddf451c8ef9" providerId="ADAL" clId="{A17E6164-8FB7-4364-B36E-3E299C4FBDDE}" dt="2024-05-03T11:53:34.063" v="2198" actId="478"/>
          <ac:spMkLst>
            <pc:docMk/>
            <pc:sldMk cId="2552073266" sldId="273"/>
            <ac:spMk id="13" creationId="{68A9AFD3-06A9-4CE7-C1B9-439CDF97E3C5}"/>
          </ac:spMkLst>
        </pc:spChg>
        <pc:spChg chg="add mod">
          <ac:chgData name="Trapti Agarwal" userId="1cd6b3f1-0772-443d-a039-9ddf451c8ef9" providerId="ADAL" clId="{A17E6164-8FB7-4364-B36E-3E299C4FBDDE}" dt="2024-05-03T10:55:54.314" v="1037" actId="571"/>
          <ac:spMkLst>
            <pc:docMk/>
            <pc:sldMk cId="2552073266" sldId="273"/>
            <ac:spMk id="15" creationId="{2A5E6332-427F-E2F8-2073-70FA5F65FCB9}"/>
          </ac:spMkLst>
        </pc:spChg>
        <pc:spChg chg="del mod">
          <ac:chgData name="Trapti Agarwal" userId="1cd6b3f1-0772-443d-a039-9ddf451c8ef9" providerId="ADAL" clId="{A17E6164-8FB7-4364-B36E-3E299C4FBDDE}" dt="2024-05-03T10:53:11.030" v="970" actId="21"/>
          <ac:spMkLst>
            <pc:docMk/>
            <pc:sldMk cId="2552073266" sldId="273"/>
            <ac:spMk id="28" creationId="{25E2961D-E6F0-4D55-0274-196AFEE39877}"/>
          </ac:spMkLst>
        </pc:spChg>
        <pc:picChg chg="del">
          <ac:chgData name="Trapti Agarwal" userId="1cd6b3f1-0772-443d-a039-9ddf451c8ef9" providerId="ADAL" clId="{A17E6164-8FB7-4364-B36E-3E299C4FBDDE}" dt="2024-05-03T10:21:53.016" v="474" actId="478"/>
          <ac:picMkLst>
            <pc:docMk/>
            <pc:sldMk cId="2552073266" sldId="273"/>
            <ac:picMk id="6" creationId="{EA62472F-2428-FA8B-24D7-D50B89434737}"/>
          </ac:picMkLst>
        </pc:picChg>
        <pc:picChg chg="del">
          <ac:chgData name="Trapti Agarwal" userId="1cd6b3f1-0772-443d-a039-9ddf451c8ef9" providerId="ADAL" clId="{A17E6164-8FB7-4364-B36E-3E299C4FBDDE}" dt="2024-05-03T10:20:45.459" v="460" actId="478"/>
          <ac:picMkLst>
            <pc:docMk/>
            <pc:sldMk cId="2552073266" sldId="273"/>
            <ac:picMk id="8" creationId="{66759FF6-DD69-E9D9-2089-B242E6CD8774}"/>
          </ac:picMkLst>
        </pc:picChg>
        <pc:picChg chg="add del mod">
          <ac:chgData name="Trapti Agarwal" userId="1cd6b3f1-0772-443d-a039-9ddf451c8ef9" providerId="ADAL" clId="{A17E6164-8FB7-4364-B36E-3E299C4FBDDE}" dt="2024-05-03T10:59:24.452" v="1057" actId="478"/>
          <ac:picMkLst>
            <pc:docMk/>
            <pc:sldMk cId="2552073266" sldId="273"/>
            <ac:picMk id="9" creationId="{2D967E90-BD04-0188-B6F7-432CCA29F524}"/>
          </ac:picMkLst>
        </pc:picChg>
        <pc:picChg chg="add mod ord">
          <ac:chgData name="Trapti Agarwal" userId="1cd6b3f1-0772-443d-a039-9ddf451c8ef9" providerId="ADAL" clId="{A17E6164-8FB7-4364-B36E-3E299C4FBDDE}" dt="2024-05-03T11:52:47.381" v="2188" actId="1076"/>
          <ac:picMkLst>
            <pc:docMk/>
            <pc:sldMk cId="2552073266" sldId="273"/>
            <ac:picMk id="11" creationId="{31E73592-393F-81DC-62D0-B6548946E8AE}"/>
          </ac:picMkLst>
        </pc:picChg>
        <pc:picChg chg="add mod">
          <ac:chgData name="Trapti Agarwal" userId="1cd6b3f1-0772-443d-a039-9ddf451c8ef9" providerId="ADAL" clId="{A17E6164-8FB7-4364-B36E-3E299C4FBDDE}" dt="2024-05-03T10:55:54.314" v="1037" actId="571"/>
          <ac:picMkLst>
            <pc:docMk/>
            <pc:sldMk cId="2552073266" sldId="273"/>
            <ac:picMk id="14" creationId="{6D8AEEA7-D00F-E1BD-6F15-27B0030B1146}"/>
          </ac:picMkLst>
        </pc:picChg>
        <pc:picChg chg="del">
          <ac:chgData name="Trapti Agarwal" userId="1cd6b3f1-0772-443d-a039-9ddf451c8ef9" providerId="ADAL" clId="{A17E6164-8FB7-4364-B36E-3E299C4FBDDE}" dt="2024-05-03T10:21:22.879" v="468" actId="478"/>
          <ac:picMkLst>
            <pc:docMk/>
            <pc:sldMk cId="2552073266" sldId="273"/>
            <ac:picMk id="26" creationId="{A1407B0D-87FD-8D12-883A-E6B1E1DED4AE}"/>
          </ac:picMkLst>
        </pc:picChg>
        <pc:picChg chg="del">
          <ac:chgData name="Trapti Agarwal" userId="1cd6b3f1-0772-443d-a039-9ddf451c8ef9" providerId="ADAL" clId="{A17E6164-8FB7-4364-B36E-3E299C4FBDDE}" dt="2024-05-03T10:20:21.553" v="456" actId="478"/>
          <ac:picMkLst>
            <pc:docMk/>
            <pc:sldMk cId="2552073266" sldId="273"/>
            <ac:picMk id="30" creationId="{F1318736-47B3-2A40-F061-A101E6BC649B}"/>
          </ac:picMkLst>
        </pc:picChg>
        <pc:picChg chg="add del mod">
          <ac:chgData name="Trapti Agarwal" userId="1cd6b3f1-0772-443d-a039-9ddf451c8ef9" providerId="ADAL" clId="{A17E6164-8FB7-4364-B36E-3E299C4FBDDE}" dt="2024-05-03T10:58:49.133" v="1050" actId="478"/>
          <ac:picMkLst>
            <pc:docMk/>
            <pc:sldMk cId="2552073266" sldId="273"/>
            <ac:picMk id="3074" creationId="{FF2C9D82-D083-74D8-E312-878B2B477F9E}"/>
          </ac:picMkLst>
        </pc:picChg>
        <pc:picChg chg="add del mod">
          <ac:chgData name="Trapti Agarwal" userId="1cd6b3f1-0772-443d-a039-9ddf451c8ef9" providerId="ADAL" clId="{A17E6164-8FB7-4364-B36E-3E299C4FBDDE}" dt="2024-05-03T10:27:34.882" v="860" actId="21"/>
          <ac:picMkLst>
            <pc:docMk/>
            <pc:sldMk cId="2552073266" sldId="273"/>
            <ac:picMk id="5122" creationId="{2D967E90-BD04-0188-B6F7-432CCA29F524}"/>
          </ac:picMkLst>
        </pc:picChg>
        <pc:picChg chg="add del mod">
          <ac:chgData name="Trapti Agarwal" userId="1cd6b3f1-0772-443d-a039-9ddf451c8ef9" providerId="ADAL" clId="{A17E6164-8FB7-4364-B36E-3E299C4FBDDE}" dt="2024-05-03T10:50:17.805" v="937" actId="478"/>
          <ac:picMkLst>
            <pc:docMk/>
            <pc:sldMk cId="2552073266" sldId="273"/>
            <ac:picMk id="5124" creationId="{F30803AB-5A15-2F7B-5E41-B162B3B92D77}"/>
          </ac:picMkLst>
        </pc:picChg>
        <pc:picChg chg="add del mod">
          <ac:chgData name="Trapti Agarwal" userId="1cd6b3f1-0772-443d-a039-9ddf451c8ef9" providerId="ADAL" clId="{A17E6164-8FB7-4364-B36E-3E299C4FBDDE}" dt="2024-05-03T10:53:11.030" v="970" actId="21"/>
          <ac:picMkLst>
            <pc:docMk/>
            <pc:sldMk cId="2552073266" sldId="273"/>
            <ac:picMk id="5126" creationId="{FF29786C-03EC-C52E-3FF9-99A16190B1FA}"/>
          </ac:picMkLst>
        </pc:picChg>
        <pc:picChg chg="add mod">
          <ac:chgData name="Trapti Agarwal" userId="1cd6b3f1-0772-443d-a039-9ddf451c8ef9" providerId="ADAL" clId="{A17E6164-8FB7-4364-B36E-3E299C4FBDDE}" dt="2024-05-03T11:52:47.790" v="2189" actId="1076"/>
          <ac:picMkLst>
            <pc:docMk/>
            <pc:sldMk cId="2552073266" sldId="273"/>
            <ac:picMk id="5128" creationId="{F4D7AB75-A7C1-274B-30EF-0FEF5E066815}"/>
          </ac:picMkLst>
        </pc:picChg>
        <pc:picChg chg="add mod">
          <ac:chgData name="Trapti Agarwal" userId="1cd6b3f1-0772-443d-a039-9ddf451c8ef9" providerId="ADAL" clId="{A17E6164-8FB7-4364-B36E-3E299C4FBDDE}" dt="2024-05-03T11:52:47.035" v="2187" actId="1076"/>
          <ac:picMkLst>
            <pc:docMk/>
            <pc:sldMk cId="2552073266" sldId="273"/>
            <ac:picMk id="5130" creationId="{F6B47841-F5CD-9AB5-AC05-B979B1998B4D}"/>
          </ac:picMkLst>
        </pc:picChg>
        <pc:picChg chg="add mod">
          <ac:chgData name="Trapti Agarwal" userId="1cd6b3f1-0772-443d-a039-9ddf451c8ef9" providerId="ADAL" clId="{A17E6164-8FB7-4364-B36E-3E299C4FBDDE}" dt="2024-05-03T11:54:08.600" v="2205" actId="1076"/>
          <ac:picMkLst>
            <pc:docMk/>
            <pc:sldMk cId="2552073266" sldId="273"/>
            <ac:picMk id="9218" creationId="{CA7862AE-F1C6-A6D5-EEA4-FF6CF4129F3B}"/>
          </ac:picMkLst>
        </pc:picChg>
      </pc:sldChg>
      <pc:sldChg chg="addSp delSp modSp new mod setBg">
        <pc:chgData name="Trapti Agarwal" userId="1cd6b3f1-0772-443d-a039-9ddf451c8ef9" providerId="ADAL" clId="{A17E6164-8FB7-4364-B36E-3E299C4FBDDE}" dt="2024-05-03T11:25:00.071" v="1565" actId="1076"/>
        <pc:sldMkLst>
          <pc:docMk/>
          <pc:sldMk cId="534828676" sldId="274"/>
        </pc:sldMkLst>
        <pc:spChg chg="mod">
          <ac:chgData name="Trapti Agarwal" userId="1cd6b3f1-0772-443d-a039-9ddf451c8ef9" providerId="ADAL" clId="{A17E6164-8FB7-4364-B36E-3E299C4FBDDE}" dt="2024-05-03T11:24:19.808" v="1550"/>
          <ac:spMkLst>
            <pc:docMk/>
            <pc:sldMk cId="534828676" sldId="274"/>
            <ac:spMk id="2" creationId="{EB55163A-CA21-499B-2E70-C73C9F216BDB}"/>
          </ac:spMkLst>
        </pc:spChg>
        <pc:spChg chg="add mod">
          <ac:chgData name="Trapti Agarwal" userId="1cd6b3f1-0772-443d-a039-9ddf451c8ef9" providerId="ADAL" clId="{A17E6164-8FB7-4364-B36E-3E299C4FBDDE}" dt="2024-05-03T11:24:19.808" v="1550"/>
          <ac:spMkLst>
            <pc:docMk/>
            <pc:sldMk cId="534828676" sldId="274"/>
            <ac:spMk id="4" creationId="{A3BA47B4-E33C-3D0F-4E95-E0041D2820D7}"/>
          </ac:spMkLst>
        </pc:spChg>
        <pc:spChg chg="add mod">
          <ac:chgData name="Trapti Agarwal" userId="1cd6b3f1-0772-443d-a039-9ddf451c8ef9" providerId="ADAL" clId="{A17E6164-8FB7-4364-B36E-3E299C4FBDDE}" dt="2024-05-03T11:24:55.500" v="1564" actId="108"/>
          <ac:spMkLst>
            <pc:docMk/>
            <pc:sldMk cId="534828676" sldId="274"/>
            <ac:spMk id="6" creationId="{5ABC5D61-C304-819D-C187-289C1B04AD8A}"/>
          </ac:spMkLst>
        </pc:spChg>
        <pc:spChg chg="add del">
          <ac:chgData name="Trapti Agarwal" userId="1cd6b3f1-0772-443d-a039-9ddf451c8ef9" providerId="ADAL" clId="{A17E6164-8FB7-4364-B36E-3E299C4FBDDE}" dt="2024-05-03T11:24:19.808" v="1550"/>
          <ac:spMkLst>
            <pc:docMk/>
            <pc:sldMk cId="534828676" sldId="274"/>
            <ac:spMk id="3079" creationId="{F0087D53-9295-4463-AAE4-D5C626046E9F}"/>
          </ac:spMkLst>
        </pc:spChg>
        <pc:spChg chg="add del">
          <ac:chgData name="Trapti Agarwal" userId="1cd6b3f1-0772-443d-a039-9ddf451c8ef9" providerId="ADAL" clId="{A17E6164-8FB7-4364-B36E-3E299C4FBDDE}" dt="2024-05-03T11:24:19.808" v="1550"/>
          <ac:spMkLst>
            <pc:docMk/>
            <pc:sldMk cId="534828676" sldId="274"/>
            <ac:spMk id="3081" creationId="{D6A9C53F-5F90-40A5-8C85-5412D39C8C68}"/>
          </ac:spMkLst>
        </pc:spChg>
        <pc:picChg chg="add mod ord">
          <ac:chgData name="Trapti Agarwal" userId="1cd6b3f1-0772-443d-a039-9ddf451c8ef9" providerId="ADAL" clId="{A17E6164-8FB7-4364-B36E-3E299C4FBDDE}" dt="2024-05-03T11:25:00.071" v="1565" actId="1076"/>
          <ac:picMkLst>
            <pc:docMk/>
            <pc:sldMk cId="534828676" sldId="274"/>
            <ac:picMk id="2052" creationId="{4B2E71B6-D800-78B7-9468-8C0988494F04}"/>
          </ac:picMkLst>
        </pc:picChg>
        <pc:picChg chg="add mod">
          <ac:chgData name="Trapti Agarwal" userId="1cd6b3f1-0772-443d-a039-9ddf451c8ef9" providerId="ADAL" clId="{A17E6164-8FB7-4364-B36E-3E299C4FBDDE}" dt="2024-05-03T11:24:47.091" v="1561" actId="1076"/>
          <ac:picMkLst>
            <pc:docMk/>
            <pc:sldMk cId="534828676" sldId="274"/>
            <ac:picMk id="3074" creationId="{D736971F-7724-B21D-03EE-E53520AB1057}"/>
          </ac:picMkLst>
        </pc:picChg>
      </pc:sldChg>
      <pc:sldChg chg="addSp delSp modSp add mod">
        <pc:chgData name="Trapti Agarwal" userId="1cd6b3f1-0772-443d-a039-9ddf451c8ef9" providerId="ADAL" clId="{A17E6164-8FB7-4364-B36E-3E299C4FBDDE}" dt="2024-05-03T11:26:36.383" v="1583" actId="14100"/>
        <pc:sldMkLst>
          <pc:docMk/>
          <pc:sldMk cId="140188999" sldId="275"/>
        </pc:sldMkLst>
        <pc:spChg chg="mod">
          <ac:chgData name="Trapti Agarwal" userId="1cd6b3f1-0772-443d-a039-9ddf451c8ef9" providerId="ADAL" clId="{A17E6164-8FB7-4364-B36E-3E299C4FBDDE}" dt="2024-05-03T11:26:36.383" v="1583" actId="14100"/>
          <ac:spMkLst>
            <pc:docMk/>
            <pc:sldMk cId="140188999" sldId="275"/>
            <ac:spMk id="4" creationId="{A3BA47B4-E33C-3D0F-4E95-E0041D2820D7}"/>
          </ac:spMkLst>
        </pc:spChg>
        <pc:spChg chg="mod">
          <ac:chgData name="Trapti Agarwal" userId="1cd6b3f1-0772-443d-a039-9ddf451c8ef9" providerId="ADAL" clId="{A17E6164-8FB7-4364-B36E-3E299C4FBDDE}" dt="2024-05-03T11:26:30.075" v="1581"/>
          <ac:spMkLst>
            <pc:docMk/>
            <pc:sldMk cId="140188999" sldId="275"/>
            <ac:spMk id="6" creationId="{5ABC5D61-C304-819D-C187-289C1B04AD8A}"/>
          </ac:spMkLst>
        </pc:spChg>
        <pc:picChg chg="del">
          <ac:chgData name="Trapti Agarwal" userId="1cd6b3f1-0772-443d-a039-9ddf451c8ef9" providerId="ADAL" clId="{A17E6164-8FB7-4364-B36E-3E299C4FBDDE}" dt="2024-05-03T11:25:38.139" v="1567" actId="478"/>
          <ac:picMkLst>
            <pc:docMk/>
            <pc:sldMk cId="140188999" sldId="275"/>
            <ac:picMk id="2052" creationId="{4B2E71B6-D800-78B7-9468-8C0988494F04}"/>
          </ac:picMkLst>
        </pc:picChg>
        <pc:picChg chg="del">
          <ac:chgData name="Trapti Agarwal" userId="1cd6b3f1-0772-443d-a039-9ddf451c8ef9" providerId="ADAL" clId="{A17E6164-8FB7-4364-B36E-3E299C4FBDDE}" dt="2024-05-03T11:26:13.246" v="1574" actId="478"/>
          <ac:picMkLst>
            <pc:docMk/>
            <pc:sldMk cId="140188999" sldId="275"/>
            <ac:picMk id="3074" creationId="{D736971F-7724-B21D-03EE-E53520AB1057}"/>
          </ac:picMkLst>
        </pc:picChg>
        <pc:picChg chg="add mod">
          <ac:chgData name="Trapti Agarwal" userId="1cd6b3f1-0772-443d-a039-9ddf451c8ef9" providerId="ADAL" clId="{A17E6164-8FB7-4364-B36E-3E299C4FBDDE}" dt="2024-05-03T11:26:17.691" v="1577" actId="14100"/>
          <ac:picMkLst>
            <pc:docMk/>
            <pc:sldMk cId="140188999" sldId="275"/>
            <ac:picMk id="4098" creationId="{5AC5353C-F8A1-F78D-FE4C-0C4AF9F0EBE4}"/>
          </ac:picMkLst>
        </pc:picChg>
        <pc:picChg chg="add mod">
          <ac:chgData name="Trapti Agarwal" userId="1cd6b3f1-0772-443d-a039-9ddf451c8ef9" providerId="ADAL" clId="{A17E6164-8FB7-4364-B36E-3E299C4FBDDE}" dt="2024-05-03T11:26:21.399" v="1579" actId="14100"/>
          <ac:picMkLst>
            <pc:docMk/>
            <pc:sldMk cId="140188999" sldId="275"/>
            <ac:picMk id="4100" creationId="{F35462CA-0014-DFFF-F8F8-8C8A00DD0926}"/>
          </ac:picMkLst>
        </pc:picChg>
      </pc:sldChg>
      <pc:sldChg chg="addSp delSp modSp add mod">
        <pc:chgData name="Trapti Agarwal" userId="1cd6b3f1-0772-443d-a039-9ddf451c8ef9" providerId="ADAL" clId="{A17E6164-8FB7-4364-B36E-3E299C4FBDDE}" dt="2024-05-03T11:30:23.825" v="1816" actId="20577"/>
        <pc:sldMkLst>
          <pc:docMk/>
          <pc:sldMk cId="2038656321" sldId="276"/>
        </pc:sldMkLst>
        <pc:spChg chg="mod">
          <ac:chgData name="Trapti Agarwal" userId="1cd6b3f1-0772-443d-a039-9ddf451c8ef9" providerId="ADAL" clId="{A17E6164-8FB7-4364-B36E-3E299C4FBDDE}" dt="2024-05-03T11:29:21.714" v="1797" actId="20577"/>
          <ac:spMkLst>
            <pc:docMk/>
            <pc:sldMk cId="2038656321" sldId="276"/>
            <ac:spMk id="4" creationId="{A3BA47B4-E33C-3D0F-4E95-E0041D2820D7}"/>
          </ac:spMkLst>
        </pc:spChg>
        <pc:spChg chg="mod">
          <ac:chgData name="Trapti Agarwal" userId="1cd6b3f1-0772-443d-a039-9ddf451c8ef9" providerId="ADAL" clId="{A17E6164-8FB7-4364-B36E-3E299C4FBDDE}" dt="2024-05-03T11:30:23.825" v="1816" actId="20577"/>
          <ac:spMkLst>
            <pc:docMk/>
            <pc:sldMk cId="2038656321" sldId="276"/>
            <ac:spMk id="6" creationId="{5ABC5D61-C304-819D-C187-289C1B04AD8A}"/>
          </ac:spMkLst>
        </pc:spChg>
        <pc:picChg chg="del">
          <ac:chgData name="Trapti Agarwal" userId="1cd6b3f1-0772-443d-a039-9ddf451c8ef9" providerId="ADAL" clId="{A17E6164-8FB7-4364-B36E-3E299C4FBDDE}" dt="2024-05-03T11:27:04.940" v="1588" actId="478"/>
          <ac:picMkLst>
            <pc:docMk/>
            <pc:sldMk cId="2038656321" sldId="276"/>
            <ac:picMk id="4098" creationId="{5AC5353C-F8A1-F78D-FE4C-0C4AF9F0EBE4}"/>
          </ac:picMkLst>
        </pc:picChg>
        <pc:picChg chg="del">
          <ac:chgData name="Trapti Agarwal" userId="1cd6b3f1-0772-443d-a039-9ddf451c8ef9" providerId="ADAL" clId="{A17E6164-8FB7-4364-B36E-3E299C4FBDDE}" dt="2024-05-03T11:27:29.747" v="1599" actId="478"/>
          <ac:picMkLst>
            <pc:docMk/>
            <pc:sldMk cId="2038656321" sldId="276"/>
            <ac:picMk id="4100" creationId="{F35462CA-0014-DFFF-F8F8-8C8A00DD0926}"/>
          </ac:picMkLst>
        </pc:picChg>
        <pc:picChg chg="add mod">
          <ac:chgData name="Trapti Agarwal" userId="1cd6b3f1-0772-443d-a039-9ddf451c8ef9" providerId="ADAL" clId="{A17E6164-8FB7-4364-B36E-3E299C4FBDDE}" dt="2024-05-03T11:27:12.989" v="1593" actId="1076"/>
          <ac:picMkLst>
            <pc:docMk/>
            <pc:sldMk cId="2038656321" sldId="276"/>
            <ac:picMk id="5122" creationId="{CE690C4E-6271-4D98-7515-F144A7DB6639}"/>
          </ac:picMkLst>
        </pc:picChg>
        <pc:picChg chg="add del mod">
          <ac:chgData name="Trapti Agarwal" userId="1cd6b3f1-0772-443d-a039-9ddf451c8ef9" providerId="ADAL" clId="{A17E6164-8FB7-4364-B36E-3E299C4FBDDE}" dt="2024-05-03T11:29:52.400" v="1798" actId="478"/>
          <ac:picMkLst>
            <pc:docMk/>
            <pc:sldMk cId="2038656321" sldId="276"/>
            <ac:picMk id="5124" creationId="{BFCEDF5E-240C-54DA-2C99-2B8D8203E6BD}"/>
          </ac:picMkLst>
        </pc:picChg>
        <pc:picChg chg="add mod">
          <ac:chgData name="Trapti Agarwal" userId="1cd6b3f1-0772-443d-a039-9ddf451c8ef9" providerId="ADAL" clId="{A17E6164-8FB7-4364-B36E-3E299C4FBDDE}" dt="2024-05-03T11:30:12.846" v="1808" actId="1076"/>
          <ac:picMkLst>
            <pc:docMk/>
            <pc:sldMk cId="2038656321" sldId="276"/>
            <ac:picMk id="5126" creationId="{613AC58F-9D2E-421D-2EEA-B8CB91AB1062}"/>
          </ac:picMkLst>
        </pc:picChg>
      </pc:sldChg>
      <pc:sldChg chg="addSp delSp modSp add mod ord">
        <pc:chgData name="Trapti Agarwal" userId="1cd6b3f1-0772-443d-a039-9ddf451c8ef9" providerId="ADAL" clId="{A17E6164-8FB7-4364-B36E-3E299C4FBDDE}" dt="2024-05-07T10:47:51.575" v="4233" actId="14100"/>
        <pc:sldMkLst>
          <pc:docMk/>
          <pc:sldMk cId="3949135481" sldId="277"/>
        </pc:sldMkLst>
        <pc:spChg chg="add mod">
          <ac:chgData name="Trapti Agarwal" userId="1cd6b3f1-0772-443d-a039-9ddf451c8ef9" providerId="ADAL" clId="{A17E6164-8FB7-4364-B36E-3E299C4FBDDE}" dt="2024-05-07T10:47:51.575" v="4233" actId="14100"/>
          <ac:spMkLst>
            <pc:docMk/>
            <pc:sldMk cId="3949135481" sldId="277"/>
            <ac:spMk id="3" creationId="{A3BA47B4-E33C-3D0F-4E95-E0041D2820D7}"/>
          </ac:spMkLst>
        </pc:spChg>
        <pc:spChg chg="mod">
          <ac:chgData name="Trapti Agarwal" userId="1cd6b3f1-0772-443d-a039-9ddf451c8ef9" providerId="ADAL" clId="{A17E6164-8FB7-4364-B36E-3E299C4FBDDE}" dt="2024-05-07T10:23:10.890" v="4222" actId="1036"/>
          <ac:spMkLst>
            <pc:docMk/>
            <pc:sldMk cId="3949135481" sldId="277"/>
            <ac:spMk id="4" creationId="{A3BA47B4-E33C-3D0F-4E95-E0041D2820D7}"/>
          </ac:spMkLst>
        </pc:spChg>
        <pc:spChg chg="mod">
          <ac:chgData name="Trapti Agarwal" userId="1cd6b3f1-0772-443d-a039-9ddf451c8ef9" providerId="ADAL" clId="{A17E6164-8FB7-4364-B36E-3E299C4FBDDE}" dt="2024-05-03T11:37:16.473" v="1914" actId="1076"/>
          <ac:spMkLst>
            <pc:docMk/>
            <pc:sldMk cId="3949135481" sldId="277"/>
            <ac:spMk id="6" creationId="{5ABC5D61-C304-819D-C187-289C1B04AD8A}"/>
          </ac:spMkLst>
        </pc:spChg>
        <pc:picChg chg="add del mod">
          <ac:chgData name="Trapti Agarwal" userId="1cd6b3f1-0772-443d-a039-9ddf451c8ef9" providerId="ADAL" clId="{A17E6164-8FB7-4364-B36E-3E299C4FBDDE}" dt="2024-05-03T11:32:15.375" v="1837" actId="478"/>
          <ac:picMkLst>
            <pc:docMk/>
            <pc:sldMk cId="3949135481" sldId="277"/>
            <ac:picMk id="3" creationId="{A5CA1F2D-3BD5-5FE9-9DCF-2552A488A833}"/>
          </ac:picMkLst>
        </pc:picChg>
        <pc:picChg chg="del">
          <ac:chgData name="Trapti Agarwal" userId="1cd6b3f1-0772-443d-a039-9ddf451c8ef9" providerId="ADAL" clId="{A17E6164-8FB7-4364-B36E-3E299C4FBDDE}" dt="2024-05-03T11:31:01.250" v="1818" actId="478"/>
          <ac:picMkLst>
            <pc:docMk/>
            <pc:sldMk cId="3949135481" sldId="277"/>
            <ac:picMk id="5122" creationId="{CE690C4E-6271-4D98-7515-F144A7DB6639}"/>
          </ac:picMkLst>
        </pc:picChg>
        <pc:picChg chg="del">
          <ac:chgData name="Trapti Agarwal" userId="1cd6b3f1-0772-443d-a039-9ddf451c8ef9" providerId="ADAL" clId="{A17E6164-8FB7-4364-B36E-3E299C4FBDDE}" dt="2024-05-03T11:31:24.495" v="1826" actId="478"/>
          <ac:picMkLst>
            <pc:docMk/>
            <pc:sldMk cId="3949135481" sldId="277"/>
            <ac:picMk id="5126" creationId="{613AC58F-9D2E-421D-2EEA-B8CB91AB1062}"/>
          </ac:picMkLst>
        </pc:picChg>
        <pc:picChg chg="add mod">
          <ac:chgData name="Trapti Agarwal" userId="1cd6b3f1-0772-443d-a039-9ddf451c8ef9" providerId="ADAL" clId="{A17E6164-8FB7-4364-B36E-3E299C4FBDDE}" dt="2024-05-07T10:23:04.642" v="4213" actId="1076"/>
          <ac:picMkLst>
            <pc:docMk/>
            <pc:sldMk cId="3949135481" sldId="277"/>
            <ac:picMk id="6146" creationId="{A31546F5-2E00-FC7B-9E06-8201C1A1B3C5}"/>
          </ac:picMkLst>
        </pc:picChg>
        <pc:picChg chg="add del">
          <ac:chgData name="Trapti Agarwal" userId="1cd6b3f1-0772-443d-a039-9ddf451c8ef9" providerId="ADAL" clId="{A17E6164-8FB7-4364-B36E-3E299C4FBDDE}" dt="2024-05-03T11:31:28.983" v="1828" actId="478"/>
          <ac:picMkLst>
            <pc:docMk/>
            <pc:sldMk cId="3949135481" sldId="277"/>
            <ac:picMk id="6148" creationId="{461EFEE5-90A1-8F5F-17FA-8EF8A637C392}"/>
          </ac:picMkLst>
        </pc:picChg>
        <pc:picChg chg="add del mod">
          <ac:chgData name="Trapti Agarwal" userId="1cd6b3f1-0772-443d-a039-9ddf451c8ef9" providerId="ADAL" clId="{A17E6164-8FB7-4364-B36E-3E299C4FBDDE}" dt="2024-05-03T11:36:16.428" v="1894" actId="21"/>
          <ac:picMkLst>
            <pc:docMk/>
            <pc:sldMk cId="3949135481" sldId="277"/>
            <ac:picMk id="6150" creationId="{7354A098-4F94-DDCC-5ADE-584C1FEC868F}"/>
          </ac:picMkLst>
        </pc:picChg>
        <pc:picChg chg="add mod">
          <ac:chgData name="Trapti Agarwal" userId="1cd6b3f1-0772-443d-a039-9ddf451c8ef9" providerId="ADAL" clId="{A17E6164-8FB7-4364-B36E-3E299C4FBDDE}" dt="2024-05-03T11:37:14.838" v="1913" actId="1076"/>
          <ac:picMkLst>
            <pc:docMk/>
            <pc:sldMk cId="3949135481" sldId="277"/>
            <ac:picMk id="7172" creationId="{A1077EF6-FD07-008A-A4E0-4253BC044507}"/>
          </ac:picMkLst>
        </pc:picChg>
        <pc:picChg chg="add mod">
          <ac:chgData name="Trapti Agarwal" userId="1cd6b3f1-0772-443d-a039-9ddf451c8ef9" providerId="ADAL" clId="{A17E6164-8FB7-4364-B36E-3E299C4FBDDE}" dt="2024-05-07T10:23:58.739" v="4229" actId="1076"/>
          <ac:picMkLst>
            <pc:docMk/>
            <pc:sldMk cId="3949135481" sldId="277"/>
            <ac:picMk id="8194" creationId="{0D4475AA-2E2D-575E-CDE6-38889D8B54D4}"/>
          </ac:picMkLst>
        </pc:picChg>
      </pc:sldChg>
      <pc:sldChg chg="addSp delSp modSp new mod">
        <pc:chgData name="Trapti Agarwal" userId="1cd6b3f1-0772-443d-a039-9ddf451c8ef9" providerId="ADAL" clId="{A17E6164-8FB7-4364-B36E-3E299C4FBDDE}" dt="2024-05-07T10:21:01.620" v="4189" actId="14100"/>
        <pc:sldMkLst>
          <pc:docMk/>
          <pc:sldMk cId="3419139151" sldId="278"/>
        </pc:sldMkLst>
        <pc:spChg chg="mod">
          <ac:chgData name="Trapti Agarwal" userId="1cd6b3f1-0772-443d-a039-9ddf451c8ef9" providerId="ADAL" clId="{A17E6164-8FB7-4364-B36E-3E299C4FBDDE}" dt="2024-05-03T11:32:48.941" v="1859" actId="20577"/>
          <ac:spMkLst>
            <pc:docMk/>
            <pc:sldMk cId="3419139151" sldId="278"/>
            <ac:spMk id="2" creationId="{09324D27-0D9B-D2BB-10F6-A4677E61E529}"/>
          </ac:spMkLst>
        </pc:spChg>
        <pc:spChg chg="add mod">
          <ac:chgData name="Trapti Agarwal" userId="1cd6b3f1-0772-443d-a039-9ddf451c8ef9" providerId="ADAL" clId="{A17E6164-8FB7-4364-B36E-3E299C4FBDDE}" dt="2024-05-07T09:35:55.621" v="3954" actId="1076"/>
          <ac:spMkLst>
            <pc:docMk/>
            <pc:sldMk cId="3419139151" sldId="278"/>
            <ac:spMk id="5" creationId="{DCA2DB48-593C-0304-2D47-3A7398C9D829}"/>
          </ac:spMkLst>
        </pc:spChg>
        <pc:spChg chg="add del mod">
          <ac:chgData name="Trapti Agarwal" userId="1cd6b3f1-0772-443d-a039-9ddf451c8ef9" providerId="ADAL" clId="{A17E6164-8FB7-4364-B36E-3E299C4FBDDE}" dt="2024-05-07T09:34:49" v="3945" actId="21"/>
          <ac:spMkLst>
            <pc:docMk/>
            <pc:sldMk cId="3419139151" sldId="278"/>
            <ac:spMk id="6" creationId="{71FF7F8E-EEB7-EA5C-216D-33C860AA56F5}"/>
          </ac:spMkLst>
        </pc:spChg>
        <pc:picChg chg="add mod">
          <ac:chgData name="Trapti Agarwal" userId="1cd6b3f1-0772-443d-a039-9ddf451c8ef9" providerId="ADAL" clId="{A17E6164-8FB7-4364-B36E-3E299C4FBDDE}" dt="2024-05-07T10:21:01.620" v="4189" actId="14100"/>
          <ac:picMkLst>
            <pc:docMk/>
            <pc:sldMk cId="3419139151" sldId="278"/>
            <ac:picMk id="3" creationId="{F7BBFA46-EB27-9C76-B900-BCBAEFE4ED69}"/>
          </ac:picMkLst>
        </pc:picChg>
        <pc:picChg chg="add del mod">
          <ac:chgData name="Trapti Agarwal" userId="1cd6b3f1-0772-443d-a039-9ddf451c8ef9" providerId="ADAL" clId="{A17E6164-8FB7-4364-B36E-3E299C4FBDDE}" dt="2024-05-07T09:34:23.686" v="3941" actId="21"/>
          <ac:picMkLst>
            <pc:docMk/>
            <pc:sldMk cId="3419139151" sldId="278"/>
            <ac:picMk id="6150" creationId="{7354A098-4F94-DDCC-5ADE-584C1FEC868F}"/>
          </ac:picMkLst>
        </pc:picChg>
        <pc:picChg chg="add del mod">
          <ac:chgData name="Trapti Agarwal" userId="1cd6b3f1-0772-443d-a039-9ddf451c8ef9" providerId="ADAL" clId="{A17E6164-8FB7-4364-B36E-3E299C4FBDDE}" dt="2024-05-03T11:31:52.700" v="1833" actId="21"/>
          <ac:picMkLst>
            <pc:docMk/>
            <pc:sldMk cId="3419139151" sldId="278"/>
            <ac:picMk id="7170" creationId="{F7BBFA46-EB27-9C76-B900-BCBAEFE4ED69}"/>
          </ac:picMkLst>
        </pc:picChg>
        <pc:picChg chg="add del mod">
          <ac:chgData name="Trapti Agarwal" userId="1cd6b3f1-0772-443d-a039-9ddf451c8ef9" providerId="ADAL" clId="{A17E6164-8FB7-4364-B36E-3E299C4FBDDE}" dt="2024-05-03T11:36:21.473" v="1897" actId="21"/>
          <ac:picMkLst>
            <pc:docMk/>
            <pc:sldMk cId="3419139151" sldId="278"/>
            <ac:picMk id="7172" creationId="{A1077EF6-FD07-008A-A4E0-4253BC044507}"/>
          </ac:picMkLst>
        </pc:picChg>
        <pc:picChg chg="add mod">
          <ac:chgData name="Trapti Agarwal" userId="1cd6b3f1-0772-443d-a039-9ddf451c8ef9" providerId="ADAL" clId="{A17E6164-8FB7-4364-B36E-3E299C4FBDDE}" dt="2024-05-07T10:20:55.805" v="4186" actId="1076"/>
          <ac:picMkLst>
            <pc:docMk/>
            <pc:sldMk cId="3419139151" sldId="278"/>
            <ac:picMk id="8194" creationId="{0D4475AA-2E2D-575E-CDE6-38889D8B54D4}"/>
          </ac:picMkLst>
        </pc:picChg>
      </pc:sldChg>
      <pc:sldChg chg="addSp delSp modSp add del mod">
        <pc:chgData name="Trapti Agarwal" userId="1cd6b3f1-0772-443d-a039-9ddf451c8ef9" providerId="ADAL" clId="{A17E6164-8FB7-4364-B36E-3E299C4FBDDE}" dt="2024-05-07T10:47:55.885" v="4234" actId="47"/>
        <pc:sldMkLst>
          <pc:docMk/>
          <pc:sldMk cId="3804261754" sldId="279"/>
        </pc:sldMkLst>
        <pc:spChg chg="del mod">
          <ac:chgData name="Trapti Agarwal" userId="1cd6b3f1-0772-443d-a039-9ddf451c8ef9" providerId="ADAL" clId="{A17E6164-8FB7-4364-B36E-3E299C4FBDDE}" dt="2024-05-07T10:23:24.785" v="4225" actId="21"/>
          <ac:spMkLst>
            <pc:docMk/>
            <pc:sldMk cId="3804261754" sldId="279"/>
            <ac:spMk id="4" creationId="{A3BA47B4-E33C-3D0F-4E95-E0041D2820D7}"/>
          </ac:spMkLst>
        </pc:spChg>
        <pc:spChg chg="del mod">
          <ac:chgData name="Trapti Agarwal" userId="1cd6b3f1-0772-443d-a039-9ddf451c8ef9" providerId="ADAL" clId="{A17E6164-8FB7-4364-B36E-3E299C4FBDDE}" dt="2024-05-07T10:21:56.116" v="4195" actId="21"/>
          <ac:spMkLst>
            <pc:docMk/>
            <pc:sldMk cId="3804261754" sldId="279"/>
            <ac:spMk id="6" creationId="{5ABC5D61-C304-819D-C187-289C1B04AD8A}"/>
          </ac:spMkLst>
        </pc:spChg>
        <pc:picChg chg="add mod">
          <ac:chgData name="Trapti Agarwal" userId="1cd6b3f1-0772-443d-a039-9ddf451c8ef9" providerId="ADAL" clId="{A17E6164-8FB7-4364-B36E-3E299C4FBDDE}" dt="2024-05-07T10:23:20.904" v="4224" actId="571"/>
          <ac:picMkLst>
            <pc:docMk/>
            <pc:sldMk cId="3804261754" sldId="279"/>
            <ac:picMk id="3" creationId="{F47669D9-1571-9FAF-E442-4AEE3E0A9FA3}"/>
          </ac:picMkLst>
        </pc:picChg>
        <pc:picChg chg="add del mod">
          <ac:chgData name="Trapti Agarwal" userId="1cd6b3f1-0772-443d-a039-9ddf451c8ef9" providerId="ADAL" clId="{A17E6164-8FB7-4364-B36E-3E299C4FBDDE}" dt="2024-05-07T10:21:38.767" v="4190" actId="21"/>
          <ac:picMkLst>
            <pc:docMk/>
            <pc:sldMk cId="3804261754" sldId="279"/>
            <ac:picMk id="2050" creationId="{D6E6E61D-9F46-FD2C-58D8-DA0DD892A45F}"/>
          </ac:picMkLst>
        </pc:picChg>
        <pc:picChg chg="del">
          <ac:chgData name="Trapti Agarwal" userId="1cd6b3f1-0772-443d-a039-9ddf451c8ef9" providerId="ADAL" clId="{A17E6164-8FB7-4364-B36E-3E299C4FBDDE}" dt="2024-05-03T11:33:18.624" v="1865" actId="478"/>
          <ac:picMkLst>
            <pc:docMk/>
            <pc:sldMk cId="3804261754" sldId="279"/>
            <ac:picMk id="6146" creationId="{A31546F5-2E00-FC7B-9E06-8201C1A1B3C5}"/>
          </ac:picMkLst>
        </pc:picChg>
        <pc:picChg chg="del">
          <ac:chgData name="Trapti Agarwal" userId="1cd6b3f1-0772-443d-a039-9ddf451c8ef9" providerId="ADAL" clId="{A17E6164-8FB7-4364-B36E-3E299C4FBDDE}" dt="2024-05-03T11:33:19.299" v="1866" actId="478"/>
          <ac:picMkLst>
            <pc:docMk/>
            <pc:sldMk cId="3804261754" sldId="279"/>
            <ac:picMk id="6150" creationId="{7354A098-4F94-DDCC-5ADE-584C1FEC868F}"/>
          </ac:picMkLst>
        </pc:picChg>
        <pc:picChg chg="add del mod">
          <ac:chgData name="Trapti Agarwal" userId="1cd6b3f1-0772-443d-a039-9ddf451c8ef9" providerId="ADAL" clId="{A17E6164-8FB7-4364-B36E-3E299C4FBDDE}" dt="2024-05-07T10:23:24.785" v="4225" actId="21"/>
          <ac:picMkLst>
            <pc:docMk/>
            <pc:sldMk cId="3804261754" sldId="279"/>
            <ac:picMk id="8194" creationId="{0D4475AA-2E2D-575E-CDE6-38889D8B54D4}"/>
          </ac:picMkLst>
        </pc:picChg>
        <pc:picChg chg="add del mod">
          <ac:chgData name="Trapti Agarwal" userId="1cd6b3f1-0772-443d-a039-9ddf451c8ef9" providerId="ADAL" clId="{A17E6164-8FB7-4364-B36E-3E299C4FBDDE}" dt="2024-05-07T10:20:14.286" v="4176" actId="478"/>
          <ac:picMkLst>
            <pc:docMk/>
            <pc:sldMk cId="3804261754" sldId="279"/>
            <ac:picMk id="8196" creationId="{9FD26D05-2C9C-340D-BE77-A68F03427628}"/>
          </ac:picMkLst>
        </pc:picChg>
      </pc:sldChg>
      <pc:sldChg chg="addSp delSp modSp add mod setBg delDesignElem">
        <pc:chgData name="Trapti Agarwal" userId="1cd6b3f1-0772-443d-a039-9ddf451c8ef9" providerId="ADAL" clId="{A17E6164-8FB7-4364-B36E-3E299C4FBDDE}" dt="2024-05-07T11:04:47.388" v="4703"/>
        <pc:sldMkLst>
          <pc:docMk/>
          <pc:sldMk cId="3282159972" sldId="280"/>
        </pc:sldMkLst>
        <pc:spChg chg="mod">
          <ac:chgData name="Trapti Agarwal" userId="1cd6b3f1-0772-443d-a039-9ddf451c8ef9" providerId="ADAL" clId="{A17E6164-8FB7-4364-B36E-3E299C4FBDDE}" dt="2024-05-03T11:37:38.805" v="1922" actId="20577"/>
          <ac:spMkLst>
            <pc:docMk/>
            <pc:sldMk cId="3282159972" sldId="280"/>
            <ac:spMk id="2" creationId="{033450BD-98D0-6BF5-F52F-38E85310C2F0}"/>
          </ac:spMkLst>
        </pc:spChg>
        <pc:spChg chg="del">
          <ac:chgData name="Trapti Agarwal" userId="1cd6b3f1-0772-443d-a039-9ddf451c8ef9" providerId="ADAL" clId="{A17E6164-8FB7-4364-B36E-3E299C4FBDDE}" dt="2024-05-03T11:37:35.104" v="1917"/>
          <ac:spMkLst>
            <pc:docMk/>
            <pc:sldMk cId="3282159972" sldId="280"/>
            <ac:spMk id="2077" creationId="{55666830-9A19-4E01-8505-D6C7F9AC5665}"/>
          </ac:spMkLst>
        </pc:spChg>
        <pc:spChg chg="del">
          <ac:chgData name="Trapti Agarwal" userId="1cd6b3f1-0772-443d-a039-9ddf451c8ef9" providerId="ADAL" clId="{A17E6164-8FB7-4364-B36E-3E299C4FBDDE}" dt="2024-05-03T11:37:35.104" v="1917"/>
          <ac:spMkLst>
            <pc:docMk/>
            <pc:sldMk cId="3282159972" sldId="280"/>
            <ac:spMk id="2079" creationId="{AE9FC877-7FB6-4D22-9988-35420644E202}"/>
          </ac:spMkLst>
        </pc:spChg>
        <pc:spChg chg="del">
          <ac:chgData name="Trapti Agarwal" userId="1cd6b3f1-0772-443d-a039-9ddf451c8ef9" providerId="ADAL" clId="{A17E6164-8FB7-4364-B36E-3E299C4FBDDE}" dt="2024-05-03T11:37:35.104" v="1917"/>
          <ac:spMkLst>
            <pc:docMk/>
            <pc:sldMk cId="3282159972" sldId="280"/>
            <ac:spMk id="2081" creationId="{E41809D1-F12E-46BB-B804-5F209D325E8B}"/>
          </ac:spMkLst>
        </pc:spChg>
        <pc:spChg chg="del">
          <ac:chgData name="Trapti Agarwal" userId="1cd6b3f1-0772-443d-a039-9ddf451c8ef9" providerId="ADAL" clId="{A17E6164-8FB7-4364-B36E-3E299C4FBDDE}" dt="2024-05-03T11:37:35.104" v="1917"/>
          <ac:spMkLst>
            <pc:docMk/>
            <pc:sldMk cId="3282159972" sldId="280"/>
            <ac:spMk id="2083" creationId="{AF2F604E-43BE-4DC3-B983-E071523364F8}"/>
          </ac:spMkLst>
        </pc:spChg>
        <pc:spChg chg="del">
          <ac:chgData name="Trapti Agarwal" userId="1cd6b3f1-0772-443d-a039-9ddf451c8ef9" providerId="ADAL" clId="{A17E6164-8FB7-4364-B36E-3E299C4FBDDE}" dt="2024-05-03T11:37:35.104" v="1917"/>
          <ac:spMkLst>
            <pc:docMk/>
            <pc:sldMk cId="3282159972" sldId="280"/>
            <ac:spMk id="2085" creationId="{08C9B587-E65E-4B52-B37C-ABEBB6E87928}"/>
          </ac:spMkLst>
        </pc:spChg>
        <pc:picChg chg="add mod">
          <ac:chgData name="Trapti Agarwal" userId="1cd6b3f1-0772-443d-a039-9ddf451c8ef9" providerId="ADAL" clId="{A17E6164-8FB7-4364-B36E-3E299C4FBDDE}" dt="2024-05-07T11:04:47.388" v="4703"/>
          <ac:picMkLst>
            <pc:docMk/>
            <pc:sldMk cId="3282159972" sldId="280"/>
            <ac:picMk id="3" creationId="{B9534BC5-0F55-EFF3-34BC-8E38B6845E20}"/>
          </ac:picMkLst>
        </pc:picChg>
        <pc:picChg chg="add mod">
          <ac:chgData name="Trapti Agarwal" userId="1cd6b3f1-0772-443d-a039-9ddf451c8ef9" providerId="ADAL" clId="{A17E6164-8FB7-4364-B36E-3E299C4FBDDE}" dt="2024-05-07T11:04:47.388" v="4703"/>
          <ac:picMkLst>
            <pc:docMk/>
            <pc:sldMk cId="3282159972" sldId="280"/>
            <ac:picMk id="4" creationId="{0FE74485-78CD-AB7B-86E2-6A013530E64F}"/>
          </ac:picMkLst>
        </pc:picChg>
      </pc:sldChg>
      <pc:sldChg chg="modSp add del mod">
        <pc:chgData name="Trapti Agarwal" userId="1cd6b3f1-0772-443d-a039-9ddf451c8ef9" providerId="ADAL" clId="{A17E6164-8FB7-4364-B36E-3E299C4FBDDE}" dt="2024-05-03T11:39:23.117" v="1961" actId="47"/>
        <pc:sldMkLst>
          <pc:docMk/>
          <pc:sldMk cId="2711504341" sldId="281"/>
        </pc:sldMkLst>
        <pc:spChg chg="mod">
          <ac:chgData name="Trapti Agarwal" userId="1cd6b3f1-0772-443d-a039-9ddf451c8ef9" providerId="ADAL" clId="{A17E6164-8FB7-4364-B36E-3E299C4FBDDE}" dt="2024-05-03T11:39:21.483" v="1960" actId="1076"/>
          <ac:spMkLst>
            <pc:docMk/>
            <pc:sldMk cId="2711504341" sldId="281"/>
            <ac:spMk id="2" creationId="{033450BD-98D0-6BF5-F52F-38E85310C2F0}"/>
          </ac:spMkLst>
        </pc:spChg>
      </pc:sldChg>
      <pc:sldChg chg="addSp modSp add mod">
        <pc:chgData name="Trapti Agarwal" userId="1cd6b3f1-0772-443d-a039-9ddf451c8ef9" providerId="ADAL" clId="{A17E6164-8FB7-4364-B36E-3E299C4FBDDE}" dt="2024-05-07T11:04:52.545" v="4704"/>
        <pc:sldMkLst>
          <pc:docMk/>
          <pc:sldMk cId="3671806330" sldId="281"/>
        </pc:sldMkLst>
        <pc:spChg chg="mod">
          <ac:chgData name="Trapti Agarwal" userId="1cd6b3f1-0772-443d-a039-9ddf451c8ef9" providerId="ADAL" clId="{A17E6164-8FB7-4364-B36E-3E299C4FBDDE}" dt="2024-05-07T10:58:45.275" v="4638" actId="14100"/>
          <ac:spMkLst>
            <pc:docMk/>
            <pc:sldMk cId="3671806330" sldId="281"/>
            <ac:spMk id="2" creationId="{033450BD-98D0-6BF5-F52F-38E85310C2F0}"/>
          </ac:spMkLst>
        </pc:spChg>
        <pc:picChg chg="add mod">
          <ac:chgData name="Trapti Agarwal" userId="1cd6b3f1-0772-443d-a039-9ddf451c8ef9" providerId="ADAL" clId="{A17E6164-8FB7-4364-B36E-3E299C4FBDDE}" dt="2024-05-07T11:04:52.545" v="4704"/>
          <ac:picMkLst>
            <pc:docMk/>
            <pc:sldMk cId="3671806330" sldId="281"/>
            <ac:picMk id="3" creationId="{AE2453E5-1058-8DB4-1253-5B506DC115CE}"/>
          </ac:picMkLst>
        </pc:picChg>
        <pc:picChg chg="add mod">
          <ac:chgData name="Trapti Agarwal" userId="1cd6b3f1-0772-443d-a039-9ddf451c8ef9" providerId="ADAL" clId="{A17E6164-8FB7-4364-B36E-3E299C4FBDDE}" dt="2024-05-07T11:04:52.545" v="4704"/>
          <ac:picMkLst>
            <pc:docMk/>
            <pc:sldMk cId="3671806330" sldId="281"/>
            <ac:picMk id="4" creationId="{7929FE57-94AD-37F9-814B-C19730E17679}"/>
          </ac:picMkLst>
        </pc:picChg>
      </pc:sldChg>
      <pc:sldChg chg="addSp delSp modSp add mod setBg delDesignElem">
        <pc:chgData name="Trapti Agarwal" userId="1cd6b3f1-0772-443d-a039-9ddf451c8ef9" providerId="ADAL" clId="{A17E6164-8FB7-4364-B36E-3E299C4FBDDE}" dt="2024-05-07T11:02:57.324" v="4693"/>
        <pc:sldMkLst>
          <pc:docMk/>
          <pc:sldMk cId="1627926913" sldId="282"/>
        </pc:sldMkLst>
        <pc:spChg chg="mod">
          <ac:chgData name="Trapti Agarwal" userId="1cd6b3f1-0772-443d-a039-9ddf451c8ef9" providerId="ADAL" clId="{A17E6164-8FB7-4364-B36E-3E299C4FBDDE}" dt="2024-05-06T07:38:23.817" v="2346" actId="20577"/>
          <ac:spMkLst>
            <pc:docMk/>
            <pc:sldMk cId="1627926913" sldId="282"/>
            <ac:spMk id="2" creationId="{033450BD-98D0-6BF5-F52F-38E85310C2F0}"/>
          </ac:spMkLst>
        </pc:spChg>
        <pc:spChg chg="del">
          <ac:chgData name="Trapti Agarwal" userId="1cd6b3f1-0772-443d-a039-9ddf451c8ef9" providerId="ADAL" clId="{A17E6164-8FB7-4364-B36E-3E299C4FBDDE}" dt="2024-05-06T07:38:13.356" v="2327"/>
          <ac:spMkLst>
            <pc:docMk/>
            <pc:sldMk cId="1627926913" sldId="282"/>
            <ac:spMk id="2066" creationId="{55666830-9A19-4E01-8505-D6C7F9AC5665}"/>
          </ac:spMkLst>
        </pc:spChg>
        <pc:spChg chg="del">
          <ac:chgData name="Trapti Agarwal" userId="1cd6b3f1-0772-443d-a039-9ddf451c8ef9" providerId="ADAL" clId="{A17E6164-8FB7-4364-B36E-3E299C4FBDDE}" dt="2024-05-06T07:38:13.356" v="2327"/>
          <ac:spMkLst>
            <pc:docMk/>
            <pc:sldMk cId="1627926913" sldId="282"/>
            <ac:spMk id="2068" creationId="{AE9FC877-7FB6-4D22-9988-35420644E202}"/>
          </ac:spMkLst>
        </pc:spChg>
        <pc:spChg chg="del">
          <ac:chgData name="Trapti Agarwal" userId="1cd6b3f1-0772-443d-a039-9ddf451c8ef9" providerId="ADAL" clId="{A17E6164-8FB7-4364-B36E-3E299C4FBDDE}" dt="2024-05-06T07:38:13.356" v="2327"/>
          <ac:spMkLst>
            <pc:docMk/>
            <pc:sldMk cId="1627926913" sldId="282"/>
            <ac:spMk id="2070" creationId="{E41809D1-F12E-46BB-B804-5F209D325E8B}"/>
          </ac:spMkLst>
        </pc:spChg>
        <pc:spChg chg="del">
          <ac:chgData name="Trapti Agarwal" userId="1cd6b3f1-0772-443d-a039-9ddf451c8ef9" providerId="ADAL" clId="{A17E6164-8FB7-4364-B36E-3E299C4FBDDE}" dt="2024-05-06T07:38:13.356" v="2327"/>
          <ac:spMkLst>
            <pc:docMk/>
            <pc:sldMk cId="1627926913" sldId="282"/>
            <ac:spMk id="2072" creationId="{AF2F604E-43BE-4DC3-B983-E071523364F8}"/>
          </ac:spMkLst>
        </pc:spChg>
        <pc:spChg chg="del">
          <ac:chgData name="Trapti Agarwal" userId="1cd6b3f1-0772-443d-a039-9ddf451c8ef9" providerId="ADAL" clId="{A17E6164-8FB7-4364-B36E-3E299C4FBDDE}" dt="2024-05-06T07:38:13.356" v="2327"/>
          <ac:spMkLst>
            <pc:docMk/>
            <pc:sldMk cId="1627926913" sldId="282"/>
            <ac:spMk id="2074" creationId="{08C9B587-E65E-4B52-B37C-ABEBB6E87928}"/>
          </ac:spMkLst>
        </pc:spChg>
        <pc:picChg chg="add mod">
          <ac:chgData name="Trapti Agarwal" userId="1cd6b3f1-0772-443d-a039-9ddf451c8ef9" providerId="ADAL" clId="{A17E6164-8FB7-4364-B36E-3E299C4FBDDE}" dt="2024-05-07T11:02:57.324" v="4693"/>
          <ac:picMkLst>
            <pc:docMk/>
            <pc:sldMk cId="1627926913" sldId="282"/>
            <ac:picMk id="3" creationId="{6B8A5CEF-E6F5-7387-0E03-C17FF1C34D09}"/>
          </ac:picMkLst>
        </pc:picChg>
        <pc:picChg chg="add mod">
          <ac:chgData name="Trapti Agarwal" userId="1cd6b3f1-0772-443d-a039-9ddf451c8ef9" providerId="ADAL" clId="{A17E6164-8FB7-4364-B36E-3E299C4FBDDE}" dt="2024-05-07T11:02:57.324" v="4693"/>
          <ac:picMkLst>
            <pc:docMk/>
            <pc:sldMk cId="1627926913" sldId="282"/>
            <ac:picMk id="4" creationId="{C86C18F4-922C-3CB8-51D6-9F0D3AB85038}"/>
          </ac:picMkLst>
        </pc:picChg>
      </pc:sldChg>
      <pc:sldChg chg="new del ord">
        <pc:chgData name="Trapti Agarwal" userId="1cd6b3f1-0772-443d-a039-9ddf451c8ef9" providerId="ADAL" clId="{A17E6164-8FB7-4364-B36E-3E299C4FBDDE}" dt="2024-05-06T07:37:04.932" v="2321" actId="47"/>
        <pc:sldMkLst>
          <pc:docMk/>
          <pc:sldMk cId="2296020014" sldId="282"/>
        </pc:sldMkLst>
      </pc:sldChg>
      <pc:sldChg chg="new del">
        <pc:chgData name="Trapti Agarwal" userId="1cd6b3f1-0772-443d-a039-9ddf451c8ef9" providerId="ADAL" clId="{A17E6164-8FB7-4364-B36E-3E299C4FBDDE}" dt="2024-05-06T07:36:39.074" v="2315" actId="47"/>
        <pc:sldMkLst>
          <pc:docMk/>
          <pc:sldMk cId="2808244118" sldId="282"/>
        </pc:sldMkLst>
      </pc:sldChg>
      <pc:sldChg chg="new del ord">
        <pc:chgData name="Trapti Agarwal" userId="1cd6b3f1-0772-443d-a039-9ddf451c8ef9" providerId="ADAL" clId="{A17E6164-8FB7-4364-B36E-3E299C4FBDDE}" dt="2024-05-06T07:36:01.259" v="2313" actId="47"/>
        <pc:sldMkLst>
          <pc:docMk/>
          <pc:sldMk cId="3717423640" sldId="282"/>
        </pc:sldMkLst>
      </pc:sldChg>
      <pc:sldChg chg="addSp modSp add mod">
        <pc:chgData name="Trapti Agarwal" userId="1cd6b3f1-0772-443d-a039-9ddf451c8ef9" providerId="ADAL" clId="{A17E6164-8FB7-4364-B36E-3E299C4FBDDE}" dt="2024-05-07T11:03:03.936" v="4694"/>
        <pc:sldMkLst>
          <pc:docMk/>
          <pc:sldMk cId="49491517" sldId="283"/>
        </pc:sldMkLst>
        <pc:spChg chg="mod">
          <ac:chgData name="Trapti Agarwal" userId="1cd6b3f1-0772-443d-a039-9ddf451c8ef9" providerId="ADAL" clId="{A17E6164-8FB7-4364-B36E-3E299C4FBDDE}" dt="2024-05-06T07:40:08.465" v="2382" actId="20577"/>
          <ac:spMkLst>
            <pc:docMk/>
            <pc:sldMk cId="49491517" sldId="283"/>
            <ac:spMk id="2" creationId="{033450BD-98D0-6BF5-F52F-38E85310C2F0}"/>
          </ac:spMkLst>
        </pc:spChg>
        <pc:picChg chg="add mod">
          <ac:chgData name="Trapti Agarwal" userId="1cd6b3f1-0772-443d-a039-9ddf451c8ef9" providerId="ADAL" clId="{A17E6164-8FB7-4364-B36E-3E299C4FBDDE}" dt="2024-05-07T11:03:03.936" v="4694"/>
          <ac:picMkLst>
            <pc:docMk/>
            <pc:sldMk cId="49491517" sldId="283"/>
            <ac:picMk id="3" creationId="{EC19FEFC-ECEC-0F8F-350E-70144A6E2834}"/>
          </ac:picMkLst>
        </pc:picChg>
        <pc:picChg chg="add mod">
          <ac:chgData name="Trapti Agarwal" userId="1cd6b3f1-0772-443d-a039-9ddf451c8ef9" providerId="ADAL" clId="{A17E6164-8FB7-4364-B36E-3E299C4FBDDE}" dt="2024-05-07T11:03:03.936" v="4694"/>
          <ac:picMkLst>
            <pc:docMk/>
            <pc:sldMk cId="49491517" sldId="283"/>
            <ac:picMk id="4" creationId="{77A3213E-7CE8-D1DD-40F4-182AA138686D}"/>
          </ac:picMkLst>
        </pc:picChg>
      </pc:sldChg>
      <pc:sldChg chg="delSp add del setBg delDesignElem">
        <pc:chgData name="Trapti Agarwal" userId="1cd6b3f1-0772-443d-a039-9ddf451c8ef9" providerId="ADAL" clId="{A17E6164-8FB7-4364-B36E-3E299C4FBDDE}" dt="2024-05-06T07:37:22.280" v="2322" actId="47"/>
        <pc:sldMkLst>
          <pc:docMk/>
          <pc:sldMk cId="723542585" sldId="283"/>
        </pc:sldMkLst>
        <pc:spChg chg="del">
          <ac:chgData name="Trapti Agarwal" userId="1cd6b3f1-0772-443d-a039-9ddf451c8ef9" providerId="ADAL" clId="{A17E6164-8FB7-4364-B36E-3E299C4FBDDE}" dt="2024-05-06T07:37:02.986" v="2320"/>
          <ac:spMkLst>
            <pc:docMk/>
            <pc:sldMk cId="723542585" sldId="283"/>
            <ac:spMk id="2066" creationId="{55666830-9A19-4E01-8505-D6C7F9AC5665}"/>
          </ac:spMkLst>
        </pc:spChg>
        <pc:spChg chg="del">
          <ac:chgData name="Trapti Agarwal" userId="1cd6b3f1-0772-443d-a039-9ddf451c8ef9" providerId="ADAL" clId="{A17E6164-8FB7-4364-B36E-3E299C4FBDDE}" dt="2024-05-06T07:37:02.986" v="2320"/>
          <ac:spMkLst>
            <pc:docMk/>
            <pc:sldMk cId="723542585" sldId="283"/>
            <ac:spMk id="2068" creationId="{AE9FC877-7FB6-4D22-9988-35420644E202}"/>
          </ac:spMkLst>
        </pc:spChg>
        <pc:spChg chg="del">
          <ac:chgData name="Trapti Agarwal" userId="1cd6b3f1-0772-443d-a039-9ddf451c8ef9" providerId="ADAL" clId="{A17E6164-8FB7-4364-B36E-3E299C4FBDDE}" dt="2024-05-06T07:37:02.986" v="2320"/>
          <ac:spMkLst>
            <pc:docMk/>
            <pc:sldMk cId="723542585" sldId="283"/>
            <ac:spMk id="2070" creationId="{E41809D1-F12E-46BB-B804-5F209D325E8B}"/>
          </ac:spMkLst>
        </pc:spChg>
        <pc:spChg chg="del">
          <ac:chgData name="Trapti Agarwal" userId="1cd6b3f1-0772-443d-a039-9ddf451c8ef9" providerId="ADAL" clId="{A17E6164-8FB7-4364-B36E-3E299C4FBDDE}" dt="2024-05-06T07:37:02.986" v="2320"/>
          <ac:spMkLst>
            <pc:docMk/>
            <pc:sldMk cId="723542585" sldId="283"/>
            <ac:spMk id="2072" creationId="{AF2F604E-43BE-4DC3-B983-E071523364F8}"/>
          </ac:spMkLst>
        </pc:spChg>
        <pc:spChg chg="del">
          <ac:chgData name="Trapti Agarwal" userId="1cd6b3f1-0772-443d-a039-9ddf451c8ef9" providerId="ADAL" clId="{A17E6164-8FB7-4364-B36E-3E299C4FBDDE}" dt="2024-05-06T07:37:02.986" v="2320"/>
          <ac:spMkLst>
            <pc:docMk/>
            <pc:sldMk cId="723542585" sldId="283"/>
            <ac:spMk id="2074" creationId="{08C9B587-E65E-4B52-B37C-ABEBB6E87928}"/>
          </ac:spMkLst>
        </pc:spChg>
      </pc:sldChg>
      <pc:sldChg chg="addSp delSp modSp add mod">
        <pc:chgData name="Trapti Agarwal" userId="1cd6b3f1-0772-443d-a039-9ddf451c8ef9" providerId="ADAL" clId="{A17E6164-8FB7-4364-B36E-3E299C4FBDDE}" dt="2024-05-07T09:11:31.362" v="3405" actId="20577"/>
        <pc:sldMkLst>
          <pc:docMk/>
          <pc:sldMk cId="2015414168" sldId="284"/>
        </pc:sldMkLst>
        <pc:spChg chg="del mod">
          <ac:chgData name="Trapti Agarwal" userId="1cd6b3f1-0772-443d-a039-9ddf451c8ef9" providerId="ADAL" clId="{A17E6164-8FB7-4364-B36E-3E299C4FBDDE}" dt="2024-05-06T07:40:33.872" v="2385" actId="478"/>
          <ac:spMkLst>
            <pc:docMk/>
            <pc:sldMk cId="2015414168" sldId="284"/>
            <ac:spMk id="4" creationId="{B179FCC3-EC4C-F3CA-DC7B-E44AFB997F60}"/>
          </ac:spMkLst>
        </pc:spChg>
        <pc:spChg chg="add mod">
          <ac:chgData name="Trapti Agarwal" userId="1cd6b3f1-0772-443d-a039-9ddf451c8ef9" providerId="ADAL" clId="{A17E6164-8FB7-4364-B36E-3E299C4FBDDE}" dt="2024-05-07T09:11:31.362" v="3405" actId="20577"/>
          <ac:spMkLst>
            <pc:docMk/>
            <pc:sldMk cId="2015414168" sldId="284"/>
            <ac:spMk id="9" creationId="{CDC51D5A-41DB-5D70-45A7-754699E9C2C7}"/>
          </ac:spMkLst>
        </pc:spChg>
        <pc:spChg chg="del">
          <ac:chgData name="Trapti Agarwal" userId="1cd6b3f1-0772-443d-a039-9ddf451c8ef9" providerId="ADAL" clId="{A17E6164-8FB7-4364-B36E-3E299C4FBDDE}" dt="2024-05-06T07:40:36.968" v="2386" actId="478"/>
          <ac:spMkLst>
            <pc:docMk/>
            <pc:sldMk cId="2015414168" sldId="284"/>
            <ac:spMk id="10" creationId="{8C638065-F35A-5DD3-0D1B-E4F73AA2A8D9}"/>
          </ac:spMkLst>
        </pc:spChg>
        <pc:spChg chg="add del mod">
          <ac:chgData name="Trapti Agarwal" userId="1cd6b3f1-0772-443d-a039-9ddf451c8ef9" providerId="ADAL" clId="{A17E6164-8FB7-4364-B36E-3E299C4FBDDE}" dt="2024-05-06T07:57:05.463" v="3207" actId="478"/>
          <ac:spMkLst>
            <pc:docMk/>
            <pc:sldMk cId="2015414168" sldId="284"/>
            <ac:spMk id="12" creationId="{E59349A4-A79D-0E56-D107-B7905169936D}"/>
          </ac:spMkLst>
        </pc:spChg>
        <pc:spChg chg="del">
          <ac:chgData name="Trapti Agarwal" userId="1cd6b3f1-0772-443d-a039-9ddf451c8ef9" providerId="ADAL" clId="{A17E6164-8FB7-4364-B36E-3E299C4FBDDE}" dt="2024-05-06T07:40:36.968" v="2386" actId="478"/>
          <ac:spMkLst>
            <pc:docMk/>
            <pc:sldMk cId="2015414168" sldId="284"/>
            <ac:spMk id="13" creationId="{A44F7C4A-EF80-FC10-2A7E-9240C0AB468D}"/>
          </ac:spMkLst>
        </pc:spChg>
        <pc:spChg chg="del">
          <ac:chgData name="Trapti Agarwal" userId="1cd6b3f1-0772-443d-a039-9ddf451c8ef9" providerId="ADAL" clId="{A17E6164-8FB7-4364-B36E-3E299C4FBDDE}" dt="2024-05-06T07:40:36.968" v="2386" actId="478"/>
          <ac:spMkLst>
            <pc:docMk/>
            <pc:sldMk cId="2015414168" sldId="284"/>
            <ac:spMk id="14" creationId="{C119C085-2ACA-1E8D-6239-EF914BD6961B}"/>
          </ac:spMkLst>
        </pc:spChg>
        <pc:spChg chg="del">
          <ac:chgData name="Trapti Agarwal" userId="1cd6b3f1-0772-443d-a039-9ddf451c8ef9" providerId="ADAL" clId="{A17E6164-8FB7-4364-B36E-3E299C4FBDDE}" dt="2024-05-06T07:40:36.968" v="2386" actId="478"/>
          <ac:spMkLst>
            <pc:docMk/>
            <pc:sldMk cId="2015414168" sldId="284"/>
            <ac:spMk id="15" creationId="{D706C940-2BBC-9506-860F-D1F772BA28C8}"/>
          </ac:spMkLst>
        </pc:spChg>
        <pc:spChg chg="del">
          <ac:chgData name="Trapti Agarwal" userId="1cd6b3f1-0772-443d-a039-9ddf451c8ef9" providerId="ADAL" clId="{A17E6164-8FB7-4364-B36E-3E299C4FBDDE}" dt="2024-05-06T07:40:36.968" v="2386" actId="478"/>
          <ac:spMkLst>
            <pc:docMk/>
            <pc:sldMk cId="2015414168" sldId="284"/>
            <ac:spMk id="16" creationId="{FE998B5C-019E-D910-2EF4-625E8E790A43}"/>
          </ac:spMkLst>
        </pc:spChg>
        <pc:spChg chg="del mod">
          <ac:chgData name="Trapti Agarwal" userId="1cd6b3f1-0772-443d-a039-9ddf451c8ef9" providerId="ADAL" clId="{A17E6164-8FB7-4364-B36E-3E299C4FBDDE}" dt="2024-05-06T07:40:41.782" v="2388" actId="478"/>
          <ac:spMkLst>
            <pc:docMk/>
            <pc:sldMk cId="2015414168" sldId="284"/>
            <ac:spMk id="17" creationId="{BB760D6A-EB31-15FC-7D06-9B17C2C8B661}"/>
          </ac:spMkLst>
        </pc:spChg>
        <pc:spChg chg="del">
          <ac:chgData name="Trapti Agarwal" userId="1cd6b3f1-0772-443d-a039-9ddf451c8ef9" providerId="ADAL" clId="{A17E6164-8FB7-4364-B36E-3E299C4FBDDE}" dt="2024-05-06T07:40:36.968" v="2386" actId="478"/>
          <ac:spMkLst>
            <pc:docMk/>
            <pc:sldMk cId="2015414168" sldId="284"/>
            <ac:spMk id="18" creationId="{F5CD5D81-CF6A-93D1-A61F-12DF3D99C0E5}"/>
          </ac:spMkLst>
        </pc:spChg>
        <pc:spChg chg="del">
          <ac:chgData name="Trapti Agarwal" userId="1cd6b3f1-0772-443d-a039-9ddf451c8ef9" providerId="ADAL" clId="{A17E6164-8FB7-4364-B36E-3E299C4FBDDE}" dt="2024-05-06T07:40:36.968" v="2386" actId="478"/>
          <ac:spMkLst>
            <pc:docMk/>
            <pc:sldMk cId="2015414168" sldId="284"/>
            <ac:spMk id="19" creationId="{F22E18BF-1B89-B472-D48B-E5E80752C01F}"/>
          </ac:spMkLst>
        </pc:spChg>
        <pc:spChg chg="del">
          <ac:chgData name="Trapti Agarwal" userId="1cd6b3f1-0772-443d-a039-9ddf451c8ef9" providerId="ADAL" clId="{A17E6164-8FB7-4364-B36E-3E299C4FBDDE}" dt="2024-05-06T07:40:36.968" v="2386" actId="478"/>
          <ac:spMkLst>
            <pc:docMk/>
            <pc:sldMk cId="2015414168" sldId="284"/>
            <ac:spMk id="20" creationId="{7C1A9045-4DF3-E54C-DA5B-DF8BF962F13B}"/>
          </ac:spMkLst>
        </pc:spChg>
        <pc:spChg chg="del">
          <ac:chgData name="Trapti Agarwal" userId="1cd6b3f1-0772-443d-a039-9ddf451c8ef9" providerId="ADAL" clId="{A17E6164-8FB7-4364-B36E-3E299C4FBDDE}" dt="2024-05-06T07:40:36.968" v="2386" actId="478"/>
          <ac:spMkLst>
            <pc:docMk/>
            <pc:sldMk cId="2015414168" sldId="284"/>
            <ac:spMk id="21" creationId="{91E39C7C-E6B9-26BC-B4FD-30704E60A79B}"/>
          </ac:spMkLst>
        </pc:spChg>
        <pc:spChg chg="del">
          <ac:chgData name="Trapti Agarwal" userId="1cd6b3f1-0772-443d-a039-9ddf451c8ef9" providerId="ADAL" clId="{A17E6164-8FB7-4364-B36E-3E299C4FBDDE}" dt="2024-05-06T07:40:36.968" v="2386" actId="478"/>
          <ac:spMkLst>
            <pc:docMk/>
            <pc:sldMk cId="2015414168" sldId="284"/>
            <ac:spMk id="22" creationId="{49681A9E-6995-08E4-0249-9D0A6DAD25E8}"/>
          </ac:spMkLst>
        </pc:spChg>
        <pc:spChg chg="add del mod">
          <ac:chgData name="Trapti Agarwal" userId="1cd6b3f1-0772-443d-a039-9ddf451c8ef9" providerId="ADAL" clId="{A17E6164-8FB7-4364-B36E-3E299C4FBDDE}" dt="2024-05-06T07:48:29.939" v="2448" actId="478"/>
          <ac:spMkLst>
            <pc:docMk/>
            <pc:sldMk cId="2015414168" sldId="284"/>
            <ac:spMk id="23" creationId="{1D8E4436-311D-E740-8C6C-F1B45F8351EB}"/>
          </ac:spMkLst>
        </pc:spChg>
        <pc:spChg chg="add mod">
          <ac:chgData name="Trapti Agarwal" userId="1cd6b3f1-0772-443d-a039-9ddf451c8ef9" providerId="ADAL" clId="{A17E6164-8FB7-4364-B36E-3E299C4FBDDE}" dt="2024-05-06T07:57:13.280" v="3209" actId="1076"/>
          <ac:spMkLst>
            <pc:docMk/>
            <pc:sldMk cId="2015414168" sldId="284"/>
            <ac:spMk id="24" creationId="{4FCCE8C7-82DA-4BCE-891D-93CA95B3CE5D}"/>
          </ac:spMkLst>
        </pc:spChg>
        <pc:spChg chg="add del mod">
          <ac:chgData name="Trapti Agarwal" userId="1cd6b3f1-0772-443d-a039-9ddf451c8ef9" providerId="ADAL" clId="{A17E6164-8FB7-4364-B36E-3E299C4FBDDE}" dt="2024-05-06T07:57:04.611" v="3206" actId="478"/>
          <ac:spMkLst>
            <pc:docMk/>
            <pc:sldMk cId="2015414168" sldId="284"/>
            <ac:spMk id="25" creationId="{AC990011-D2AF-E356-4311-75FAE0B92B99}"/>
          </ac:spMkLst>
        </pc:spChg>
        <pc:graphicFrameChg chg="add del mod modGraphic">
          <ac:chgData name="Trapti Agarwal" userId="1cd6b3f1-0772-443d-a039-9ddf451c8ef9" providerId="ADAL" clId="{A17E6164-8FB7-4364-B36E-3E299C4FBDDE}" dt="2024-05-06T07:41:31.824" v="2391" actId="478"/>
          <ac:graphicFrameMkLst>
            <pc:docMk/>
            <pc:sldMk cId="2015414168" sldId="284"/>
            <ac:graphicFrameMk id="3" creationId="{90502046-565F-9BC0-0587-0341BFE856B1}"/>
          </ac:graphicFrameMkLst>
        </pc:graphicFrameChg>
        <pc:graphicFrameChg chg="add del mod modGraphic">
          <ac:chgData name="Trapti Agarwal" userId="1cd6b3f1-0772-443d-a039-9ddf451c8ef9" providerId="ADAL" clId="{A17E6164-8FB7-4364-B36E-3E299C4FBDDE}" dt="2024-05-06T07:43:37.764" v="2438" actId="478"/>
          <ac:graphicFrameMkLst>
            <pc:docMk/>
            <pc:sldMk cId="2015414168" sldId="284"/>
            <ac:graphicFrameMk id="5" creationId="{6BD9C8C8-BD41-3245-3EE2-857005AEDA72}"/>
          </ac:graphicFrameMkLst>
        </pc:graphicFrameChg>
      </pc:sldChg>
      <pc:sldChg chg="modSp add mod">
        <pc:chgData name="Trapti Agarwal" userId="1cd6b3f1-0772-443d-a039-9ddf451c8ef9" providerId="ADAL" clId="{A17E6164-8FB7-4364-B36E-3E299C4FBDDE}" dt="2024-05-07T09:26:57.685" v="3778" actId="14100"/>
        <pc:sldMkLst>
          <pc:docMk/>
          <pc:sldMk cId="213046950" sldId="285"/>
        </pc:sldMkLst>
        <pc:spChg chg="mod">
          <ac:chgData name="Trapti Agarwal" userId="1cd6b3f1-0772-443d-a039-9ddf451c8ef9" providerId="ADAL" clId="{A17E6164-8FB7-4364-B36E-3E299C4FBDDE}" dt="2024-05-07T09:26:57.685" v="3778" actId="14100"/>
          <ac:spMkLst>
            <pc:docMk/>
            <pc:sldMk cId="213046950" sldId="285"/>
            <ac:spMk id="9" creationId="{CDC51D5A-41DB-5D70-45A7-754699E9C2C7}"/>
          </ac:spMkLst>
        </pc:spChg>
        <pc:spChg chg="mod">
          <ac:chgData name="Trapti Agarwal" userId="1cd6b3f1-0772-443d-a039-9ddf451c8ef9" providerId="ADAL" clId="{A17E6164-8FB7-4364-B36E-3E299C4FBDDE}" dt="2024-05-07T09:11:48.317" v="3420" actId="20577"/>
          <ac:spMkLst>
            <pc:docMk/>
            <pc:sldMk cId="213046950" sldId="285"/>
            <ac:spMk id="24" creationId="{4FCCE8C7-82DA-4BCE-891D-93CA95B3CE5D}"/>
          </ac:spMkLst>
        </pc:spChg>
      </pc:sldChg>
      <pc:sldChg chg="addSp modSp new mod">
        <pc:chgData name="Trapti Agarwal" userId="1cd6b3f1-0772-443d-a039-9ddf451c8ef9" providerId="ADAL" clId="{A17E6164-8FB7-4364-B36E-3E299C4FBDDE}" dt="2024-05-07T09:35:15.629" v="3949" actId="14100"/>
        <pc:sldMkLst>
          <pc:docMk/>
          <pc:sldMk cId="695419146" sldId="286"/>
        </pc:sldMkLst>
        <pc:spChg chg="mod">
          <ac:chgData name="Trapti Agarwal" userId="1cd6b3f1-0772-443d-a039-9ddf451c8ef9" providerId="ADAL" clId="{A17E6164-8FB7-4364-B36E-3E299C4FBDDE}" dt="2024-05-07T09:33:12.984" v="3940" actId="20577"/>
          <ac:spMkLst>
            <pc:docMk/>
            <pc:sldMk cId="695419146" sldId="286"/>
            <ac:spMk id="2" creationId="{38F787DA-B276-5BD0-4D16-08A3CC909E30}"/>
          </ac:spMkLst>
        </pc:spChg>
        <pc:spChg chg="add mod">
          <ac:chgData name="Trapti Agarwal" userId="1cd6b3f1-0772-443d-a039-9ddf451c8ef9" providerId="ADAL" clId="{A17E6164-8FB7-4364-B36E-3E299C4FBDDE}" dt="2024-05-07T09:33:07.853" v="3929" actId="20577"/>
          <ac:spMkLst>
            <pc:docMk/>
            <pc:sldMk cId="695419146" sldId="286"/>
            <ac:spMk id="3" creationId="{D71A39A7-32D1-A351-A32A-3B74AE030A28}"/>
          </ac:spMkLst>
        </pc:spChg>
        <pc:spChg chg="add mod">
          <ac:chgData name="Trapti Agarwal" userId="1cd6b3f1-0772-443d-a039-9ddf451c8ef9" providerId="ADAL" clId="{A17E6164-8FB7-4364-B36E-3E299C4FBDDE}" dt="2024-05-07T09:35:15.629" v="3949" actId="14100"/>
          <ac:spMkLst>
            <pc:docMk/>
            <pc:sldMk cId="695419146" sldId="286"/>
            <ac:spMk id="6" creationId="{71FF7F8E-EEB7-EA5C-216D-33C860AA56F5}"/>
          </ac:spMkLst>
        </pc:spChg>
        <pc:picChg chg="add mod">
          <ac:chgData name="Trapti Agarwal" userId="1cd6b3f1-0772-443d-a039-9ddf451c8ef9" providerId="ADAL" clId="{A17E6164-8FB7-4364-B36E-3E299C4FBDDE}" dt="2024-05-07T09:32:18.615" v="3801" actId="14100"/>
          <ac:picMkLst>
            <pc:docMk/>
            <pc:sldMk cId="695419146" sldId="286"/>
            <ac:picMk id="1026" creationId="{585708FD-792D-89AA-0650-8546D6CC7683}"/>
          </ac:picMkLst>
        </pc:picChg>
        <pc:picChg chg="add mod">
          <ac:chgData name="Trapti Agarwal" userId="1cd6b3f1-0772-443d-a039-9ddf451c8ef9" providerId="ADAL" clId="{A17E6164-8FB7-4364-B36E-3E299C4FBDDE}" dt="2024-05-07T09:34:41.622" v="3944" actId="1076"/>
          <ac:picMkLst>
            <pc:docMk/>
            <pc:sldMk cId="695419146" sldId="286"/>
            <ac:picMk id="6150" creationId="{7354A098-4F94-DDCC-5ADE-584C1FEC868F}"/>
          </ac:picMkLst>
        </pc:picChg>
      </pc:sldChg>
      <pc:sldChg chg="addSp modSp new mod">
        <pc:chgData name="Trapti Agarwal" userId="1cd6b3f1-0772-443d-a039-9ddf451c8ef9" providerId="ADAL" clId="{A17E6164-8FB7-4364-B36E-3E299C4FBDDE}" dt="2024-05-07T10:22:26.146" v="4211" actId="1076"/>
        <pc:sldMkLst>
          <pc:docMk/>
          <pc:sldMk cId="1236668647" sldId="287"/>
        </pc:sldMkLst>
        <pc:spChg chg="mod">
          <ac:chgData name="Trapti Agarwal" userId="1cd6b3f1-0772-443d-a039-9ddf451c8ef9" providerId="ADAL" clId="{A17E6164-8FB7-4364-B36E-3E299C4FBDDE}" dt="2024-05-07T10:22:05.954" v="4207" actId="20577"/>
          <ac:spMkLst>
            <pc:docMk/>
            <pc:sldMk cId="1236668647" sldId="287"/>
            <ac:spMk id="2" creationId="{39B7D22F-6DB8-67FD-2681-06575D5739CB}"/>
          </ac:spMkLst>
        </pc:spChg>
        <pc:spChg chg="add mod">
          <ac:chgData name="Trapti Agarwal" userId="1cd6b3f1-0772-443d-a039-9ddf451c8ef9" providerId="ADAL" clId="{A17E6164-8FB7-4364-B36E-3E299C4FBDDE}" dt="2024-05-07T10:22:26.146" v="4211" actId="1076"/>
          <ac:spMkLst>
            <pc:docMk/>
            <pc:sldMk cId="1236668647" sldId="287"/>
            <ac:spMk id="6" creationId="{5ABC5D61-C304-819D-C187-289C1B04AD8A}"/>
          </ac:spMkLst>
        </pc:spChg>
        <pc:picChg chg="add mod">
          <ac:chgData name="Trapti Agarwal" userId="1cd6b3f1-0772-443d-a039-9ddf451c8ef9" providerId="ADAL" clId="{A17E6164-8FB7-4364-B36E-3E299C4FBDDE}" dt="2024-05-07T10:22:16.987" v="4209" actId="1076"/>
          <ac:picMkLst>
            <pc:docMk/>
            <pc:sldMk cId="1236668647" sldId="287"/>
            <ac:picMk id="2050" creationId="{D6E6E61D-9F46-FD2C-58D8-DA0DD892A45F}"/>
          </ac:picMkLst>
        </pc:picChg>
      </pc:sldChg>
      <pc:sldChg chg="modSp add mod">
        <pc:chgData name="Trapti Agarwal" userId="1cd6b3f1-0772-443d-a039-9ddf451c8ef9" providerId="ADAL" clId="{A17E6164-8FB7-4364-B36E-3E299C4FBDDE}" dt="2024-05-07T10:59:53.269" v="4658" actId="20577"/>
        <pc:sldMkLst>
          <pc:docMk/>
          <pc:sldMk cId="1429531177" sldId="288"/>
        </pc:sldMkLst>
        <pc:spChg chg="mod">
          <ac:chgData name="Trapti Agarwal" userId="1cd6b3f1-0772-443d-a039-9ddf451c8ef9" providerId="ADAL" clId="{A17E6164-8FB7-4364-B36E-3E299C4FBDDE}" dt="2024-05-07T10:59:53.269" v="4658" actId="20577"/>
          <ac:spMkLst>
            <pc:docMk/>
            <pc:sldMk cId="1429531177" sldId="288"/>
            <ac:spMk id="2" creationId="{033450BD-98D0-6BF5-F52F-38E85310C2F0}"/>
          </ac:spMkLst>
        </pc:spChg>
      </pc:sldChg>
      <pc:sldChg chg="addSp modSp add mod">
        <pc:chgData name="Trapti Agarwal" userId="1cd6b3f1-0772-443d-a039-9ddf451c8ef9" providerId="ADAL" clId="{A17E6164-8FB7-4364-B36E-3E299C4FBDDE}" dt="2024-05-07T11:02:11.953" v="4692" actId="1076"/>
        <pc:sldMkLst>
          <pc:docMk/>
          <pc:sldMk cId="2221369610" sldId="289"/>
        </pc:sldMkLst>
        <pc:spChg chg="mod">
          <ac:chgData name="Trapti Agarwal" userId="1cd6b3f1-0772-443d-a039-9ddf451c8ef9" providerId="ADAL" clId="{A17E6164-8FB7-4364-B36E-3E299C4FBDDE}" dt="2024-05-07T11:00:43.841" v="4660"/>
          <ac:spMkLst>
            <pc:docMk/>
            <pc:sldMk cId="2221369610" sldId="289"/>
            <ac:spMk id="2" creationId="{033450BD-98D0-6BF5-F52F-38E85310C2F0}"/>
          </ac:spMkLst>
        </pc:spChg>
        <pc:spChg chg="add mod">
          <ac:chgData name="Trapti Agarwal" userId="1cd6b3f1-0772-443d-a039-9ddf451c8ef9" providerId="ADAL" clId="{A17E6164-8FB7-4364-B36E-3E299C4FBDDE}" dt="2024-05-07T11:01:11.744" v="4677" actId="12"/>
          <ac:spMkLst>
            <pc:docMk/>
            <pc:sldMk cId="2221369610" sldId="289"/>
            <ac:spMk id="3" creationId="{F59F8DC7-A414-1C41-D77D-DF00889889EE}"/>
          </ac:spMkLst>
        </pc:spChg>
        <pc:picChg chg="add mod">
          <ac:chgData name="Trapti Agarwal" userId="1cd6b3f1-0772-443d-a039-9ddf451c8ef9" providerId="ADAL" clId="{A17E6164-8FB7-4364-B36E-3E299C4FBDDE}" dt="2024-05-07T11:02:04.537" v="4690" actId="1076"/>
          <ac:picMkLst>
            <pc:docMk/>
            <pc:sldMk cId="2221369610" sldId="289"/>
            <ac:picMk id="7" creationId="{0F8559E2-B8E6-A885-AA6E-5603B9597582}"/>
          </ac:picMkLst>
        </pc:picChg>
        <pc:picChg chg="add mod">
          <ac:chgData name="Trapti Agarwal" userId="1cd6b3f1-0772-443d-a039-9ddf451c8ef9" providerId="ADAL" clId="{A17E6164-8FB7-4364-B36E-3E299C4FBDDE}" dt="2024-05-07T11:02:11.953" v="4692" actId="1076"/>
          <ac:picMkLst>
            <pc:docMk/>
            <pc:sldMk cId="2221369610" sldId="289"/>
            <ac:picMk id="11" creationId="{044AA679-5E1C-7B79-42A1-75E8DD54695E}"/>
          </ac:picMkLst>
        </pc:picChg>
      </pc:sldChg>
      <pc:sldChg chg="add del">
        <pc:chgData name="Trapti Agarwal" userId="1cd6b3f1-0772-443d-a039-9ddf451c8ef9" providerId="ADAL" clId="{A17E6164-8FB7-4364-B36E-3E299C4FBDDE}" dt="2024-05-07T11:01:24.425" v="4680"/>
        <pc:sldMkLst>
          <pc:docMk/>
          <pc:sldMk cId="2195911927" sldId="29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57B8D4-E995-460C-8AD8-8F14621CAA2F}" type="datetimeFigureOut">
              <a:rPr lang="en-IN" smtClean="0"/>
              <a:t>07-05-2024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4A9A3A-089D-4B9D-B524-84E347859C17}" type="slidenum">
              <a:rPr lang="en-IN" smtClean="0"/>
              <a:t>‹#›</a:t>
            </a:fld>
            <a:endParaRPr lang="en-IN" dirty="0"/>
          </a:p>
        </p:txBody>
      </p:sp>
    </p:spTree>
    <p:extLst>
      <p:ext uri="{BB962C8B-B14F-4D97-AF65-F5344CB8AC3E}">
        <p14:creationId xmlns:p14="http://schemas.microsoft.com/office/powerpoint/2010/main" val="2311091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4A9A3A-089D-4B9D-B524-84E347859C17}"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27849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4A9A3A-089D-4B9D-B524-84E347859C17}"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3647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4A9A3A-089D-4B9D-B524-84E347859C17}" type="slidenum">
              <a:rPr lang="en-IN" smtClean="0"/>
              <a:t>4</a:t>
            </a:fld>
            <a:endParaRPr lang="en-IN" dirty="0"/>
          </a:p>
        </p:txBody>
      </p:sp>
    </p:spTree>
    <p:extLst>
      <p:ext uri="{BB962C8B-B14F-4D97-AF65-F5344CB8AC3E}">
        <p14:creationId xmlns:p14="http://schemas.microsoft.com/office/powerpoint/2010/main" val="19112699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4A9A3A-089D-4B9D-B524-84E347859C17}" type="slidenum">
              <a:rPr lang="en-IN" smtClean="0"/>
              <a:t>6</a:t>
            </a:fld>
            <a:endParaRPr lang="en-IN" dirty="0"/>
          </a:p>
        </p:txBody>
      </p:sp>
    </p:spTree>
    <p:extLst>
      <p:ext uri="{BB962C8B-B14F-4D97-AF65-F5344CB8AC3E}">
        <p14:creationId xmlns:p14="http://schemas.microsoft.com/office/powerpoint/2010/main" val="5367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4A9A3A-089D-4B9D-B524-84E347859C17}" type="slidenum">
              <a:rPr lang="en-IN" smtClean="0"/>
              <a:t>9</a:t>
            </a:fld>
            <a:endParaRPr lang="en-IN" dirty="0"/>
          </a:p>
        </p:txBody>
      </p:sp>
    </p:spTree>
    <p:extLst>
      <p:ext uri="{BB962C8B-B14F-4D97-AF65-F5344CB8AC3E}">
        <p14:creationId xmlns:p14="http://schemas.microsoft.com/office/powerpoint/2010/main" val="34411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4A9A3A-089D-4B9D-B524-84E347859C17}" type="slidenum">
              <a:rPr lang="en-IN" smtClean="0"/>
              <a:t>10</a:t>
            </a:fld>
            <a:endParaRPr lang="en-IN" dirty="0"/>
          </a:p>
        </p:txBody>
      </p:sp>
    </p:spTree>
    <p:extLst>
      <p:ext uri="{BB962C8B-B14F-4D97-AF65-F5344CB8AC3E}">
        <p14:creationId xmlns:p14="http://schemas.microsoft.com/office/powerpoint/2010/main" val="40005415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74A9A3A-089D-4B9D-B524-84E347859C17}" type="slidenum">
              <a:rPr lang="en-IN" smtClean="0"/>
              <a:t>11</a:t>
            </a:fld>
            <a:endParaRPr lang="en-IN" dirty="0"/>
          </a:p>
        </p:txBody>
      </p:sp>
    </p:spTree>
    <p:extLst>
      <p:ext uri="{BB962C8B-B14F-4D97-AF65-F5344CB8AC3E}">
        <p14:creationId xmlns:p14="http://schemas.microsoft.com/office/powerpoint/2010/main" val="10531869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4A9A3A-089D-4B9D-B524-84E347859C17}"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229041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4A9A3A-089D-4B9D-B524-84E347859C17}"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8416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74A9A3A-089D-4B9D-B524-84E347859C17}" type="slidenum">
              <a:rPr kumimoji="0" lang="en-IN"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IN"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011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7541B-4F7F-62A2-A8B5-E4637503E8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355A2B-EB1F-7710-0AAC-11C52230CA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F57FDFA-2996-935D-463B-022C0B43858F}"/>
              </a:ext>
            </a:extLst>
          </p:cNvPr>
          <p:cNvSpPr>
            <a:spLocks noGrp="1"/>
          </p:cNvSpPr>
          <p:nvPr>
            <p:ph type="dt" sz="half" idx="10"/>
          </p:nvPr>
        </p:nvSpPr>
        <p:spPr/>
        <p:txBody>
          <a:bodyPr/>
          <a:lstStyle/>
          <a:p>
            <a:fld id="{7698D705-3C78-4453-8B28-88C3747C17A8}" type="datetimeFigureOut">
              <a:rPr lang="en-IN" smtClean="0"/>
              <a:t>07-05-2024</a:t>
            </a:fld>
            <a:endParaRPr lang="en-IN" dirty="0"/>
          </a:p>
        </p:txBody>
      </p:sp>
      <p:sp>
        <p:nvSpPr>
          <p:cNvPr id="5" name="Footer Placeholder 4">
            <a:extLst>
              <a:ext uri="{FF2B5EF4-FFF2-40B4-BE49-F238E27FC236}">
                <a16:creationId xmlns:a16="http://schemas.microsoft.com/office/drawing/2014/main" id="{DFE2CFD2-0450-D9ED-9D74-1106F6240E09}"/>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981737E-BFDD-F2E6-19F4-F26B6E9C75EA}"/>
              </a:ext>
            </a:extLst>
          </p:cNvPr>
          <p:cNvSpPr>
            <a:spLocks noGrp="1"/>
          </p:cNvSpPr>
          <p:nvPr>
            <p:ph type="sldNum" sz="quarter" idx="12"/>
          </p:nvPr>
        </p:nvSpPr>
        <p:spPr/>
        <p:txBody>
          <a:bodyPr/>
          <a:lstStyle/>
          <a:p>
            <a:fld id="{FAD1AF4A-4794-4A24-BA57-B688AFCAD575}" type="slidenum">
              <a:rPr lang="en-IN" smtClean="0"/>
              <a:t>‹#›</a:t>
            </a:fld>
            <a:endParaRPr lang="en-IN" dirty="0"/>
          </a:p>
        </p:txBody>
      </p:sp>
    </p:spTree>
    <p:extLst>
      <p:ext uri="{BB962C8B-B14F-4D97-AF65-F5344CB8AC3E}">
        <p14:creationId xmlns:p14="http://schemas.microsoft.com/office/powerpoint/2010/main" val="7372003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47E10-4E25-E353-5F21-5EE3EF7FD7B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0EB711-1F98-69C2-A29B-DC3830ED610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225EB4-DE82-AED3-1773-095E43C012C6}"/>
              </a:ext>
            </a:extLst>
          </p:cNvPr>
          <p:cNvSpPr>
            <a:spLocks noGrp="1"/>
          </p:cNvSpPr>
          <p:nvPr>
            <p:ph type="dt" sz="half" idx="10"/>
          </p:nvPr>
        </p:nvSpPr>
        <p:spPr/>
        <p:txBody>
          <a:bodyPr/>
          <a:lstStyle/>
          <a:p>
            <a:fld id="{7698D705-3C78-4453-8B28-88C3747C17A8}" type="datetimeFigureOut">
              <a:rPr lang="en-IN" smtClean="0"/>
              <a:t>07-05-2024</a:t>
            </a:fld>
            <a:endParaRPr lang="en-IN" dirty="0"/>
          </a:p>
        </p:txBody>
      </p:sp>
      <p:sp>
        <p:nvSpPr>
          <p:cNvPr id="5" name="Footer Placeholder 4">
            <a:extLst>
              <a:ext uri="{FF2B5EF4-FFF2-40B4-BE49-F238E27FC236}">
                <a16:creationId xmlns:a16="http://schemas.microsoft.com/office/drawing/2014/main" id="{90CDF27B-9430-C3DA-F784-D6978A51CB53}"/>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9B206F2-7531-3C79-EF05-BDECCC62ED22}"/>
              </a:ext>
            </a:extLst>
          </p:cNvPr>
          <p:cNvSpPr>
            <a:spLocks noGrp="1"/>
          </p:cNvSpPr>
          <p:nvPr>
            <p:ph type="sldNum" sz="quarter" idx="12"/>
          </p:nvPr>
        </p:nvSpPr>
        <p:spPr/>
        <p:txBody>
          <a:bodyPr/>
          <a:lstStyle/>
          <a:p>
            <a:fld id="{FAD1AF4A-4794-4A24-BA57-B688AFCAD575}" type="slidenum">
              <a:rPr lang="en-IN" smtClean="0"/>
              <a:t>‹#›</a:t>
            </a:fld>
            <a:endParaRPr lang="en-IN" dirty="0"/>
          </a:p>
        </p:txBody>
      </p:sp>
    </p:spTree>
    <p:extLst>
      <p:ext uri="{BB962C8B-B14F-4D97-AF65-F5344CB8AC3E}">
        <p14:creationId xmlns:p14="http://schemas.microsoft.com/office/powerpoint/2010/main" val="33833361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223655-1D66-0EE2-EAB3-7F78C3388F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F7BB92D-7D2E-A576-54B0-53526C0F0E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59DA1B-4886-81F4-8E7A-2B86734F4D42}"/>
              </a:ext>
            </a:extLst>
          </p:cNvPr>
          <p:cNvSpPr>
            <a:spLocks noGrp="1"/>
          </p:cNvSpPr>
          <p:nvPr>
            <p:ph type="dt" sz="half" idx="10"/>
          </p:nvPr>
        </p:nvSpPr>
        <p:spPr/>
        <p:txBody>
          <a:bodyPr/>
          <a:lstStyle/>
          <a:p>
            <a:fld id="{7698D705-3C78-4453-8B28-88C3747C17A8}" type="datetimeFigureOut">
              <a:rPr lang="en-IN" smtClean="0"/>
              <a:t>07-05-2024</a:t>
            </a:fld>
            <a:endParaRPr lang="en-IN" dirty="0"/>
          </a:p>
        </p:txBody>
      </p:sp>
      <p:sp>
        <p:nvSpPr>
          <p:cNvPr id="5" name="Footer Placeholder 4">
            <a:extLst>
              <a:ext uri="{FF2B5EF4-FFF2-40B4-BE49-F238E27FC236}">
                <a16:creationId xmlns:a16="http://schemas.microsoft.com/office/drawing/2014/main" id="{041CB340-9684-C427-E8C3-5AB3D379436B}"/>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BB7955E-5D47-4DFA-B927-F52FDB9BDAB4}"/>
              </a:ext>
            </a:extLst>
          </p:cNvPr>
          <p:cNvSpPr>
            <a:spLocks noGrp="1"/>
          </p:cNvSpPr>
          <p:nvPr>
            <p:ph type="sldNum" sz="quarter" idx="12"/>
          </p:nvPr>
        </p:nvSpPr>
        <p:spPr/>
        <p:txBody>
          <a:bodyPr/>
          <a:lstStyle/>
          <a:p>
            <a:fld id="{FAD1AF4A-4794-4A24-BA57-B688AFCAD575}" type="slidenum">
              <a:rPr lang="en-IN" smtClean="0"/>
              <a:t>‹#›</a:t>
            </a:fld>
            <a:endParaRPr lang="en-IN" dirty="0"/>
          </a:p>
        </p:txBody>
      </p:sp>
    </p:spTree>
    <p:extLst>
      <p:ext uri="{BB962C8B-B14F-4D97-AF65-F5344CB8AC3E}">
        <p14:creationId xmlns:p14="http://schemas.microsoft.com/office/powerpoint/2010/main" val="2633666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A79BE-E99B-D728-53BD-DC10921986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3FFBFA-8B54-7FB0-7669-5751D43274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BC7292B-5602-B3BA-71F5-3CF1A1B6806C}"/>
              </a:ext>
            </a:extLst>
          </p:cNvPr>
          <p:cNvSpPr>
            <a:spLocks noGrp="1"/>
          </p:cNvSpPr>
          <p:nvPr>
            <p:ph type="dt" sz="half" idx="10"/>
          </p:nvPr>
        </p:nvSpPr>
        <p:spPr/>
        <p:txBody>
          <a:bodyPr/>
          <a:lstStyle/>
          <a:p>
            <a:fld id="{7698D705-3C78-4453-8B28-88C3747C17A8}" type="datetimeFigureOut">
              <a:rPr lang="en-IN" smtClean="0"/>
              <a:t>07-05-2024</a:t>
            </a:fld>
            <a:endParaRPr lang="en-IN" dirty="0"/>
          </a:p>
        </p:txBody>
      </p:sp>
      <p:sp>
        <p:nvSpPr>
          <p:cNvPr id="5" name="Footer Placeholder 4">
            <a:extLst>
              <a:ext uri="{FF2B5EF4-FFF2-40B4-BE49-F238E27FC236}">
                <a16:creationId xmlns:a16="http://schemas.microsoft.com/office/drawing/2014/main" id="{B7282F25-7ADE-9C52-1475-97ACA71C498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2EE0AF76-43EF-AC5B-7419-1D0C4D3C86C4}"/>
              </a:ext>
            </a:extLst>
          </p:cNvPr>
          <p:cNvSpPr>
            <a:spLocks noGrp="1"/>
          </p:cNvSpPr>
          <p:nvPr>
            <p:ph type="sldNum" sz="quarter" idx="12"/>
          </p:nvPr>
        </p:nvSpPr>
        <p:spPr/>
        <p:txBody>
          <a:bodyPr/>
          <a:lstStyle/>
          <a:p>
            <a:fld id="{FAD1AF4A-4794-4A24-BA57-B688AFCAD575}" type="slidenum">
              <a:rPr lang="en-IN" smtClean="0"/>
              <a:t>‹#›</a:t>
            </a:fld>
            <a:endParaRPr lang="en-IN" dirty="0"/>
          </a:p>
        </p:txBody>
      </p:sp>
    </p:spTree>
    <p:extLst>
      <p:ext uri="{BB962C8B-B14F-4D97-AF65-F5344CB8AC3E}">
        <p14:creationId xmlns:p14="http://schemas.microsoft.com/office/powerpoint/2010/main" val="1331464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DA4DE-E076-1E4F-97C8-802378BA2B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4B3AFFB-BB7E-5A7C-42CF-F535A519E75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4A3572-FA2C-BE09-E3E5-F34E48BC12F1}"/>
              </a:ext>
            </a:extLst>
          </p:cNvPr>
          <p:cNvSpPr>
            <a:spLocks noGrp="1"/>
          </p:cNvSpPr>
          <p:nvPr>
            <p:ph type="dt" sz="half" idx="10"/>
          </p:nvPr>
        </p:nvSpPr>
        <p:spPr/>
        <p:txBody>
          <a:bodyPr/>
          <a:lstStyle/>
          <a:p>
            <a:fld id="{7698D705-3C78-4453-8B28-88C3747C17A8}" type="datetimeFigureOut">
              <a:rPr lang="en-IN" smtClean="0"/>
              <a:t>07-05-2024</a:t>
            </a:fld>
            <a:endParaRPr lang="en-IN" dirty="0"/>
          </a:p>
        </p:txBody>
      </p:sp>
      <p:sp>
        <p:nvSpPr>
          <p:cNvPr id="5" name="Footer Placeholder 4">
            <a:extLst>
              <a:ext uri="{FF2B5EF4-FFF2-40B4-BE49-F238E27FC236}">
                <a16:creationId xmlns:a16="http://schemas.microsoft.com/office/drawing/2014/main" id="{84CB58F4-1F3D-806E-AC28-02151FE44B0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D3BFF80-9586-D203-7D72-197CBEEFC60B}"/>
              </a:ext>
            </a:extLst>
          </p:cNvPr>
          <p:cNvSpPr>
            <a:spLocks noGrp="1"/>
          </p:cNvSpPr>
          <p:nvPr>
            <p:ph type="sldNum" sz="quarter" idx="12"/>
          </p:nvPr>
        </p:nvSpPr>
        <p:spPr/>
        <p:txBody>
          <a:bodyPr/>
          <a:lstStyle/>
          <a:p>
            <a:fld id="{FAD1AF4A-4794-4A24-BA57-B688AFCAD575}" type="slidenum">
              <a:rPr lang="en-IN" smtClean="0"/>
              <a:t>‹#›</a:t>
            </a:fld>
            <a:endParaRPr lang="en-IN" dirty="0"/>
          </a:p>
        </p:txBody>
      </p:sp>
    </p:spTree>
    <p:extLst>
      <p:ext uri="{BB962C8B-B14F-4D97-AF65-F5344CB8AC3E}">
        <p14:creationId xmlns:p14="http://schemas.microsoft.com/office/powerpoint/2010/main" val="3514485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8B1F-1259-60A9-5ED2-6263FBEA943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23FBAAD-3E02-1797-008B-4EC72795A83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AF05D63-0DEE-6471-48E8-65A68A6DD1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3A2F7B9-E23F-8DB3-E6C6-A636A3A0D7FD}"/>
              </a:ext>
            </a:extLst>
          </p:cNvPr>
          <p:cNvSpPr>
            <a:spLocks noGrp="1"/>
          </p:cNvSpPr>
          <p:nvPr>
            <p:ph type="dt" sz="half" idx="10"/>
          </p:nvPr>
        </p:nvSpPr>
        <p:spPr/>
        <p:txBody>
          <a:bodyPr/>
          <a:lstStyle/>
          <a:p>
            <a:fld id="{7698D705-3C78-4453-8B28-88C3747C17A8}" type="datetimeFigureOut">
              <a:rPr lang="en-IN" smtClean="0"/>
              <a:t>07-05-2024</a:t>
            </a:fld>
            <a:endParaRPr lang="en-IN" dirty="0"/>
          </a:p>
        </p:txBody>
      </p:sp>
      <p:sp>
        <p:nvSpPr>
          <p:cNvPr id="6" name="Footer Placeholder 5">
            <a:extLst>
              <a:ext uri="{FF2B5EF4-FFF2-40B4-BE49-F238E27FC236}">
                <a16:creationId xmlns:a16="http://schemas.microsoft.com/office/drawing/2014/main" id="{0D94290A-5FFF-0765-C9E6-50A11E8E2BB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7BD63D69-4D18-1D05-20B0-11EEEFCC0D86}"/>
              </a:ext>
            </a:extLst>
          </p:cNvPr>
          <p:cNvSpPr>
            <a:spLocks noGrp="1"/>
          </p:cNvSpPr>
          <p:nvPr>
            <p:ph type="sldNum" sz="quarter" idx="12"/>
          </p:nvPr>
        </p:nvSpPr>
        <p:spPr/>
        <p:txBody>
          <a:bodyPr/>
          <a:lstStyle/>
          <a:p>
            <a:fld id="{FAD1AF4A-4794-4A24-BA57-B688AFCAD575}" type="slidenum">
              <a:rPr lang="en-IN" smtClean="0"/>
              <a:t>‹#›</a:t>
            </a:fld>
            <a:endParaRPr lang="en-IN" dirty="0"/>
          </a:p>
        </p:txBody>
      </p:sp>
    </p:spTree>
    <p:extLst>
      <p:ext uri="{BB962C8B-B14F-4D97-AF65-F5344CB8AC3E}">
        <p14:creationId xmlns:p14="http://schemas.microsoft.com/office/powerpoint/2010/main" val="30455560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63822-713B-9E42-BC2F-B16D1A86765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95CE06-E5D0-194A-B651-AA59354A18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92E6F72-9204-0B96-5B5C-B535ACCF164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A52A6A2-862B-56A4-7833-9C1EE57666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97095F-D651-FDDA-10A2-58ACDB97436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C044A3C-D712-571C-326F-B4888125E38D}"/>
              </a:ext>
            </a:extLst>
          </p:cNvPr>
          <p:cNvSpPr>
            <a:spLocks noGrp="1"/>
          </p:cNvSpPr>
          <p:nvPr>
            <p:ph type="dt" sz="half" idx="10"/>
          </p:nvPr>
        </p:nvSpPr>
        <p:spPr/>
        <p:txBody>
          <a:bodyPr/>
          <a:lstStyle/>
          <a:p>
            <a:fld id="{7698D705-3C78-4453-8B28-88C3747C17A8}" type="datetimeFigureOut">
              <a:rPr lang="en-IN" smtClean="0"/>
              <a:t>07-05-2024</a:t>
            </a:fld>
            <a:endParaRPr lang="en-IN" dirty="0"/>
          </a:p>
        </p:txBody>
      </p:sp>
      <p:sp>
        <p:nvSpPr>
          <p:cNvPr id="8" name="Footer Placeholder 7">
            <a:extLst>
              <a:ext uri="{FF2B5EF4-FFF2-40B4-BE49-F238E27FC236}">
                <a16:creationId xmlns:a16="http://schemas.microsoft.com/office/drawing/2014/main" id="{3EA08929-2E02-8C01-B3C2-1AD5207B3707}"/>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46E50D31-85E5-A463-E488-93088D878A6F}"/>
              </a:ext>
            </a:extLst>
          </p:cNvPr>
          <p:cNvSpPr>
            <a:spLocks noGrp="1"/>
          </p:cNvSpPr>
          <p:nvPr>
            <p:ph type="sldNum" sz="quarter" idx="12"/>
          </p:nvPr>
        </p:nvSpPr>
        <p:spPr/>
        <p:txBody>
          <a:bodyPr/>
          <a:lstStyle/>
          <a:p>
            <a:fld id="{FAD1AF4A-4794-4A24-BA57-B688AFCAD575}" type="slidenum">
              <a:rPr lang="en-IN" smtClean="0"/>
              <a:t>‹#›</a:t>
            </a:fld>
            <a:endParaRPr lang="en-IN" dirty="0"/>
          </a:p>
        </p:txBody>
      </p:sp>
    </p:spTree>
    <p:extLst>
      <p:ext uri="{BB962C8B-B14F-4D97-AF65-F5344CB8AC3E}">
        <p14:creationId xmlns:p14="http://schemas.microsoft.com/office/powerpoint/2010/main" val="383279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5EF36-C5DB-FC09-C4D0-D39E4F1E029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50D41FB-9CA0-A9D7-7A60-D2A5989B3964}"/>
              </a:ext>
            </a:extLst>
          </p:cNvPr>
          <p:cNvSpPr>
            <a:spLocks noGrp="1"/>
          </p:cNvSpPr>
          <p:nvPr>
            <p:ph type="dt" sz="half" idx="10"/>
          </p:nvPr>
        </p:nvSpPr>
        <p:spPr/>
        <p:txBody>
          <a:bodyPr/>
          <a:lstStyle/>
          <a:p>
            <a:fld id="{7698D705-3C78-4453-8B28-88C3747C17A8}" type="datetimeFigureOut">
              <a:rPr lang="en-IN" smtClean="0"/>
              <a:t>07-05-2024</a:t>
            </a:fld>
            <a:endParaRPr lang="en-IN" dirty="0"/>
          </a:p>
        </p:txBody>
      </p:sp>
      <p:sp>
        <p:nvSpPr>
          <p:cNvPr id="4" name="Footer Placeholder 3">
            <a:extLst>
              <a:ext uri="{FF2B5EF4-FFF2-40B4-BE49-F238E27FC236}">
                <a16:creationId xmlns:a16="http://schemas.microsoft.com/office/drawing/2014/main" id="{64BA8C27-2621-D457-F5D1-349A546DC839}"/>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A7A91A57-5A72-041B-0AE1-70F592082051}"/>
              </a:ext>
            </a:extLst>
          </p:cNvPr>
          <p:cNvSpPr>
            <a:spLocks noGrp="1"/>
          </p:cNvSpPr>
          <p:nvPr>
            <p:ph type="sldNum" sz="quarter" idx="12"/>
          </p:nvPr>
        </p:nvSpPr>
        <p:spPr/>
        <p:txBody>
          <a:bodyPr/>
          <a:lstStyle/>
          <a:p>
            <a:fld id="{FAD1AF4A-4794-4A24-BA57-B688AFCAD575}" type="slidenum">
              <a:rPr lang="en-IN" smtClean="0"/>
              <a:t>‹#›</a:t>
            </a:fld>
            <a:endParaRPr lang="en-IN" dirty="0"/>
          </a:p>
        </p:txBody>
      </p:sp>
    </p:spTree>
    <p:extLst>
      <p:ext uri="{BB962C8B-B14F-4D97-AF65-F5344CB8AC3E}">
        <p14:creationId xmlns:p14="http://schemas.microsoft.com/office/powerpoint/2010/main" val="42309929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DE16F7-2C03-6236-F604-6BB157A8338D}"/>
              </a:ext>
            </a:extLst>
          </p:cNvPr>
          <p:cNvSpPr>
            <a:spLocks noGrp="1"/>
          </p:cNvSpPr>
          <p:nvPr>
            <p:ph type="dt" sz="half" idx="10"/>
          </p:nvPr>
        </p:nvSpPr>
        <p:spPr/>
        <p:txBody>
          <a:bodyPr/>
          <a:lstStyle/>
          <a:p>
            <a:fld id="{7698D705-3C78-4453-8B28-88C3747C17A8}" type="datetimeFigureOut">
              <a:rPr lang="en-IN" smtClean="0"/>
              <a:t>07-05-2024</a:t>
            </a:fld>
            <a:endParaRPr lang="en-IN" dirty="0"/>
          </a:p>
        </p:txBody>
      </p:sp>
      <p:sp>
        <p:nvSpPr>
          <p:cNvPr id="3" name="Footer Placeholder 2">
            <a:extLst>
              <a:ext uri="{FF2B5EF4-FFF2-40B4-BE49-F238E27FC236}">
                <a16:creationId xmlns:a16="http://schemas.microsoft.com/office/drawing/2014/main" id="{0CDBCA7A-C3CE-4833-0FCA-07485DC54ED1}"/>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DE139F2A-D5F1-139C-C58C-84C10DDA1DEC}"/>
              </a:ext>
            </a:extLst>
          </p:cNvPr>
          <p:cNvSpPr>
            <a:spLocks noGrp="1"/>
          </p:cNvSpPr>
          <p:nvPr>
            <p:ph type="sldNum" sz="quarter" idx="12"/>
          </p:nvPr>
        </p:nvSpPr>
        <p:spPr/>
        <p:txBody>
          <a:bodyPr/>
          <a:lstStyle/>
          <a:p>
            <a:fld id="{FAD1AF4A-4794-4A24-BA57-B688AFCAD575}" type="slidenum">
              <a:rPr lang="en-IN" smtClean="0"/>
              <a:t>‹#›</a:t>
            </a:fld>
            <a:endParaRPr lang="en-IN" dirty="0"/>
          </a:p>
        </p:txBody>
      </p:sp>
    </p:spTree>
    <p:extLst>
      <p:ext uri="{BB962C8B-B14F-4D97-AF65-F5344CB8AC3E}">
        <p14:creationId xmlns:p14="http://schemas.microsoft.com/office/powerpoint/2010/main" val="90501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4A12D-A9A3-B39E-25E4-BF49E77B7E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A5E2F2E-8614-309F-81E1-7AF5B4E001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AD18E9-7539-AEF4-24D3-956B06B1EA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BDEFC4-557D-3BDE-D1B7-8D1F5C655070}"/>
              </a:ext>
            </a:extLst>
          </p:cNvPr>
          <p:cNvSpPr>
            <a:spLocks noGrp="1"/>
          </p:cNvSpPr>
          <p:nvPr>
            <p:ph type="dt" sz="half" idx="10"/>
          </p:nvPr>
        </p:nvSpPr>
        <p:spPr/>
        <p:txBody>
          <a:bodyPr/>
          <a:lstStyle/>
          <a:p>
            <a:fld id="{7698D705-3C78-4453-8B28-88C3747C17A8}" type="datetimeFigureOut">
              <a:rPr lang="en-IN" smtClean="0"/>
              <a:t>07-05-2024</a:t>
            </a:fld>
            <a:endParaRPr lang="en-IN" dirty="0"/>
          </a:p>
        </p:txBody>
      </p:sp>
      <p:sp>
        <p:nvSpPr>
          <p:cNvPr id="6" name="Footer Placeholder 5">
            <a:extLst>
              <a:ext uri="{FF2B5EF4-FFF2-40B4-BE49-F238E27FC236}">
                <a16:creationId xmlns:a16="http://schemas.microsoft.com/office/drawing/2014/main" id="{3558C436-3D25-05C0-FA4A-5A0642FB8804}"/>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8E5E4C3-1D74-4414-C3CB-2B2CD8AFB16F}"/>
              </a:ext>
            </a:extLst>
          </p:cNvPr>
          <p:cNvSpPr>
            <a:spLocks noGrp="1"/>
          </p:cNvSpPr>
          <p:nvPr>
            <p:ph type="sldNum" sz="quarter" idx="12"/>
          </p:nvPr>
        </p:nvSpPr>
        <p:spPr/>
        <p:txBody>
          <a:bodyPr/>
          <a:lstStyle/>
          <a:p>
            <a:fld id="{FAD1AF4A-4794-4A24-BA57-B688AFCAD575}" type="slidenum">
              <a:rPr lang="en-IN" smtClean="0"/>
              <a:t>‹#›</a:t>
            </a:fld>
            <a:endParaRPr lang="en-IN" dirty="0"/>
          </a:p>
        </p:txBody>
      </p:sp>
    </p:spTree>
    <p:extLst>
      <p:ext uri="{BB962C8B-B14F-4D97-AF65-F5344CB8AC3E}">
        <p14:creationId xmlns:p14="http://schemas.microsoft.com/office/powerpoint/2010/main" val="36653739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1EE17-E4D7-345C-8246-C4723B63E0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6CE994A-2912-731F-F549-C5E87BCEAC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FA3CE0B0-C7CC-CD55-5C34-837A516F06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D77A99-707C-1132-95D9-957BB4D57B30}"/>
              </a:ext>
            </a:extLst>
          </p:cNvPr>
          <p:cNvSpPr>
            <a:spLocks noGrp="1"/>
          </p:cNvSpPr>
          <p:nvPr>
            <p:ph type="dt" sz="half" idx="10"/>
          </p:nvPr>
        </p:nvSpPr>
        <p:spPr/>
        <p:txBody>
          <a:bodyPr/>
          <a:lstStyle/>
          <a:p>
            <a:fld id="{7698D705-3C78-4453-8B28-88C3747C17A8}" type="datetimeFigureOut">
              <a:rPr lang="en-IN" smtClean="0"/>
              <a:t>07-05-2024</a:t>
            </a:fld>
            <a:endParaRPr lang="en-IN" dirty="0"/>
          </a:p>
        </p:txBody>
      </p:sp>
      <p:sp>
        <p:nvSpPr>
          <p:cNvPr id="6" name="Footer Placeholder 5">
            <a:extLst>
              <a:ext uri="{FF2B5EF4-FFF2-40B4-BE49-F238E27FC236}">
                <a16:creationId xmlns:a16="http://schemas.microsoft.com/office/drawing/2014/main" id="{5B926ABA-211E-3E42-E111-F904A93B37B2}"/>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36B9A352-414E-6091-D8E7-EEEA192D4A89}"/>
              </a:ext>
            </a:extLst>
          </p:cNvPr>
          <p:cNvSpPr>
            <a:spLocks noGrp="1"/>
          </p:cNvSpPr>
          <p:nvPr>
            <p:ph type="sldNum" sz="quarter" idx="12"/>
          </p:nvPr>
        </p:nvSpPr>
        <p:spPr/>
        <p:txBody>
          <a:bodyPr/>
          <a:lstStyle/>
          <a:p>
            <a:fld id="{FAD1AF4A-4794-4A24-BA57-B688AFCAD575}" type="slidenum">
              <a:rPr lang="en-IN" smtClean="0"/>
              <a:t>‹#›</a:t>
            </a:fld>
            <a:endParaRPr lang="en-IN" dirty="0"/>
          </a:p>
        </p:txBody>
      </p:sp>
    </p:spTree>
    <p:extLst>
      <p:ext uri="{BB962C8B-B14F-4D97-AF65-F5344CB8AC3E}">
        <p14:creationId xmlns:p14="http://schemas.microsoft.com/office/powerpoint/2010/main" val="922304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493CD1-8F59-41B7-C666-5B6AE8C396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463C74B-53BF-AA14-7667-CB6569D9BB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A29974-D5B8-7D2D-0673-553E2F5CFD5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98D705-3C78-4453-8B28-88C3747C17A8}" type="datetimeFigureOut">
              <a:rPr lang="en-IN" smtClean="0"/>
              <a:t>07-05-2024</a:t>
            </a:fld>
            <a:endParaRPr lang="en-IN" dirty="0"/>
          </a:p>
        </p:txBody>
      </p:sp>
      <p:sp>
        <p:nvSpPr>
          <p:cNvPr id="5" name="Footer Placeholder 4">
            <a:extLst>
              <a:ext uri="{FF2B5EF4-FFF2-40B4-BE49-F238E27FC236}">
                <a16:creationId xmlns:a16="http://schemas.microsoft.com/office/drawing/2014/main" id="{A7901530-DF0F-BFF0-E4AD-3C8433EDA8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EBC98FDE-77E3-BF84-5B25-A92623D355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D1AF4A-4794-4A24-BA57-B688AFCAD575}" type="slidenum">
              <a:rPr lang="en-IN" smtClean="0"/>
              <a:t>‹#›</a:t>
            </a:fld>
            <a:endParaRPr lang="en-IN" dirty="0"/>
          </a:p>
        </p:txBody>
      </p:sp>
    </p:spTree>
    <p:extLst>
      <p:ext uri="{BB962C8B-B14F-4D97-AF65-F5344CB8AC3E}">
        <p14:creationId xmlns:p14="http://schemas.microsoft.com/office/powerpoint/2010/main" val="1112215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1B6DE-67D4-3255-5474-06D7AAB1B95D}"/>
              </a:ext>
            </a:extLst>
          </p:cNvPr>
          <p:cNvSpPr>
            <a:spLocks noGrp="1"/>
          </p:cNvSpPr>
          <p:nvPr>
            <p:ph type="ctrTitle"/>
          </p:nvPr>
        </p:nvSpPr>
        <p:spPr>
          <a:xfrm>
            <a:off x="775623" y="3041077"/>
            <a:ext cx="10640754" cy="775845"/>
          </a:xfrm>
        </p:spPr>
        <p:txBody>
          <a:bodyPr anchor="b">
            <a:normAutofit/>
          </a:bodyPr>
          <a:lstStyle/>
          <a:p>
            <a:r>
              <a:rPr lang="en-IN" sz="4800" b="1" dirty="0">
                <a:solidFill>
                  <a:schemeClr val="accent1">
                    <a:lumMod val="75000"/>
                  </a:schemeClr>
                </a:solidFill>
                <a:latin typeface="+mn-lt"/>
              </a:rPr>
              <a:t>LENDING CLUB CASE STUDY</a:t>
            </a:r>
          </a:p>
        </p:txBody>
      </p:sp>
      <p:pic>
        <p:nvPicPr>
          <p:cNvPr id="3" name="Picture 2">
            <a:extLst>
              <a:ext uri="{FF2B5EF4-FFF2-40B4-BE49-F238E27FC236}">
                <a16:creationId xmlns:a16="http://schemas.microsoft.com/office/drawing/2014/main" id="{0E49F5AA-7216-A2DB-8E35-25F27F851E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22335"/>
            <a:ext cx="1631622" cy="978973"/>
          </a:xfrm>
          <a:prstGeom prst="rect">
            <a:avLst/>
          </a:prstGeom>
        </p:spPr>
      </p:pic>
      <p:pic>
        <p:nvPicPr>
          <p:cNvPr id="4" name="Picture 3">
            <a:extLst>
              <a:ext uri="{FF2B5EF4-FFF2-40B4-BE49-F238E27FC236}">
                <a16:creationId xmlns:a16="http://schemas.microsoft.com/office/drawing/2014/main" id="{42E6FBA8-F481-1F06-05BD-80D71A1018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40902" y="5802167"/>
            <a:ext cx="1016053" cy="1016053"/>
          </a:xfrm>
          <a:prstGeom prst="rect">
            <a:avLst/>
          </a:prstGeom>
        </p:spPr>
      </p:pic>
    </p:spTree>
    <p:extLst>
      <p:ext uri="{BB962C8B-B14F-4D97-AF65-F5344CB8AC3E}">
        <p14:creationId xmlns:p14="http://schemas.microsoft.com/office/powerpoint/2010/main" val="2762455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66759FF6-DD69-E9D9-2089-B242E6CD8774}"/>
              </a:ext>
            </a:extLst>
          </p:cNvPr>
          <p:cNvPicPr>
            <a:picLocks noChangeAspect="1"/>
          </p:cNvPicPr>
          <p:nvPr/>
        </p:nvPicPr>
        <p:blipFill>
          <a:blip r:embed="rId3"/>
          <a:stretch>
            <a:fillRect/>
          </a:stretch>
        </p:blipFill>
        <p:spPr>
          <a:xfrm>
            <a:off x="206433" y="3429000"/>
            <a:ext cx="4657074" cy="3214884"/>
          </a:xfrm>
          <a:prstGeom prst="rect">
            <a:avLst/>
          </a:prstGeom>
        </p:spPr>
      </p:pic>
      <p:sp>
        <p:nvSpPr>
          <p:cNvPr id="28" name="TextBox 27">
            <a:extLst>
              <a:ext uri="{FF2B5EF4-FFF2-40B4-BE49-F238E27FC236}">
                <a16:creationId xmlns:a16="http://schemas.microsoft.com/office/drawing/2014/main" id="{25E2961D-E6F0-4D55-0274-196AFEE39877}"/>
              </a:ext>
            </a:extLst>
          </p:cNvPr>
          <p:cNvSpPr txBox="1"/>
          <p:nvPr/>
        </p:nvSpPr>
        <p:spPr>
          <a:xfrm>
            <a:off x="9011673" y="1372573"/>
            <a:ext cx="2973894" cy="4301434"/>
          </a:xfrm>
          <a:prstGeom prst="rect">
            <a:avLst/>
          </a:prstGeom>
          <a:noFill/>
        </p:spPr>
        <p:txBody>
          <a:bodyPr wrap="square">
            <a:spAutoFit/>
          </a:bodyPr>
          <a:lstStyle/>
          <a:p>
            <a:r>
              <a:rPr lang="en-IN" b="1" dirty="0"/>
              <a:t>Observations:</a:t>
            </a:r>
          </a:p>
          <a:p>
            <a:endParaRPr lang="en-IN" dirty="0"/>
          </a:p>
          <a:p>
            <a:pPr marL="285750" indent="-285750">
              <a:lnSpc>
                <a:spcPct val="150000"/>
              </a:lnSpc>
              <a:buFont typeface="Arial" panose="020B0604020202020204" pitchFamily="34" charset="0"/>
              <a:buChar char="•"/>
            </a:pPr>
            <a:r>
              <a:rPr lang="en-IN" sz="1600" dirty="0"/>
              <a:t>Number of loans issued have increased every year from 2007 to 2011</a:t>
            </a:r>
          </a:p>
          <a:p>
            <a:pPr marL="285750" indent="-285750">
              <a:lnSpc>
                <a:spcPct val="150000"/>
              </a:lnSpc>
              <a:buFont typeface="Arial" panose="020B0604020202020204" pitchFamily="34" charset="0"/>
              <a:buChar char="•"/>
            </a:pPr>
            <a:r>
              <a:rPr lang="en-IN" sz="1600" dirty="0"/>
              <a:t>Most of the loans are given in the last quarter</a:t>
            </a:r>
          </a:p>
          <a:p>
            <a:pPr marL="285750" indent="-285750">
              <a:lnSpc>
                <a:spcPct val="150000"/>
              </a:lnSpc>
              <a:buFont typeface="Arial" panose="020B0604020202020204" pitchFamily="34" charset="0"/>
              <a:buChar char="•"/>
            </a:pPr>
            <a:r>
              <a:rPr lang="en-IN" sz="1600" dirty="0"/>
              <a:t>83% of the loans are Fully paid customer</a:t>
            </a:r>
          </a:p>
          <a:p>
            <a:pPr marL="285750" indent="-285750">
              <a:lnSpc>
                <a:spcPct val="150000"/>
              </a:lnSpc>
              <a:buFont typeface="Arial" panose="020B0604020202020204" pitchFamily="34" charset="0"/>
              <a:buChar char="•"/>
            </a:pPr>
            <a:r>
              <a:rPr lang="en-US" sz="1600" dirty="0"/>
              <a:t>92% of the loan customers are either rented or mortgaged homes</a:t>
            </a:r>
            <a:endParaRPr lang="en-IN" sz="1600" dirty="0"/>
          </a:p>
        </p:txBody>
      </p:sp>
      <p:pic>
        <p:nvPicPr>
          <p:cNvPr id="30" name="Picture 29">
            <a:extLst>
              <a:ext uri="{FF2B5EF4-FFF2-40B4-BE49-F238E27FC236}">
                <a16:creationId xmlns:a16="http://schemas.microsoft.com/office/drawing/2014/main" id="{F1318736-47B3-2A40-F061-A101E6BC649B}"/>
              </a:ext>
            </a:extLst>
          </p:cNvPr>
          <p:cNvPicPr>
            <a:picLocks noChangeAspect="1"/>
          </p:cNvPicPr>
          <p:nvPr/>
        </p:nvPicPr>
        <p:blipFill>
          <a:blip r:embed="rId4"/>
          <a:stretch>
            <a:fillRect/>
          </a:stretch>
        </p:blipFill>
        <p:spPr>
          <a:xfrm>
            <a:off x="121763" y="154786"/>
            <a:ext cx="4657075" cy="3274214"/>
          </a:xfrm>
          <a:prstGeom prst="rect">
            <a:avLst/>
          </a:prstGeom>
        </p:spPr>
      </p:pic>
      <p:pic>
        <p:nvPicPr>
          <p:cNvPr id="6146" name="Picture 2">
            <a:extLst>
              <a:ext uri="{FF2B5EF4-FFF2-40B4-BE49-F238E27FC236}">
                <a16:creationId xmlns:a16="http://schemas.microsoft.com/office/drawing/2014/main" id="{5EECF254-85AE-8167-E82D-F3FDDF8855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876" y="3461811"/>
            <a:ext cx="3429761" cy="3214884"/>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537128C6-10EF-1025-E5F9-90BE31A9463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63508" y="353516"/>
            <a:ext cx="3449406" cy="30426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094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8" name="Picture 8">
            <a:extLst>
              <a:ext uri="{FF2B5EF4-FFF2-40B4-BE49-F238E27FC236}">
                <a16:creationId xmlns:a16="http://schemas.microsoft.com/office/drawing/2014/main" id="{F4D7AB75-A7C1-274B-30EF-0FEF5E0668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92" y="344448"/>
            <a:ext cx="3363703" cy="336370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BDD7E24-FA4C-8160-EA44-522097D65434}"/>
              </a:ext>
            </a:extLst>
          </p:cNvPr>
          <p:cNvSpPr txBox="1"/>
          <p:nvPr/>
        </p:nvSpPr>
        <p:spPr>
          <a:xfrm>
            <a:off x="145986" y="-237201"/>
            <a:ext cx="3588731" cy="923330"/>
          </a:xfrm>
          <a:prstGeom prst="rect">
            <a:avLst/>
          </a:prstGeom>
          <a:noFill/>
        </p:spPr>
        <p:txBody>
          <a:bodyPr wrap="square">
            <a:spAutoFit/>
          </a:bodyPr>
          <a:lstStyle/>
          <a:p>
            <a:pPr algn="ctr"/>
            <a:endParaRPr lang="en-IN" dirty="0"/>
          </a:p>
          <a:p>
            <a:pPr algn="ctr"/>
            <a:r>
              <a:rPr lang="en-IN" sz="1800" dirty="0"/>
              <a:t>Majority loans are given for grade A, B and C</a:t>
            </a:r>
          </a:p>
        </p:txBody>
      </p:sp>
      <p:pic>
        <p:nvPicPr>
          <p:cNvPr id="11" name="Picture 10">
            <a:extLst>
              <a:ext uri="{FF2B5EF4-FFF2-40B4-BE49-F238E27FC236}">
                <a16:creationId xmlns:a16="http://schemas.microsoft.com/office/drawing/2014/main" id="{31E73592-393F-81DC-62D0-B6548946E8AE}"/>
              </a:ext>
            </a:extLst>
          </p:cNvPr>
          <p:cNvPicPr>
            <a:picLocks noChangeAspect="1"/>
          </p:cNvPicPr>
          <p:nvPr/>
        </p:nvPicPr>
        <p:blipFill>
          <a:blip r:embed="rId4"/>
          <a:stretch>
            <a:fillRect/>
          </a:stretch>
        </p:blipFill>
        <p:spPr>
          <a:xfrm>
            <a:off x="204667" y="3668350"/>
            <a:ext cx="3861346" cy="2845202"/>
          </a:xfrm>
          <a:prstGeom prst="rect">
            <a:avLst/>
          </a:prstGeom>
        </p:spPr>
      </p:pic>
      <p:pic>
        <p:nvPicPr>
          <p:cNvPr id="5130" name="Picture 10">
            <a:extLst>
              <a:ext uri="{FF2B5EF4-FFF2-40B4-BE49-F238E27FC236}">
                <a16:creationId xmlns:a16="http://schemas.microsoft.com/office/drawing/2014/main" id="{F6B47841-F5CD-9AB5-AC05-B979B1998B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66013" y="535572"/>
            <a:ext cx="3591823" cy="3132778"/>
          </a:xfrm>
          <a:prstGeom prst="rect">
            <a:avLst/>
          </a:prstGeom>
          <a:noFill/>
          <a:extLst>
            <a:ext uri="{909E8E84-426E-40DD-AFC4-6F175D3DCCD1}">
              <a14:hiddenFill xmlns:a14="http://schemas.microsoft.com/office/drawing/2010/main">
                <a:solidFill>
                  <a:srgbClr val="FFFFFF"/>
                </a:solidFill>
              </a14:hiddenFill>
            </a:ext>
          </a:extLst>
        </p:spPr>
      </p:pic>
      <p:pic>
        <p:nvPicPr>
          <p:cNvPr id="9218" name="Picture 2">
            <a:extLst>
              <a:ext uri="{FF2B5EF4-FFF2-40B4-BE49-F238E27FC236}">
                <a16:creationId xmlns:a16="http://schemas.microsoft.com/office/drawing/2014/main" id="{CA7862AE-F1C6-A6D5-EEA4-FF6CF4129F3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39471" y="3788042"/>
            <a:ext cx="3596189" cy="284520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576B8C8-48E0-82DD-0A10-2CB075D44DBB}"/>
              </a:ext>
            </a:extLst>
          </p:cNvPr>
          <p:cNvSpPr txBox="1"/>
          <p:nvPr/>
        </p:nvSpPr>
        <p:spPr>
          <a:xfrm>
            <a:off x="8569461" y="828288"/>
            <a:ext cx="2973894" cy="5201424"/>
          </a:xfrm>
          <a:prstGeom prst="rect">
            <a:avLst/>
          </a:prstGeom>
          <a:noFill/>
        </p:spPr>
        <p:txBody>
          <a:bodyPr wrap="square">
            <a:spAutoFit/>
          </a:bodyPr>
          <a:lstStyle/>
          <a:p>
            <a:r>
              <a:rPr lang="en-IN" b="1" dirty="0"/>
              <a:t>Observations:</a:t>
            </a:r>
          </a:p>
          <a:p>
            <a:endParaRPr lang="en-IN" dirty="0"/>
          </a:p>
          <a:p>
            <a:pPr marL="285750" indent="-285750">
              <a:buFont typeface="Arial" panose="020B0604020202020204" pitchFamily="34" charset="0"/>
              <a:buChar char="•"/>
            </a:pPr>
            <a:endParaRPr lang="en-US" sz="1600" dirty="0"/>
          </a:p>
          <a:p>
            <a:pPr marL="285750" indent="-285750">
              <a:lnSpc>
                <a:spcPct val="150000"/>
              </a:lnSpc>
              <a:buFont typeface="Arial" panose="020B0604020202020204" pitchFamily="34" charset="0"/>
              <a:buChar char="•"/>
            </a:pPr>
            <a:r>
              <a:rPr lang="en-IN" sz="1600" dirty="0"/>
              <a:t>Majority loans are given for grade A, B and C</a:t>
            </a:r>
          </a:p>
          <a:p>
            <a:pPr marL="285750" indent="-285750">
              <a:lnSpc>
                <a:spcPct val="150000"/>
              </a:lnSpc>
              <a:buFont typeface="Arial" panose="020B0604020202020204" pitchFamily="34" charset="0"/>
              <a:buChar char="•"/>
            </a:pPr>
            <a:r>
              <a:rPr lang="en-US" sz="1600" dirty="0"/>
              <a:t>More loans are given to customers with more than 10 years of exp</a:t>
            </a:r>
          </a:p>
          <a:p>
            <a:pPr marL="285750" indent="-285750">
              <a:lnSpc>
                <a:spcPct val="150000"/>
              </a:lnSpc>
              <a:buFont typeface="Arial" panose="020B0604020202020204" pitchFamily="34" charset="0"/>
              <a:buChar char="•"/>
            </a:pPr>
            <a:r>
              <a:rPr lang="en-US" sz="1600" dirty="0"/>
              <a:t>More loans are given to customers with more than 10 years of exp</a:t>
            </a:r>
          </a:p>
          <a:p>
            <a:pPr marL="285750" indent="-285750">
              <a:lnSpc>
                <a:spcPct val="150000"/>
              </a:lnSpc>
              <a:buFont typeface="Arial" panose="020B0604020202020204" pitchFamily="34" charset="0"/>
              <a:buChar char="•"/>
            </a:pPr>
            <a:r>
              <a:rPr lang="en-US" sz="1600" dirty="0"/>
              <a:t>More customers with rented and mortgaged homes are opting for loans</a:t>
            </a:r>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2552073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B39AA0-226B-72AC-2391-D782BC151BE6}"/>
              </a:ext>
            </a:extLst>
          </p:cNvPr>
          <p:cNvSpPr txBox="1"/>
          <p:nvPr/>
        </p:nvSpPr>
        <p:spPr>
          <a:xfrm>
            <a:off x="6295974" y="5466076"/>
            <a:ext cx="5023843" cy="369332"/>
          </a:xfrm>
          <a:prstGeom prst="rect">
            <a:avLst/>
          </a:prstGeom>
          <a:noFill/>
        </p:spPr>
        <p:txBody>
          <a:bodyPr wrap="square">
            <a:spAutoFit/>
          </a:bodyPr>
          <a:lstStyle>
            <a:defPPr>
              <a:defRPr lang="en-US"/>
            </a:defPPr>
            <a:lvl1pPr algn="ctr">
              <a:defRPr/>
            </a:lvl1pPr>
          </a:lstStyle>
          <a:p>
            <a:r>
              <a:rPr lang="en-IN" dirty="0"/>
              <a:t>Highest number of customers are from CA and NY</a:t>
            </a:r>
          </a:p>
        </p:txBody>
      </p:sp>
      <p:sp>
        <p:nvSpPr>
          <p:cNvPr id="28" name="TextBox 27">
            <a:extLst>
              <a:ext uri="{FF2B5EF4-FFF2-40B4-BE49-F238E27FC236}">
                <a16:creationId xmlns:a16="http://schemas.microsoft.com/office/drawing/2014/main" id="{25E2961D-E6F0-4D55-0274-196AFEE39877}"/>
              </a:ext>
            </a:extLst>
          </p:cNvPr>
          <p:cNvSpPr txBox="1"/>
          <p:nvPr/>
        </p:nvSpPr>
        <p:spPr>
          <a:xfrm>
            <a:off x="351133" y="5255047"/>
            <a:ext cx="5272313" cy="646331"/>
          </a:xfrm>
          <a:prstGeom prst="rect">
            <a:avLst/>
          </a:prstGeom>
          <a:noFill/>
        </p:spPr>
        <p:txBody>
          <a:bodyPr wrap="square">
            <a:spAutoFit/>
          </a:bodyPr>
          <a:lstStyle>
            <a:defPPr>
              <a:defRPr lang="en-US"/>
            </a:defPPr>
            <a:lvl1pPr algn="ctr"/>
          </a:lstStyle>
          <a:p>
            <a:r>
              <a:rPr lang="en-IN" dirty="0"/>
              <a:t>Majority of the customers give ‘debt_consolidation’ as the purpose for loan</a:t>
            </a:r>
          </a:p>
        </p:txBody>
      </p:sp>
      <p:pic>
        <p:nvPicPr>
          <p:cNvPr id="5126" name="Picture 6">
            <a:extLst>
              <a:ext uri="{FF2B5EF4-FFF2-40B4-BE49-F238E27FC236}">
                <a16:creationId xmlns:a16="http://schemas.microsoft.com/office/drawing/2014/main" id="{FF29786C-03EC-C52E-3FF9-99A16190B1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01944"/>
            <a:ext cx="5515153" cy="470988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8FD3C61A-BC55-0440-4516-F4025872D0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5428" y="401945"/>
            <a:ext cx="6500691" cy="4853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5154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7" name="Rectangle 2076">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679,000+ Data Analysis Stock Photos, Pictures &amp; Royalty-Free ...">
            <a:extLst>
              <a:ext uri="{FF2B5EF4-FFF2-40B4-BE49-F238E27FC236}">
                <a16:creationId xmlns:a16="http://schemas.microsoft.com/office/drawing/2014/main" id="{181AB273-86F3-C47A-41C1-A5467BE99FF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172" r="21298" b="-1"/>
          <a:stretch/>
        </p:blipFill>
        <p:spPr bwMode="auto">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2079" name="Freeform: Shape 2078">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2081" name="Freeform: Shape 2080">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3450BD-98D0-6BF5-F52F-38E85310C2F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dirty="0"/>
              <a:t>Bivariate Analysis</a:t>
            </a:r>
          </a:p>
        </p:txBody>
      </p:sp>
      <p:sp>
        <p:nvSpPr>
          <p:cNvPr id="2083" name="Rectangle 208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85" name="Rectangle 208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5EBB363D-83E6-CCE9-4818-87FA7CA0DA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130008"/>
            <a:ext cx="1285500" cy="771300"/>
          </a:xfrm>
          <a:prstGeom prst="rect">
            <a:avLst/>
          </a:prstGeom>
        </p:spPr>
      </p:pic>
      <p:pic>
        <p:nvPicPr>
          <p:cNvPr id="4" name="Picture 3">
            <a:extLst>
              <a:ext uri="{FF2B5EF4-FFF2-40B4-BE49-F238E27FC236}">
                <a16:creationId xmlns:a16="http://schemas.microsoft.com/office/drawing/2014/main" id="{990D1C06-7884-6086-1D34-6E7FE93D2CE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1915" y="6169788"/>
            <a:ext cx="688212" cy="688212"/>
          </a:xfrm>
          <a:prstGeom prst="rect">
            <a:avLst/>
          </a:prstGeom>
        </p:spPr>
      </p:pic>
    </p:spTree>
    <p:extLst>
      <p:ext uri="{BB962C8B-B14F-4D97-AF65-F5344CB8AC3E}">
        <p14:creationId xmlns:p14="http://schemas.microsoft.com/office/powerpoint/2010/main" val="893496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E9022E2-11C9-335E-2FD4-4A7801692C2C}"/>
              </a:ext>
            </a:extLst>
          </p:cNvPr>
          <p:cNvPicPr>
            <a:picLocks noChangeAspect="1"/>
          </p:cNvPicPr>
          <p:nvPr/>
        </p:nvPicPr>
        <p:blipFill>
          <a:blip r:embed="rId2"/>
          <a:stretch>
            <a:fillRect/>
          </a:stretch>
        </p:blipFill>
        <p:spPr>
          <a:xfrm>
            <a:off x="78734" y="3984691"/>
            <a:ext cx="6005673" cy="2698224"/>
          </a:xfrm>
          <a:prstGeom prst="rect">
            <a:avLst/>
          </a:prstGeom>
        </p:spPr>
      </p:pic>
      <p:pic>
        <p:nvPicPr>
          <p:cNvPr id="1026" name="Picture 2">
            <a:extLst>
              <a:ext uri="{FF2B5EF4-FFF2-40B4-BE49-F238E27FC236}">
                <a16:creationId xmlns:a16="http://schemas.microsoft.com/office/drawing/2014/main" id="{0B125C14-E1EE-FD04-793C-28A8750478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89" y="909550"/>
            <a:ext cx="6148564" cy="2939365"/>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a:extLst>
              <a:ext uri="{FF2B5EF4-FFF2-40B4-BE49-F238E27FC236}">
                <a16:creationId xmlns:a16="http://schemas.microsoft.com/office/drawing/2014/main" id="{CA46283B-97FC-579A-F797-9B17C9B9F5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55853" y="909550"/>
            <a:ext cx="5874472" cy="293936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96D0902-0FEF-04EC-C3D2-E9BFF67A14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3984691"/>
            <a:ext cx="5874472" cy="269822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3B52210-DF87-B52A-CFE8-E638C043CEE5}"/>
              </a:ext>
            </a:extLst>
          </p:cNvPr>
          <p:cNvSpPr txBox="1"/>
          <p:nvPr/>
        </p:nvSpPr>
        <p:spPr>
          <a:xfrm>
            <a:off x="174791" y="127442"/>
            <a:ext cx="11962125" cy="646331"/>
          </a:xfrm>
          <a:prstGeom prst="rect">
            <a:avLst/>
          </a:prstGeom>
          <a:noFill/>
        </p:spPr>
        <p:txBody>
          <a:bodyPr wrap="square" rtlCol="0">
            <a:spAutoFit/>
          </a:bodyPr>
          <a:lstStyle/>
          <a:p>
            <a:r>
              <a:rPr lang="en-IN" dirty="0"/>
              <a:t>The graphs below are related to various parameters divided by loan status. The pattern for both Fully Paid and Current seems to be similar. It is difficult to conclude anything from these graphs.</a:t>
            </a:r>
          </a:p>
        </p:txBody>
      </p:sp>
    </p:spTree>
    <p:extLst>
      <p:ext uri="{BB962C8B-B14F-4D97-AF65-F5344CB8AC3E}">
        <p14:creationId xmlns:p14="http://schemas.microsoft.com/office/powerpoint/2010/main" val="796259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5163A-CA21-499B-2E70-C73C9F216BDB}"/>
              </a:ext>
            </a:extLst>
          </p:cNvPr>
          <p:cNvSpPr>
            <a:spLocks noGrp="1"/>
          </p:cNvSpPr>
          <p:nvPr>
            <p:ph type="title"/>
          </p:nvPr>
        </p:nvSpPr>
        <p:spPr>
          <a:xfrm>
            <a:off x="478501" y="287499"/>
            <a:ext cx="10515600" cy="772559"/>
          </a:xfrm>
        </p:spPr>
        <p:txBody>
          <a:bodyPr>
            <a:normAutofit/>
          </a:bodyPr>
          <a:lstStyle/>
          <a:p>
            <a:r>
              <a:rPr lang="en-IN" b="1" dirty="0"/>
              <a:t>Observations</a:t>
            </a:r>
          </a:p>
        </p:txBody>
      </p:sp>
      <p:pic>
        <p:nvPicPr>
          <p:cNvPr id="2052" name="Picture 4">
            <a:extLst>
              <a:ext uri="{FF2B5EF4-FFF2-40B4-BE49-F238E27FC236}">
                <a16:creationId xmlns:a16="http://schemas.microsoft.com/office/drawing/2014/main" id="{4B2E71B6-D800-78B7-9468-8C0988494F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473" y="1766419"/>
            <a:ext cx="6037887" cy="249298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3BA47B4-E33C-3D0F-4E95-E0041D2820D7}"/>
              </a:ext>
            </a:extLst>
          </p:cNvPr>
          <p:cNvSpPr txBox="1"/>
          <p:nvPr/>
        </p:nvSpPr>
        <p:spPr>
          <a:xfrm>
            <a:off x="478501" y="4541025"/>
            <a:ext cx="6097836" cy="369332"/>
          </a:xfrm>
          <a:prstGeom prst="rect">
            <a:avLst/>
          </a:prstGeom>
          <a:noFill/>
        </p:spPr>
        <p:txBody>
          <a:bodyPr wrap="square">
            <a:spAutoFit/>
          </a:bodyPr>
          <a:lstStyle/>
          <a:p>
            <a:r>
              <a:rPr lang="en-US" b="0" i="0" dirty="0">
                <a:solidFill>
                  <a:srgbClr val="212121"/>
                </a:solidFill>
                <a:effectLst/>
              </a:rPr>
              <a:t>With the increase in salary, the loan charge off has reduced</a:t>
            </a:r>
            <a:endParaRPr lang="en-IN" dirty="0"/>
          </a:p>
        </p:txBody>
      </p:sp>
      <p:pic>
        <p:nvPicPr>
          <p:cNvPr id="3074" name="Picture 2">
            <a:extLst>
              <a:ext uri="{FF2B5EF4-FFF2-40B4-BE49-F238E27FC236}">
                <a16:creationId xmlns:a16="http://schemas.microsoft.com/office/drawing/2014/main" id="{D736971F-7724-B21D-03EE-E53520AB10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6313" y="1587147"/>
            <a:ext cx="5276357" cy="300299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ABC5D61-C304-819D-C187-289C1B04AD8A}"/>
              </a:ext>
            </a:extLst>
          </p:cNvPr>
          <p:cNvSpPr txBox="1"/>
          <p:nvPr/>
        </p:nvSpPr>
        <p:spPr>
          <a:xfrm>
            <a:off x="7138929" y="4590139"/>
            <a:ext cx="4836406" cy="646331"/>
          </a:xfrm>
          <a:prstGeom prst="rect">
            <a:avLst/>
          </a:prstGeom>
          <a:noFill/>
        </p:spPr>
        <p:txBody>
          <a:bodyPr wrap="square">
            <a:spAutoFit/>
          </a:bodyPr>
          <a:lstStyle>
            <a:defPPr>
              <a:defRPr lang="en-US"/>
            </a:defPPr>
            <a:lvl1pPr>
              <a:defRPr b="0" i="0">
                <a:solidFill>
                  <a:srgbClr val="212121"/>
                </a:solidFill>
                <a:effectLst/>
                <a:latin typeface="Roboto" panose="02000000000000000000" pitchFamily="2" charset="0"/>
              </a:defRPr>
            </a:lvl1pPr>
          </a:lstStyle>
          <a:p>
            <a:r>
              <a:rPr lang="en-US" dirty="0">
                <a:latin typeface="+mn-lt"/>
              </a:rPr>
              <a:t>With the increase in interest rate, the loan charge off increases</a:t>
            </a:r>
          </a:p>
        </p:txBody>
      </p:sp>
    </p:spTree>
    <p:extLst>
      <p:ext uri="{BB962C8B-B14F-4D97-AF65-F5344CB8AC3E}">
        <p14:creationId xmlns:p14="http://schemas.microsoft.com/office/powerpoint/2010/main" val="5348286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5163A-CA21-499B-2E70-C73C9F216BDB}"/>
              </a:ext>
            </a:extLst>
          </p:cNvPr>
          <p:cNvSpPr>
            <a:spLocks noGrp="1"/>
          </p:cNvSpPr>
          <p:nvPr>
            <p:ph type="title"/>
          </p:nvPr>
        </p:nvSpPr>
        <p:spPr>
          <a:xfrm>
            <a:off x="512364" y="307800"/>
            <a:ext cx="10515600" cy="921925"/>
          </a:xfrm>
        </p:spPr>
        <p:txBody>
          <a:bodyPr>
            <a:normAutofit/>
          </a:bodyPr>
          <a:lstStyle/>
          <a:p>
            <a:r>
              <a:rPr lang="en-IN" b="1" dirty="0"/>
              <a:t>Observations</a:t>
            </a:r>
          </a:p>
        </p:txBody>
      </p:sp>
      <p:sp>
        <p:nvSpPr>
          <p:cNvPr id="4" name="TextBox 3">
            <a:extLst>
              <a:ext uri="{FF2B5EF4-FFF2-40B4-BE49-F238E27FC236}">
                <a16:creationId xmlns:a16="http://schemas.microsoft.com/office/drawing/2014/main" id="{A3BA47B4-E33C-3D0F-4E95-E0041D2820D7}"/>
              </a:ext>
            </a:extLst>
          </p:cNvPr>
          <p:cNvSpPr txBox="1"/>
          <p:nvPr/>
        </p:nvSpPr>
        <p:spPr>
          <a:xfrm>
            <a:off x="933758" y="5026905"/>
            <a:ext cx="4836406" cy="369332"/>
          </a:xfrm>
          <a:prstGeom prst="rect">
            <a:avLst/>
          </a:prstGeom>
          <a:noFill/>
        </p:spPr>
        <p:txBody>
          <a:bodyPr wrap="square">
            <a:spAutoFit/>
          </a:bodyPr>
          <a:lstStyle/>
          <a:p>
            <a:pPr algn="l"/>
            <a:r>
              <a:rPr lang="en-US" dirty="0">
                <a:solidFill>
                  <a:srgbClr val="212121"/>
                </a:solidFill>
              </a:rPr>
              <a:t>With increase in dti, the charge off increases</a:t>
            </a:r>
          </a:p>
        </p:txBody>
      </p:sp>
      <p:sp>
        <p:nvSpPr>
          <p:cNvPr id="6" name="TextBox 5">
            <a:extLst>
              <a:ext uri="{FF2B5EF4-FFF2-40B4-BE49-F238E27FC236}">
                <a16:creationId xmlns:a16="http://schemas.microsoft.com/office/drawing/2014/main" id="{5ABC5D61-C304-819D-C187-289C1B04AD8A}"/>
              </a:ext>
            </a:extLst>
          </p:cNvPr>
          <p:cNvSpPr txBox="1"/>
          <p:nvPr/>
        </p:nvSpPr>
        <p:spPr>
          <a:xfrm>
            <a:off x="7031594" y="4946573"/>
            <a:ext cx="4836406" cy="646331"/>
          </a:xfrm>
          <a:prstGeom prst="rect">
            <a:avLst/>
          </a:prstGeom>
          <a:noFill/>
        </p:spPr>
        <p:txBody>
          <a:bodyPr wrap="square">
            <a:spAutoFit/>
          </a:bodyPr>
          <a:lstStyle>
            <a:defPPr>
              <a:defRPr lang="en-US"/>
            </a:defPPr>
            <a:lvl1pPr>
              <a:defRPr b="0" i="0">
                <a:solidFill>
                  <a:srgbClr val="212121"/>
                </a:solidFill>
                <a:effectLst/>
                <a:latin typeface="Roboto" panose="02000000000000000000" pitchFamily="2" charset="0"/>
              </a:defRPr>
            </a:lvl1pPr>
          </a:lstStyle>
          <a:p>
            <a:pPr algn="l"/>
            <a:r>
              <a:rPr lang="en-US" dirty="0">
                <a:latin typeface="+mn-lt"/>
              </a:rPr>
              <a:t>The charge off keeps increasing as we move from Grade A to G</a:t>
            </a:r>
          </a:p>
        </p:txBody>
      </p:sp>
      <p:pic>
        <p:nvPicPr>
          <p:cNvPr id="4098" name="Picture 2">
            <a:extLst>
              <a:ext uri="{FF2B5EF4-FFF2-40B4-BE49-F238E27FC236}">
                <a16:creationId xmlns:a16="http://schemas.microsoft.com/office/drawing/2014/main" id="{5AC5353C-F8A1-F78D-FE4C-0C4AF9F0EB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304" y="1415094"/>
            <a:ext cx="6204926" cy="3531479"/>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F35462CA-0014-DFFF-F8F8-8C8A00DD09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85294" y="1566862"/>
            <a:ext cx="5938265" cy="33797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88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787DA-B276-5BD0-4D16-08A3CC909E30}"/>
              </a:ext>
            </a:extLst>
          </p:cNvPr>
          <p:cNvSpPr>
            <a:spLocks noGrp="1"/>
          </p:cNvSpPr>
          <p:nvPr>
            <p:ph type="title"/>
          </p:nvPr>
        </p:nvSpPr>
        <p:spPr>
          <a:xfrm>
            <a:off x="838200" y="365125"/>
            <a:ext cx="10515600" cy="646331"/>
          </a:xfrm>
        </p:spPr>
        <p:txBody>
          <a:bodyPr>
            <a:normAutofit fontScale="90000"/>
          </a:bodyPr>
          <a:lstStyle/>
          <a:p>
            <a:r>
              <a:rPr lang="en-IN" b="1" dirty="0"/>
              <a:t>Observation</a:t>
            </a:r>
          </a:p>
        </p:txBody>
      </p:sp>
      <p:pic>
        <p:nvPicPr>
          <p:cNvPr id="1026" name="Picture 2">
            <a:extLst>
              <a:ext uri="{FF2B5EF4-FFF2-40B4-BE49-F238E27FC236}">
                <a16:creationId xmlns:a16="http://schemas.microsoft.com/office/drawing/2014/main" id="{585708FD-792D-89AA-0650-8546D6CC76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706" y="1498480"/>
            <a:ext cx="5067198" cy="288395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71A39A7-32D1-A351-A32A-3B74AE030A28}"/>
              </a:ext>
            </a:extLst>
          </p:cNvPr>
          <p:cNvSpPr txBox="1"/>
          <p:nvPr/>
        </p:nvSpPr>
        <p:spPr>
          <a:xfrm>
            <a:off x="565706" y="4869455"/>
            <a:ext cx="6045599" cy="646331"/>
          </a:xfrm>
          <a:prstGeom prst="rect">
            <a:avLst/>
          </a:prstGeom>
          <a:noFill/>
        </p:spPr>
        <p:txBody>
          <a:bodyPr wrap="square">
            <a:spAutoFit/>
          </a:bodyPr>
          <a:lstStyle/>
          <a:p>
            <a:pPr algn="l"/>
            <a:r>
              <a:rPr lang="en-US" dirty="0">
                <a:solidFill>
                  <a:srgbClr val="212121"/>
                </a:solidFill>
              </a:rPr>
              <a:t>Customers with Mortgaged homes Charge off less. Own and Rented house customers are charging off equally.</a:t>
            </a:r>
          </a:p>
        </p:txBody>
      </p:sp>
      <p:pic>
        <p:nvPicPr>
          <p:cNvPr id="6150" name="Picture 6">
            <a:extLst>
              <a:ext uri="{FF2B5EF4-FFF2-40B4-BE49-F238E27FC236}">
                <a16:creationId xmlns:a16="http://schemas.microsoft.com/office/drawing/2014/main" id="{7354A098-4F94-DDCC-5ADE-584C1FEC86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1305" y="1498481"/>
            <a:ext cx="5067197" cy="288395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1FF7F8E-EEB7-EA5C-216D-33C860AA56F5}"/>
              </a:ext>
            </a:extLst>
          </p:cNvPr>
          <p:cNvSpPr txBox="1"/>
          <p:nvPr/>
        </p:nvSpPr>
        <p:spPr>
          <a:xfrm>
            <a:off x="6778860" y="4869455"/>
            <a:ext cx="5281596" cy="1200329"/>
          </a:xfrm>
          <a:prstGeom prst="rect">
            <a:avLst/>
          </a:prstGeom>
          <a:noFill/>
        </p:spPr>
        <p:txBody>
          <a:bodyPr wrap="square">
            <a:spAutoFit/>
          </a:bodyPr>
          <a:lstStyle>
            <a:defPPr>
              <a:defRPr lang="en-US"/>
            </a:defPPr>
            <a:lvl1pPr>
              <a:defRPr b="0" i="0">
                <a:solidFill>
                  <a:srgbClr val="212121"/>
                </a:solidFill>
                <a:effectLst/>
                <a:latin typeface="Roboto" panose="02000000000000000000" pitchFamily="2" charset="0"/>
              </a:defRPr>
            </a:lvl1pPr>
          </a:lstStyle>
          <a:p>
            <a:pPr algn="just"/>
            <a:r>
              <a:rPr lang="en-US" dirty="0">
                <a:latin typeface="+mn-lt"/>
              </a:rPr>
              <a:t>Charge off increases with higher public record bankruptcies. Data for 2 bankruptcies is very less but we have enough data for 1 bankruptcies where charge off is higher than 0 bankruptcies</a:t>
            </a:r>
          </a:p>
        </p:txBody>
      </p:sp>
    </p:spTree>
    <p:extLst>
      <p:ext uri="{BB962C8B-B14F-4D97-AF65-F5344CB8AC3E}">
        <p14:creationId xmlns:p14="http://schemas.microsoft.com/office/powerpoint/2010/main" val="695419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5163A-CA21-499B-2E70-C73C9F216BDB}"/>
              </a:ext>
            </a:extLst>
          </p:cNvPr>
          <p:cNvSpPr>
            <a:spLocks noGrp="1"/>
          </p:cNvSpPr>
          <p:nvPr>
            <p:ph type="title"/>
          </p:nvPr>
        </p:nvSpPr>
        <p:spPr/>
        <p:txBody>
          <a:bodyPr>
            <a:normAutofit/>
          </a:bodyPr>
          <a:lstStyle/>
          <a:p>
            <a:r>
              <a:rPr lang="en-IN" dirty="0"/>
              <a:t>Observations</a:t>
            </a:r>
          </a:p>
        </p:txBody>
      </p:sp>
      <p:sp>
        <p:nvSpPr>
          <p:cNvPr id="4" name="TextBox 3">
            <a:extLst>
              <a:ext uri="{FF2B5EF4-FFF2-40B4-BE49-F238E27FC236}">
                <a16:creationId xmlns:a16="http://schemas.microsoft.com/office/drawing/2014/main" id="{A3BA47B4-E33C-3D0F-4E95-E0041D2820D7}"/>
              </a:ext>
            </a:extLst>
          </p:cNvPr>
          <p:cNvSpPr txBox="1"/>
          <p:nvPr/>
        </p:nvSpPr>
        <p:spPr>
          <a:xfrm>
            <a:off x="239694" y="4346408"/>
            <a:ext cx="6045599" cy="923330"/>
          </a:xfrm>
          <a:prstGeom prst="rect">
            <a:avLst/>
          </a:prstGeom>
          <a:noFill/>
        </p:spPr>
        <p:txBody>
          <a:bodyPr wrap="square">
            <a:spAutoFit/>
          </a:bodyPr>
          <a:lstStyle/>
          <a:p>
            <a:pPr algn="just"/>
            <a:r>
              <a:rPr lang="en-US" dirty="0">
                <a:solidFill>
                  <a:srgbClr val="212121"/>
                </a:solidFill>
              </a:rPr>
              <a:t>There is no clear visible pattern in the emp length and the charged off ration therefore no conclusion can be drawn from emp length</a:t>
            </a:r>
          </a:p>
        </p:txBody>
      </p:sp>
      <p:sp>
        <p:nvSpPr>
          <p:cNvPr id="6" name="TextBox 5">
            <a:extLst>
              <a:ext uri="{FF2B5EF4-FFF2-40B4-BE49-F238E27FC236}">
                <a16:creationId xmlns:a16="http://schemas.microsoft.com/office/drawing/2014/main" id="{5ABC5D61-C304-819D-C187-289C1B04AD8A}"/>
              </a:ext>
            </a:extLst>
          </p:cNvPr>
          <p:cNvSpPr txBox="1"/>
          <p:nvPr/>
        </p:nvSpPr>
        <p:spPr>
          <a:xfrm>
            <a:off x="6899831" y="4636023"/>
            <a:ext cx="5140053" cy="646331"/>
          </a:xfrm>
          <a:prstGeom prst="rect">
            <a:avLst/>
          </a:prstGeom>
          <a:noFill/>
        </p:spPr>
        <p:txBody>
          <a:bodyPr wrap="square">
            <a:spAutoFit/>
          </a:bodyPr>
          <a:lstStyle>
            <a:defPPr>
              <a:defRPr lang="en-US"/>
            </a:defPPr>
            <a:lvl1pPr>
              <a:defRPr b="0" i="0">
                <a:solidFill>
                  <a:srgbClr val="212121"/>
                </a:solidFill>
                <a:effectLst/>
                <a:latin typeface="Roboto" panose="02000000000000000000" pitchFamily="2" charset="0"/>
              </a:defRPr>
            </a:lvl1pPr>
          </a:lstStyle>
          <a:p>
            <a:pPr algn="just"/>
            <a:r>
              <a:rPr lang="en-US" dirty="0">
                <a:latin typeface="+mn-lt"/>
              </a:rPr>
              <a:t>Higher charge off with higher loan amount. Highest charge off ration is for the high loan amount 25,000+</a:t>
            </a:r>
          </a:p>
        </p:txBody>
      </p:sp>
      <p:pic>
        <p:nvPicPr>
          <p:cNvPr id="5122" name="Picture 2">
            <a:extLst>
              <a:ext uri="{FF2B5EF4-FFF2-40B4-BE49-F238E27FC236}">
                <a16:creationId xmlns:a16="http://schemas.microsoft.com/office/drawing/2014/main" id="{CE690C4E-6271-4D98-7515-F144A7DB66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721" y="1690688"/>
            <a:ext cx="6136573" cy="2558503"/>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613AC58F-9D2E-421D-2EEA-B8CB91AB10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2792" y="1591537"/>
            <a:ext cx="5450487" cy="3044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86563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5163A-CA21-499B-2E70-C73C9F216BDB}"/>
              </a:ext>
            </a:extLst>
          </p:cNvPr>
          <p:cNvSpPr>
            <a:spLocks noGrp="1"/>
          </p:cNvSpPr>
          <p:nvPr>
            <p:ph type="title"/>
          </p:nvPr>
        </p:nvSpPr>
        <p:spPr>
          <a:xfrm>
            <a:off x="365746" y="102155"/>
            <a:ext cx="10515600" cy="1325563"/>
          </a:xfrm>
        </p:spPr>
        <p:txBody>
          <a:bodyPr>
            <a:normAutofit/>
          </a:bodyPr>
          <a:lstStyle/>
          <a:p>
            <a:r>
              <a:rPr lang="en-IN" b="1" dirty="0"/>
              <a:t>Observations</a:t>
            </a:r>
          </a:p>
        </p:txBody>
      </p:sp>
      <p:sp>
        <p:nvSpPr>
          <p:cNvPr id="4" name="TextBox 3">
            <a:extLst>
              <a:ext uri="{FF2B5EF4-FFF2-40B4-BE49-F238E27FC236}">
                <a16:creationId xmlns:a16="http://schemas.microsoft.com/office/drawing/2014/main" id="{A3BA47B4-E33C-3D0F-4E95-E0041D2820D7}"/>
              </a:ext>
            </a:extLst>
          </p:cNvPr>
          <p:cNvSpPr txBox="1"/>
          <p:nvPr/>
        </p:nvSpPr>
        <p:spPr>
          <a:xfrm>
            <a:off x="602944" y="3578031"/>
            <a:ext cx="6045599" cy="369332"/>
          </a:xfrm>
          <a:prstGeom prst="rect">
            <a:avLst/>
          </a:prstGeom>
          <a:noFill/>
        </p:spPr>
        <p:txBody>
          <a:bodyPr wrap="square">
            <a:spAutoFit/>
          </a:bodyPr>
          <a:lstStyle/>
          <a:p>
            <a:pPr algn="l"/>
            <a:r>
              <a:rPr lang="en-US" dirty="0">
                <a:solidFill>
                  <a:srgbClr val="212121"/>
                </a:solidFill>
              </a:rPr>
              <a:t>Loans with lesser funding are more prone to charge off</a:t>
            </a:r>
          </a:p>
        </p:txBody>
      </p:sp>
      <p:sp>
        <p:nvSpPr>
          <p:cNvPr id="6" name="TextBox 5">
            <a:extLst>
              <a:ext uri="{FF2B5EF4-FFF2-40B4-BE49-F238E27FC236}">
                <a16:creationId xmlns:a16="http://schemas.microsoft.com/office/drawing/2014/main" id="{5ABC5D61-C304-819D-C187-289C1B04AD8A}"/>
              </a:ext>
            </a:extLst>
          </p:cNvPr>
          <p:cNvSpPr txBox="1"/>
          <p:nvPr/>
        </p:nvSpPr>
        <p:spPr>
          <a:xfrm>
            <a:off x="6745812" y="4508975"/>
            <a:ext cx="5140053" cy="1200329"/>
          </a:xfrm>
          <a:prstGeom prst="rect">
            <a:avLst/>
          </a:prstGeom>
          <a:noFill/>
        </p:spPr>
        <p:txBody>
          <a:bodyPr wrap="square">
            <a:spAutoFit/>
          </a:bodyPr>
          <a:lstStyle>
            <a:defPPr>
              <a:defRPr lang="en-US"/>
            </a:defPPr>
            <a:lvl1pPr>
              <a:defRPr b="0" i="0">
                <a:solidFill>
                  <a:srgbClr val="212121"/>
                </a:solidFill>
                <a:effectLst/>
                <a:latin typeface="Roboto" panose="02000000000000000000" pitchFamily="2" charset="0"/>
              </a:defRPr>
            </a:lvl1pPr>
          </a:lstStyle>
          <a:p>
            <a:pPr algn="just"/>
            <a:r>
              <a:rPr lang="en-US" dirty="0">
                <a:latin typeface="+mn-lt"/>
              </a:rPr>
              <a:t>Nothing can be concluded from this variable as almost 90% of data is 0 for delinq_2yrs and its charge off is lesser than others. For higher number of delinq_2yrs the data is too low to conclude anything.</a:t>
            </a:r>
          </a:p>
        </p:txBody>
      </p:sp>
      <p:pic>
        <p:nvPicPr>
          <p:cNvPr id="6146" name="Picture 2">
            <a:extLst>
              <a:ext uri="{FF2B5EF4-FFF2-40B4-BE49-F238E27FC236}">
                <a16:creationId xmlns:a16="http://schemas.microsoft.com/office/drawing/2014/main" id="{A31546F5-2E00-FC7B-9E06-8201C1A1B3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4294" y="1427718"/>
            <a:ext cx="3958038" cy="221084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A1077EF6-FD07-008A-A4E0-4253BC0445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0368" y="1427718"/>
            <a:ext cx="5354109" cy="304724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3BA47B4-E33C-3D0F-4E95-E0041D2820D7}"/>
              </a:ext>
            </a:extLst>
          </p:cNvPr>
          <p:cNvSpPr txBox="1"/>
          <p:nvPr/>
        </p:nvSpPr>
        <p:spPr>
          <a:xfrm>
            <a:off x="279375" y="6050145"/>
            <a:ext cx="6230993" cy="369332"/>
          </a:xfrm>
          <a:prstGeom prst="rect">
            <a:avLst/>
          </a:prstGeom>
          <a:noFill/>
        </p:spPr>
        <p:txBody>
          <a:bodyPr wrap="square">
            <a:spAutoFit/>
          </a:bodyPr>
          <a:lstStyle/>
          <a:p>
            <a:pPr algn="l"/>
            <a:r>
              <a:rPr lang="en-US" dirty="0">
                <a:solidFill>
                  <a:srgbClr val="212121"/>
                </a:solidFill>
              </a:rPr>
              <a:t>Difficult to conclude anything related to verification status</a:t>
            </a:r>
          </a:p>
        </p:txBody>
      </p:sp>
      <p:pic>
        <p:nvPicPr>
          <p:cNvPr id="8194" name="Picture 2">
            <a:extLst>
              <a:ext uri="{FF2B5EF4-FFF2-40B4-BE49-F238E27FC236}">
                <a16:creationId xmlns:a16="http://schemas.microsoft.com/office/drawing/2014/main" id="{0D4475AA-2E2D-575E-CDE6-38889D8B54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6270" y="3947363"/>
            <a:ext cx="3740772" cy="21290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91354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679,000+ Data Analysis Stock Photos, Pictures &amp; Royalty-Free ...">
            <a:extLst>
              <a:ext uri="{FF2B5EF4-FFF2-40B4-BE49-F238E27FC236}">
                <a16:creationId xmlns:a16="http://schemas.microsoft.com/office/drawing/2014/main" id="{181AB273-86F3-C47A-41C1-A5467BE99FF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172" r="21298" b="-1"/>
          <a:stretch/>
        </p:blipFill>
        <p:spPr bwMode="auto">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33450BD-98D0-6BF5-F52F-38E85310C2F0}"/>
              </a:ext>
            </a:extLst>
          </p:cNvPr>
          <p:cNvSpPr>
            <a:spLocks noGrp="1"/>
          </p:cNvSpPr>
          <p:nvPr>
            <p:ph type="title"/>
          </p:nvPr>
        </p:nvSpPr>
        <p:spPr>
          <a:xfrm>
            <a:off x="254697" y="1648047"/>
            <a:ext cx="4023360" cy="1870376"/>
          </a:xfrm>
        </p:spPr>
        <p:txBody>
          <a:bodyPr vert="horz" lIns="91440" tIns="45720" rIns="91440" bIns="45720" rtlCol="0" anchor="b">
            <a:normAutofit/>
          </a:bodyPr>
          <a:lstStyle/>
          <a:p>
            <a:pPr algn="ctr"/>
            <a:r>
              <a:rPr lang="en-IN" sz="4800" b="1" dirty="0">
                <a:solidFill>
                  <a:schemeClr val="accent1">
                    <a:lumMod val="75000"/>
                  </a:schemeClr>
                </a:solidFill>
                <a:latin typeface="+mn-lt"/>
              </a:rPr>
              <a:t>LENDING CLUB CASE STUDY</a:t>
            </a:r>
            <a:endParaRPr lang="en-US" sz="4800" dirty="0"/>
          </a:p>
        </p:txBody>
      </p:sp>
      <p:sp>
        <p:nvSpPr>
          <p:cNvPr id="3" name="Subtitle 2">
            <a:extLst>
              <a:ext uri="{FF2B5EF4-FFF2-40B4-BE49-F238E27FC236}">
                <a16:creationId xmlns:a16="http://schemas.microsoft.com/office/drawing/2014/main" id="{F59F8DC7-A414-1C41-D77D-DF00889889EE}"/>
              </a:ext>
            </a:extLst>
          </p:cNvPr>
          <p:cNvSpPr txBox="1">
            <a:spLocks/>
          </p:cNvSpPr>
          <p:nvPr/>
        </p:nvSpPr>
        <p:spPr>
          <a:xfrm>
            <a:off x="1699352" y="4026091"/>
            <a:ext cx="2812994" cy="822355"/>
          </a:xfrm>
          <a:prstGeom prst="rect">
            <a:avLst/>
          </a:prstGeom>
        </p:spPr>
        <p:txBody>
          <a:bodyPr vert="horz" lIns="91440" tIns="45720" rIns="91440" bIns="45720" rtlCol="0" anchor="ctr">
            <a:normAutofit fontScale="85000" lnSpcReduction="10000"/>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342900" indent="-342900">
              <a:buFont typeface="Arial" panose="020B0604020202020204" pitchFamily="34" charset="0"/>
              <a:buChar char="•"/>
            </a:pPr>
            <a:r>
              <a:rPr lang="en-IN" sz="2000" b="1" dirty="0">
                <a:solidFill>
                  <a:schemeClr val="tx2"/>
                </a:solidFill>
                <a:highlight>
                  <a:srgbClr val="FFFFFF"/>
                </a:highlight>
                <a:latin typeface="Google Sans"/>
              </a:rPr>
              <a:t>Trapti Agarwal</a:t>
            </a:r>
          </a:p>
          <a:p>
            <a:pPr marL="342900" indent="-342900">
              <a:buFont typeface="Arial" panose="020B0604020202020204" pitchFamily="34" charset="0"/>
              <a:buChar char="•"/>
            </a:pPr>
            <a:r>
              <a:rPr lang="en-IN" sz="2000" b="1" dirty="0">
                <a:solidFill>
                  <a:schemeClr val="tx2"/>
                </a:solidFill>
                <a:highlight>
                  <a:srgbClr val="FFFFFF"/>
                </a:highlight>
                <a:latin typeface="Google Sans"/>
              </a:rPr>
              <a:t>Kushalava Reddy Yanala</a:t>
            </a:r>
            <a:endParaRPr lang="en-IN" sz="1600" b="1" dirty="0">
              <a:solidFill>
                <a:srgbClr val="5F6368"/>
              </a:solidFill>
              <a:highlight>
                <a:srgbClr val="FFFFFF"/>
              </a:highlight>
              <a:latin typeface="Google Sans"/>
            </a:endParaRPr>
          </a:p>
        </p:txBody>
      </p:sp>
      <p:pic>
        <p:nvPicPr>
          <p:cNvPr id="11" name="Picture 10">
            <a:extLst>
              <a:ext uri="{FF2B5EF4-FFF2-40B4-BE49-F238E27FC236}">
                <a16:creationId xmlns:a16="http://schemas.microsoft.com/office/drawing/2014/main" id="{044AA679-5E1C-7B79-42A1-75E8DD5469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130008"/>
            <a:ext cx="1285500" cy="771300"/>
          </a:xfrm>
          <a:prstGeom prst="rect">
            <a:avLst/>
          </a:prstGeom>
        </p:spPr>
      </p:pic>
      <p:pic>
        <p:nvPicPr>
          <p:cNvPr id="7" name="Picture 6">
            <a:extLst>
              <a:ext uri="{FF2B5EF4-FFF2-40B4-BE49-F238E27FC236}">
                <a16:creationId xmlns:a16="http://schemas.microsoft.com/office/drawing/2014/main" id="{0F8559E2-B8E6-A885-AA6E-5603B959758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1915" y="6169788"/>
            <a:ext cx="688212" cy="688212"/>
          </a:xfrm>
          <a:prstGeom prst="rect">
            <a:avLst/>
          </a:prstGeom>
        </p:spPr>
      </p:pic>
    </p:spTree>
    <p:extLst>
      <p:ext uri="{BB962C8B-B14F-4D97-AF65-F5344CB8AC3E}">
        <p14:creationId xmlns:p14="http://schemas.microsoft.com/office/powerpoint/2010/main" val="22213696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24D27-0D9B-D2BB-10F6-A4677E61E529}"/>
              </a:ext>
            </a:extLst>
          </p:cNvPr>
          <p:cNvSpPr>
            <a:spLocks noGrp="1"/>
          </p:cNvSpPr>
          <p:nvPr>
            <p:ph type="title"/>
          </p:nvPr>
        </p:nvSpPr>
        <p:spPr>
          <a:xfrm>
            <a:off x="555617" y="51017"/>
            <a:ext cx="10515600" cy="1010204"/>
          </a:xfrm>
        </p:spPr>
        <p:txBody>
          <a:bodyPr/>
          <a:lstStyle/>
          <a:p>
            <a:r>
              <a:rPr lang="en-IN" b="1" dirty="0"/>
              <a:t>Observations</a:t>
            </a:r>
          </a:p>
        </p:txBody>
      </p:sp>
      <p:pic>
        <p:nvPicPr>
          <p:cNvPr id="3" name="Picture 2">
            <a:extLst>
              <a:ext uri="{FF2B5EF4-FFF2-40B4-BE49-F238E27FC236}">
                <a16:creationId xmlns:a16="http://schemas.microsoft.com/office/drawing/2014/main" id="{F7BBFA46-EB27-9C76-B900-BCBAEFE4ED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932" y="1085183"/>
            <a:ext cx="11320355" cy="44257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CA2DB48-593C-0304-2D47-3A7398C9D829}"/>
              </a:ext>
            </a:extLst>
          </p:cNvPr>
          <p:cNvSpPr txBox="1"/>
          <p:nvPr/>
        </p:nvSpPr>
        <p:spPr>
          <a:xfrm>
            <a:off x="555617" y="5676815"/>
            <a:ext cx="11013670" cy="646331"/>
          </a:xfrm>
          <a:prstGeom prst="rect">
            <a:avLst/>
          </a:prstGeom>
          <a:noFill/>
        </p:spPr>
        <p:txBody>
          <a:bodyPr wrap="square">
            <a:spAutoFit/>
          </a:bodyPr>
          <a:lstStyle/>
          <a:p>
            <a:pPr algn="just"/>
            <a:r>
              <a:rPr lang="en-US" dirty="0">
                <a:solidFill>
                  <a:srgbClr val="212121"/>
                </a:solidFill>
              </a:rPr>
              <a:t>NE state seems to have the highest charge off ratio but the number of loan applications are too low to generalize. NJ, GA, MD, CA and FL have good number of loan applicants and charge off is also higher.</a:t>
            </a:r>
          </a:p>
        </p:txBody>
      </p:sp>
    </p:spTree>
    <p:extLst>
      <p:ext uri="{BB962C8B-B14F-4D97-AF65-F5344CB8AC3E}">
        <p14:creationId xmlns:p14="http://schemas.microsoft.com/office/powerpoint/2010/main" val="34191391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7D22F-6DB8-67FD-2681-06575D5739CB}"/>
              </a:ext>
            </a:extLst>
          </p:cNvPr>
          <p:cNvSpPr>
            <a:spLocks noGrp="1"/>
          </p:cNvSpPr>
          <p:nvPr>
            <p:ph type="title"/>
          </p:nvPr>
        </p:nvSpPr>
        <p:spPr>
          <a:xfrm>
            <a:off x="402266" y="365125"/>
            <a:ext cx="10515600" cy="787108"/>
          </a:xfrm>
        </p:spPr>
        <p:txBody>
          <a:bodyPr/>
          <a:lstStyle/>
          <a:p>
            <a:r>
              <a:rPr lang="en-IN" b="1" dirty="0"/>
              <a:t>Observation</a:t>
            </a:r>
          </a:p>
        </p:txBody>
      </p:sp>
      <p:pic>
        <p:nvPicPr>
          <p:cNvPr id="2050" name="Picture 2">
            <a:extLst>
              <a:ext uri="{FF2B5EF4-FFF2-40B4-BE49-F238E27FC236}">
                <a16:creationId xmlns:a16="http://schemas.microsoft.com/office/drawing/2014/main" id="{D6E6E61D-9F46-FD2C-58D8-DA0DD892A4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4134" y="1152233"/>
            <a:ext cx="9396470" cy="4547054"/>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ABC5D61-C304-819D-C187-289C1B04AD8A}"/>
              </a:ext>
            </a:extLst>
          </p:cNvPr>
          <p:cNvSpPr txBox="1"/>
          <p:nvPr/>
        </p:nvSpPr>
        <p:spPr>
          <a:xfrm>
            <a:off x="2884470" y="5999865"/>
            <a:ext cx="6423059" cy="369332"/>
          </a:xfrm>
          <a:prstGeom prst="rect">
            <a:avLst/>
          </a:prstGeom>
          <a:noFill/>
        </p:spPr>
        <p:txBody>
          <a:bodyPr wrap="square">
            <a:spAutoFit/>
          </a:bodyPr>
          <a:lstStyle>
            <a:defPPr>
              <a:defRPr lang="en-US"/>
            </a:defPPr>
            <a:lvl1pPr>
              <a:defRPr b="0" i="0">
                <a:solidFill>
                  <a:srgbClr val="212121"/>
                </a:solidFill>
                <a:effectLst/>
                <a:latin typeface="Roboto" panose="02000000000000000000" pitchFamily="2" charset="0"/>
              </a:defRPr>
            </a:lvl1pPr>
          </a:lstStyle>
          <a:p>
            <a:pPr algn="l"/>
            <a:r>
              <a:rPr lang="en-US" dirty="0">
                <a:latin typeface="+mn-lt"/>
              </a:rPr>
              <a:t>* Small businesses seems to have the highest charge off ratio</a:t>
            </a:r>
          </a:p>
        </p:txBody>
      </p:sp>
    </p:spTree>
    <p:extLst>
      <p:ext uri="{BB962C8B-B14F-4D97-AF65-F5344CB8AC3E}">
        <p14:creationId xmlns:p14="http://schemas.microsoft.com/office/powerpoint/2010/main" val="1236668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679,000+ Data Analysis Stock Photos, Pictures &amp; Royalty-Free ...">
            <a:extLst>
              <a:ext uri="{FF2B5EF4-FFF2-40B4-BE49-F238E27FC236}">
                <a16:creationId xmlns:a16="http://schemas.microsoft.com/office/drawing/2014/main" id="{181AB273-86F3-C47A-41C1-A5467BE99FF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172" r="21298" b="-1"/>
          <a:stretch/>
        </p:blipFill>
        <p:spPr bwMode="auto">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33450BD-98D0-6BF5-F52F-38E85310C2F0}"/>
              </a:ext>
            </a:extLst>
          </p:cNvPr>
          <p:cNvSpPr>
            <a:spLocks noGrp="1"/>
          </p:cNvSpPr>
          <p:nvPr>
            <p:ph type="title"/>
          </p:nvPr>
        </p:nvSpPr>
        <p:spPr>
          <a:xfrm>
            <a:off x="361023" y="1987657"/>
            <a:ext cx="4023360" cy="2114925"/>
          </a:xfrm>
        </p:spPr>
        <p:txBody>
          <a:bodyPr vert="horz" lIns="91440" tIns="45720" rIns="91440" bIns="45720" rtlCol="0" anchor="b">
            <a:normAutofit/>
          </a:bodyPr>
          <a:lstStyle/>
          <a:p>
            <a:pPr algn="ctr"/>
            <a:r>
              <a:rPr lang="en-US" sz="4800" b="1" dirty="0"/>
              <a:t>Multivariate</a:t>
            </a:r>
            <a:r>
              <a:rPr lang="en-US" sz="4800" dirty="0"/>
              <a:t> </a:t>
            </a:r>
            <a:r>
              <a:rPr lang="en-US" sz="4800" b="1" dirty="0"/>
              <a:t>Analysis</a:t>
            </a:r>
          </a:p>
        </p:txBody>
      </p:sp>
      <p:pic>
        <p:nvPicPr>
          <p:cNvPr id="3" name="Picture 2">
            <a:extLst>
              <a:ext uri="{FF2B5EF4-FFF2-40B4-BE49-F238E27FC236}">
                <a16:creationId xmlns:a16="http://schemas.microsoft.com/office/drawing/2014/main" id="{B9534BC5-0F55-EFF3-34BC-8E38B6845E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130008"/>
            <a:ext cx="1285500" cy="771300"/>
          </a:xfrm>
          <a:prstGeom prst="rect">
            <a:avLst/>
          </a:prstGeom>
        </p:spPr>
      </p:pic>
      <p:pic>
        <p:nvPicPr>
          <p:cNvPr id="4" name="Picture 3">
            <a:extLst>
              <a:ext uri="{FF2B5EF4-FFF2-40B4-BE49-F238E27FC236}">
                <a16:creationId xmlns:a16="http://schemas.microsoft.com/office/drawing/2014/main" id="{0FE74485-78CD-AB7B-86E2-6A013530E64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1915" y="6169788"/>
            <a:ext cx="688212" cy="688212"/>
          </a:xfrm>
          <a:prstGeom prst="rect">
            <a:avLst/>
          </a:prstGeom>
        </p:spPr>
      </p:pic>
    </p:spTree>
    <p:extLst>
      <p:ext uri="{BB962C8B-B14F-4D97-AF65-F5344CB8AC3E}">
        <p14:creationId xmlns:p14="http://schemas.microsoft.com/office/powerpoint/2010/main" val="3282159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44AA679-5E1C-7B79-42A1-75E8DD546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0506"/>
            <a:ext cx="2023817" cy="1214290"/>
          </a:xfrm>
          <a:prstGeom prst="rect">
            <a:avLst/>
          </a:prstGeom>
        </p:spPr>
      </p:pic>
      <p:pic>
        <p:nvPicPr>
          <p:cNvPr id="7" name="Picture 6">
            <a:extLst>
              <a:ext uri="{FF2B5EF4-FFF2-40B4-BE49-F238E27FC236}">
                <a16:creationId xmlns:a16="http://schemas.microsoft.com/office/drawing/2014/main" id="{0F8559E2-B8E6-A885-AA6E-5603B95975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6599" y="5766089"/>
            <a:ext cx="1102238" cy="1102238"/>
          </a:xfrm>
          <a:prstGeom prst="rect">
            <a:avLst/>
          </a:prstGeom>
        </p:spPr>
      </p:pic>
      <p:pic>
        <p:nvPicPr>
          <p:cNvPr id="8" name="Picture 7">
            <a:extLst>
              <a:ext uri="{FF2B5EF4-FFF2-40B4-BE49-F238E27FC236}">
                <a16:creationId xmlns:a16="http://schemas.microsoft.com/office/drawing/2014/main" id="{D6924B1E-1996-1D93-5D28-2FFA3A4C6CF4}"/>
              </a:ext>
            </a:extLst>
          </p:cNvPr>
          <p:cNvPicPr>
            <a:picLocks noChangeAspect="1"/>
          </p:cNvPicPr>
          <p:nvPr/>
        </p:nvPicPr>
        <p:blipFill>
          <a:blip r:embed="rId4"/>
          <a:stretch>
            <a:fillRect/>
          </a:stretch>
        </p:blipFill>
        <p:spPr>
          <a:xfrm>
            <a:off x="63386" y="578557"/>
            <a:ext cx="8128536" cy="5700886"/>
          </a:xfrm>
          <a:prstGeom prst="rect">
            <a:avLst/>
          </a:prstGeom>
        </p:spPr>
      </p:pic>
      <p:sp>
        <p:nvSpPr>
          <p:cNvPr id="10" name="TextBox 9">
            <a:extLst>
              <a:ext uri="{FF2B5EF4-FFF2-40B4-BE49-F238E27FC236}">
                <a16:creationId xmlns:a16="http://schemas.microsoft.com/office/drawing/2014/main" id="{9B5862FF-6366-8BD5-C2A3-77025718823B}"/>
              </a:ext>
            </a:extLst>
          </p:cNvPr>
          <p:cNvSpPr txBox="1"/>
          <p:nvPr/>
        </p:nvSpPr>
        <p:spPr>
          <a:xfrm>
            <a:off x="7891408" y="782121"/>
            <a:ext cx="4300592" cy="5293757"/>
          </a:xfrm>
          <a:prstGeom prst="rect">
            <a:avLst/>
          </a:prstGeom>
          <a:noFill/>
        </p:spPr>
        <p:txBody>
          <a:bodyPr wrap="square">
            <a:spAutoFit/>
          </a:bodyPr>
          <a:lstStyle/>
          <a:p>
            <a:pPr algn="ctr"/>
            <a:r>
              <a:rPr lang="en-IN" b="1" u="sng" dirty="0"/>
              <a:t>Observations:</a:t>
            </a:r>
          </a:p>
          <a:p>
            <a:pPr algn="ctr"/>
            <a:endParaRPr lang="en-IN" u="sng" dirty="0"/>
          </a:p>
          <a:p>
            <a:pPr marL="285750" indent="-285750">
              <a:lnSpc>
                <a:spcPct val="150000"/>
              </a:lnSpc>
              <a:buFont typeface="Arial" panose="020B0604020202020204" pitchFamily="34" charset="0"/>
              <a:buChar char="•"/>
            </a:pPr>
            <a:r>
              <a:rPr lang="en-IN" dirty="0">
                <a:solidFill>
                  <a:srgbClr val="212121"/>
                </a:solidFill>
              </a:rPr>
              <a:t>loan_amt is having strong positive correlation with funded_amnt_inv, total_pymnt, installment</a:t>
            </a:r>
          </a:p>
          <a:p>
            <a:pPr marL="285750" indent="-285750">
              <a:lnSpc>
                <a:spcPct val="150000"/>
              </a:lnSpc>
              <a:buFont typeface="Arial" panose="020B0604020202020204" pitchFamily="34" charset="0"/>
              <a:buChar char="•"/>
            </a:pPr>
            <a:r>
              <a:rPr lang="en-US" dirty="0">
                <a:solidFill>
                  <a:srgbClr val="212121"/>
                </a:solidFill>
              </a:rPr>
              <a:t>Loan_amt is having intermediate positive correlation with annual_inc , int_rate, revol_bal. </a:t>
            </a:r>
          </a:p>
          <a:p>
            <a:pPr marL="285750" indent="-285750">
              <a:lnSpc>
                <a:spcPct val="150000"/>
              </a:lnSpc>
              <a:buFont typeface="Arial" panose="020B0604020202020204" pitchFamily="34" charset="0"/>
              <a:buChar char="•"/>
            </a:pPr>
            <a:r>
              <a:rPr lang="en-US" dirty="0">
                <a:solidFill>
                  <a:srgbClr val="212121"/>
                </a:solidFill>
              </a:rPr>
              <a:t>Total_pymnt is having the strong positive correlation with total_pymt_inv.</a:t>
            </a:r>
          </a:p>
          <a:p>
            <a:pPr marL="285750" indent="-285750">
              <a:lnSpc>
                <a:spcPct val="150000"/>
              </a:lnSpc>
              <a:buFont typeface="Arial" panose="020B0604020202020204" pitchFamily="34" charset="0"/>
              <a:buChar char="•"/>
            </a:pPr>
            <a:r>
              <a:rPr lang="en-US" dirty="0">
                <a:solidFill>
                  <a:srgbClr val="212121"/>
                </a:solidFill>
              </a:rPr>
              <a:t>Annual income is having the negative correlation with dti.</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
        <p:nvSpPr>
          <p:cNvPr id="12" name="Rectangle: Rounded Corners 11">
            <a:extLst>
              <a:ext uri="{FF2B5EF4-FFF2-40B4-BE49-F238E27FC236}">
                <a16:creationId xmlns:a16="http://schemas.microsoft.com/office/drawing/2014/main" id="{1113B170-163F-61C6-7860-74F779276EA4}"/>
              </a:ext>
            </a:extLst>
          </p:cNvPr>
          <p:cNvSpPr/>
          <p:nvPr/>
        </p:nvSpPr>
        <p:spPr>
          <a:xfrm>
            <a:off x="4625634" y="29967"/>
            <a:ext cx="2124718" cy="5485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HEAT MAP</a:t>
            </a:r>
          </a:p>
        </p:txBody>
      </p:sp>
    </p:spTree>
    <p:extLst>
      <p:ext uri="{BB962C8B-B14F-4D97-AF65-F5344CB8AC3E}">
        <p14:creationId xmlns:p14="http://schemas.microsoft.com/office/powerpoint/2010/main" val="2969156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679,000+ Data Analysis Stock Photos, Pictures &amp; Royalty-Free ...">
            <a:extLst>
              <a:ext uri="{FF2B5EF4-FFF2-40B4-BE49-F238E27FC236}">
                <a16:creationId xmlns:a16="http://schemas.microsoft.com/office/drawing/2014/main" id="{181AB273-86F3-C47A-41C1-A5467BE99FF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172" r="21298" b="-1"/>
          <a:stretch/>
        </p:blipFill>
        <p:spPr bwMode="auto">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33450BD-98D0-6BF5-F52F-38E85310C2F0}"/>
              </a:ext>
            </a:extLst>
          </p:cNvPr>
          <p:cNvSpPr>
            <a:spLocks noGrp="1"/>
          </p:cNvSpPr>
          <p:nvPr>
            <p:ph type="title"/>
          </p:nvPr>
        </p:nvSpPr>
        <p:spPr>
          <a:xfrm>
            <a:off x="235606" y="2690037"/>
            <a:ext cx="4868021" cy="1140818"/>
          </a:xfrm>
        </p:spPr>
        <p:txBody>
          <a:bodyPr vert="horz" lIns="91440" tIns="45720" rIns="91440" bIns="45720" rtlCol="0" anchor="b">
            <a:normAutofit/>
          </a:bodyPr>
          <a:lstStyle/>
          <a:p>
            <a:r>
              <a:rPr lang="en-US" sz="4400" b="1" dirty="0"/>
              <a:t>Recommendations</a:t>
            </a:r>
            <a:endParaRPr lang="en-US" sz="4800" b="1" dirty="0"/>
          </a:p>
        </p:txBody>
      </p:sp>
      <p:pic>
        <p:nvPicPr>
          <p:cNvPr id="3" name="Picture 2">
            <a:extLst>
              <a:ext uri="{FF2B5EF4-FFF2-40B4-BE49-F238E27FC236}">
                <a16:creationId xmlns:a16="http://schemas.microsoft.com/office/drawing/2014/main" id="{AE2453E5-1058-8DB4-1253-5B506DC115C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130008"/>
            <a:ext cx="1285500" cy="771300"/>
          </a:xfrm>
          <a:prstGeom prst="rect">
            <a:avLst/>
          </a:prstGeom>
        </p:spPr>
      </p:pic>
      <p:pic>
        <p:nvPicPr>
          <p:cNvPr id="4" name="Picture 3">
            <a:extLst>
              <a:ext uri="{FF2B5EF4-FFF2-40B4-BE49-F238E27FC236}">
                <a16:creationId xmlns:a16="http://schemas.microsoft.com/office/drawing/2014/main" id="{7929FE57-94AD-37F9-814B-C19730E176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1915" y="6169788"/>
            <a:ext cx="688212" cy="688212"/>
          </a:xfrm>
          <a:prstGeom prst="rect">
            <a:avLst/>
          </a:prstGeom>
        </p:spPr>
      </p:pic>
    </p:spTree>
    <p:extLst>
      <p:ext uri="{BB962C8B-B14F-4D97-AF65-F5344CB8AC3E}">
        <p14:creationId xmlns:p14="http://schemas.microsoft.com/office/powerpoint/2010/main" val="3671806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44AA679-5E1C-7B79-42A1-75E8DD546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0506"/>
            <a:ext cx="2023817" cy="1214290"/>
          </a:xfrm>
          <a:prstGeom prst="rect">
            <a:avLst/>
          </a:prstGeom>
        </p:spPr>
      </p:pic>
      <p:pic>
        <p:nvPicPr>
          <p:cNvPr id="7" name="Picture 6">
            <a:extLst>
              <a:ext uri="{FF2B5EF4-FFF2-40B4-BE49-F238E27FC236}">
                <a16:creationId xmlns:a16="http://schemas.microsoft.com/office/drawing/2014/main" id="{0F8559E2-B8E6-A885-AA6E-5603B95975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6599" y="5766089"/>
            <a:ext cx="1102238" cy="1102238"/>
          </a:xfrm>
          <a:prstGeom prst="rect">
            <a:avLst/>
          </a:prstGeom>
        </p:spPr>
      </p:pic>
      <p:sp>
        <p:nvSpPr>
          <p:cNvPr id="3" name="TextBox 2">
            <a:extLst>
              <a:ext uri="{FF2B5EF4-FFF2-40B4-BE49-F238E27FC236}">
                <a16:creationId xmlns:a16="http://schemas.microsoft.com/office/drawing/2014/main" id="{1C10F428-C950-9FBE-ABA7-84ABD4E3AFBD}"/>
              </a:ext>
            </a:extLst>
          </p:cNvPr>
          <p:cNvSpPr txBox="1"/>
          <p:nvPr/>
        </p:nvSpPr>
        <p:spPr>
          <a:xfrm>
            <a:off x="368993" y="543338"/>
            <a:ext cx="11125693" cy="5327741"/>
          </a:xfrm>
          <a:prstGeom prst="rect">
            <a:avLst/>
          </a:prstGeom>
          <a:noFill/>
        </p:spPr>
        <p:txBody>
          <a:bodyPr wrap="square">
            <a:spAutoFit/>
          </a:bodyPr>
          <a:lstStyle/>
          <a:p>
            <a:r>
              <a:rPr lang="en-IN" sz="2800" b="1" dirty="0"/>
              <a:t>Recommendations:</a:t>
            </a:r>
          </a:p>
          <a:p>
            <a:pPr marL="742950" lvl="1" indent="-285750">
              <a:buFont typeface="Arial" panose="020B0604020202020204" pitchFamily="34" charset="0"/>
              <a:buChar char="•"/>
            </a:pPr>
            <a:endParaRPr lang="en-US" dirty="0"/>
          </a:p>
          <a:p>
            <a:pPr marL="742950" lvl="1" indent="-285750" algn="just">
              <a:lnSpc>
                <a:spcPct val="150000"/>
              </a:lnSpc>
              <a:buFont typeface="Arial" panose="020B0604020202020204" pitchFamily="34" charset="0"/>
              <a:buChar char="•"/>
            </a:pPr>
            <a:r>
              <a:rPr lang="en-US" dirty="0">
                <a:solidFill>
                  <a:srgbClr val="212121"/>
                </a:solidFill>
              </a:rPr>
              <a:t>Customers with lower salary shall not be given loan of higher amount. Also, the interest charged from them shall be lower.</a:t>
            </a:r>
          </a:p>
          <a:p>
            <a:pPr marL="742950" lvl="1" indent="-285750" algn="just">
              <a:lnSpc>
                <a:spcPct val="150000"/>
              </a:lnSpc>
              <a:buFont typeface="Arial" panose="020B0604020202020204" pitchFamily="34" charset="0"/>
              <a:buChar char="•"/>
            </a:pPr>
            <a:r>
              <a:rPr lang="en-US" dirty="0">
                <a:solidFill>
                  <a:srgbClr val="212121"/>
                </a:solidFill>
              </a:rPr>
              <a:t>We see the owned and rented home customers are risky applicant and we should limit the loan amount based on the dti ratio.</a:t>
            </a:r>
          </a:p>
          <a:p>
            <a:pPr marL="742950" lvl="1" indent="-285750" algn="just">
              <a:lnSpc>
                <a:spcPct val="150000"/>
              </a:lnSpc>
              <a:buFont typeface="Arial" panose="020B0604020202020204" pitchFamily="34" charset="0"/>
              <a:buChar char="•"/>
            </a:pPr>
            <a:r>
              <a:rPr lang="en-US" dirty="0">
                <a:solidFill>
                  <a:srgbClr val="212121"/>
                </a:solidFill>
              </a:rPr>
              <a:t>We see small business loan customers are risky applicants and they charged off more, so we can reduce the interest rate to avoid delay in payments.</a:t>
            </a:r>
          </a:p>
          <a:p>
            <a:pPr marL="742950" lvl="1" indent="-285750" algn="just">
              <a:lnSpc>
                <a:spcPct val="150000"/>
              </a:lnSpc>
              <a:buFont typeface="Arial" panose="020B0604020202020204" pitchFamily="34" charset="0"/>
              <a:buChar char="•"/>
            </a:pPr>
            <a:r>
              <a:rPr lang="en-US" dirty="0">
                <a:solidFill>
                  <a:srgbClr val="212121"/>
                </a:solidFill>
              </a:rPr>
              <a:t>Increase the interest for the customers which are in less loan amount for the in moving, vacation , wedding etc.</a:t>
            </a:r>
          </a:p>
          <a:p>
            <a:pPr marL="742950" lvl="1" indent="-285750" algn="just">
              <a:lnSpc>
                <a:spcPct val="150000"/>
              </a:lnSpc>
              <a:buFont typeface="Arial" panose="020B0604020202020204" pitchFamily="34" charset="0"/>
              <a:buChar char="•"/>
            </a:pPr>
            <a:r>
              <a:rPr lang="en-US" dirty="0">
                <a:solidFill>
                  <a:srgbClr val="212121"/>
                </a:solidFill>
              </a:rPr>
              <a:t>Loan amount for customers with grade E, F and G shall be limited, as they charge off more.</a:t>
            </a:r>
          </a:p>
          <a:p>
            <a:pPr marL="742950" lvl="1" indent="-285750" algn="just">
              <a:lnSpc>
                <a:spcPct val="150000"/>
              </a:lnSpc>
              <a:buFont typeface="Arial" panose="020B0604020202020204" pitchFamily="34" charset="0"/>
              <a:buChar char="•"/>
            </a:pPr>
            <a:r>
              <a:rPr lang="en-US" dirty="0">
                <a:solidFill>
                  <a:srgbClr val="212121"/>
                </a:solidFill>
              </a:rPr>
              <a:t>Customers with less or no funding tend to charge off more so those customer shall be verified on parameters like dti, home ownership etc. before giving the loan.</a:t>
            </a:r>
          </a:p>
        </p:txBody>
      </p:sp>
    </p:spTree>
    <p:extLst>
      <p:ext uri="{BB962C8B-B14F-4D97-AF65-F5344CB8AC3E}">
        <p14:creationId xmlns:p14="http://schemas.microsoft.com/office/powerpoint/2010/main" val="1695492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679,000+ Data Analysis Stock Photos, Pictures &amp; Royalty-Free ...">
            <a:extLst>
              <a:ext uri="{FF2B5EF4-FFF2-40B4-BE49-F238E27FC236}">
                <a16:creationId xmlns:a16="http://schemas.microsoft.com/office/drawing/2014/main" id="{181AB273-86F3-C47A-41C1-A5467BE99FF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172" r="21298" b="-1"/>
          <a:stretch/>
        </p:blipFill>
        <p:spPr bwMode="auto">
          <a:xfrm>
            <a:off x="4113671"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33450BD-98D0-6BF5-F52F-38E85310C2F0}"/>
              </a:ext>
            </a:extLst>
          </p:cNvPr>
          <p:cNvSpPr>
            <a:spLocks noGrp="1"/>
          </p:cNvSpPr>
          <p:nvPr>
            <p:ph type="title"/>
          </p:nvPr>
        </p:nvSpPr>
        <p:spPr>
          <a:xfrm>
            <a:off x="235607" y="2732567"/>
            <a:ext cx="4788082" cy="1098288"/>
          </a:xfrm>
        </p:spPr>
        <p:txBody>
          <a:bodyPr vert="horz" lIns="91440" tIns="45720" rIns="91440" bIns="45720" rtlCol="0" anchor="b">
            <a:normAutofit/>
          </a:bodyPr>
          <a:lstStyle/>
          <a:p>
            <a:r>
              <a:rPr lang="en-US" sz="4800" b="1" dirty="0"/>
              <a:t>Thank You !!!</a:t>
            </a:r>
          </a:p>
        </p:txBody>
      </p:sp>
      <p:pic>
        <p:nvPicPr>
          <p:cNvPr id="3" name="Picture 2">
            <a:extLst>
              <a:ext uri="{FF2B5EF4-FFF2-40B4-BE49-F238E27FC236}">
                <a16:creationId xmlns:a16="http://schemas.microsoft.com/office/drawing/2014/main" id="{E5B28CE3-D2FC-4062-C10E-6333247657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7" y="5628172"/>
            <a:ext cx="2216110" cy="1329666"/>
          </a:xfrm>
          <a:prstGeom prst="rect">
            <a:avLst/>
          </a:prstGeom>
        </p:spPr>
      </p:pic>
      <p:pic>
        <p:nvPicPr>
          <p:cNvPr id="4" name="Picture 3">
            <a:extLst>
              <a:ext uri="{FF2B5EF4-FFF2-40B4-BE49-F238E27FC236}">
                <a16:creationId xmlns:a16="http://schemas.microsoft.com/office/drawing/2014/main" id="{BCADED84-5187-D51D-3924-36C03E9EAA8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11433" y="5755762"/>
            <a:ext cx="1102238" cy="1102238"/>
          </a:xfrm>
          <a:prstGeom prst="rect">
            <a:avLst/>
          </a:prstGeom>
        </p:spPr>
      </p:pic>
    </p:spTree>
    <p:extLst>
      <p:ext uri="{BB962C8B-B14F-4D97-AF65-F5344CB8AC3E}">
        <p14:creationId xmlns:p14="http://schemas.microsoft.com/office/powerpoint/2010/main" val="1429531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3" name="Rectangle 52">
            <a:extLst>
              <a:ext uri="{FF2B5EF4-FFF2-40B4-BE49-F238E27FC236}">
                <a16:creationId xmlns:a16="http://schemas.microsoft.com/office/drawing/2014/main" id="{23D09407-53BC-485E-B4CE-BC5E4FC4B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921DB988-49FC-4608-B0A2-E2F3A4019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21B6DE-67D4-3255-5474-06D7AAB1B95D}"/>
              </a:ext>
            </a:extLst>
          </p:cNvPr>
          <p:cNvSpPr>
            <a:spLocks noGrp="1"/>
          </p:cNvSpPr>
          <p:nvPr>
            <p:ph type="ctrTitle"/>
          </p:nvPr>
        </p:nvSpPr>
        <p:spPr>
          <a:xfrm>
            <a:off x="414115" y="411126"/>
            <a:ext cx="10640754" cy="775845"/>
          </a:xfrm>
        </p:spPr>
        <p:txBody>
          <a:bodyPr anchor="b">
            <a:normAutofit/>
          </a:bodyPr>
          <a:lstStyle/>
          <a:p>
            <a:r>
              <a:rPr lang="en-IN" sz="4000" b="1" u="sng" dirty="0">
                <a:solidFill>
                  <a:schemeClr val="accent1">
                    <a:lumMod val="75000"/>
                  </a:schemeClr>
                </a:solidFill>
                <a:latin typeface="+mn-lt"/>
              </a:rPr>
              <a:t>Table of Contents</a:t>
            </a:r>
          </a:p>
        </p:txBody>
      </p:sp>
      <p:sp>
        <p:nvSpPr>
          <p:cNvPr id="3" name="Subtitle 2">
            <a:extLst>
              <a:ext uri="{FF2B5EF4-FFF2-40B4-BE49-F238E27FC236}">
                <a16:creationId xmlns:a16="http://schemas.microsoft.com/office/drawing/2014/main" id="{F59F8DC7-A414-1C41-D77D-DF00889889EE}"/>
              </a:ext>
            </a:extLst>
          </p:cNvPr>
          <p:cNvSpPr>
            <a:spLocks noGrp="1"/>
          </p:cNvSpPr>
          <p:nvPr>
            <p:ph type="subTitle" idx="1"/>
          </p:nvPr>
        </p:nvSpPr>
        <p:spPr>
          <a:xfrm>
            <a:off x="3203031" y="1700635"/>
            <a:ext cx="9163757" cy="3808030"/>
          </a:xfrm>
        </p:spPr>
        <p:txBody>
          <a:bodyPr anchor="ctr">
            <a:noAutofit/>
          </a:bodyPr>
          <a:lstStyle/>
          <a:p>
            <a:pPr marL="457200" indent="-457200" algn="l">
              <a:lnSpc>
                <a:spcPct val="170000"/>
              </a:lnSpc>
              <a:buFont typeface="+mj-lt"/>
              <a:buAutoNum type="arabicPeriod"/>
            </a:pPr>
            <a:r>
              <a:rPr lang="en-IN" sz="2000" b="1" dirty="0">
                <a:highlight>
                  <a:srgbClr val="FFFFFF"/>
                </a:highlight>
                <a:latin typeface="Google Sans"/>
              </a:rPr>
              <a:t>Problem Statement</a:t>
            </a:r>
          </a:p>
          <a:p>
            <a:pPr marL="457200" indent="-457200" algn="l">
              <a:lnSpc>
                <a:spcPct val="170000"/>
              </a:lnSpc>
              <a:buFont typeface="+mj-lt"/>
              <a:buAutoNum type="arabicPeriod"/>
            </a:pPr>
            <a:r>
              <a:rPr lang="en-IN" sz="2000" b="1" dirty="0">
                <a:highlight>
                  <a:srgbClr val="FFFFFF"/>
                </a:highlight>
                <a:latin typeface="Google Sans"/>
              </a:rPr>
              <a:t>Data Cleaning and Manipulation</a:t>
            </a:r>
          </a:p>
          <a:p>
            <a:pPr marL="457200" indent="-457200" algn="l">
              <a:lnSpc>
                <a:spcPct val="170000"/>
              </a:lnSpc>
              <a:buFont typeface="+mj-lt"/>
              <a:buAutoNum type="arabicPeriod"/>
            </a:pPr>
            <a:r>
              <a:rPr lang="en-IN" sz="2000" b="1" i="0" dirty="0">
                <a:effectLst/>
                <a:highlight>
                  <a:srgbClr val="FFFFFF"/>
                </a:highlight>
                <a:latin typeface="Google Sans"/>
              </a:rPr>
              <a:t>Univariate Analysis</a:t>
            </a:r>
          </a:p>
          <a:p>
            <a:pPr marL="457200" indent="-457200" algn="l">
              <a:lnSpc>
                <a:spcPct val="170000"/>
              </a:lnSpc>
              <a:buFont typeface="+mj-lt"/>
              <a:buAutoNum type="arabicPeriod"/>
            </a:pPr>
            <a:r>
              <a:rPr lang="en-IN" sz="2000" b="1" dirty="0">
                <a:highlight>
                  <a:srgbClr val="FFFFFF"/>
                </a:highlight>
                <a:latin typeface="Google Sans"/>
              </a:rPr>
              <a:t>Bivariate Analysis</a:t>
            </a:r>
          </a:p>
          <a:p>
            <a:pPr marL="457200" indent="-457200" algn="l">
              <a:lnSpc>
                <a:spcPct val="170000"/>
              </a:lnSpc>
              <a:buFont typeface="+mj-lt"/>
              <a:buAutoNum type="arabicPeriod"/>
            </a:pPr>
            <a:r>
              <a:rPr lang="en-IN" sz="2000" b="1" i="0" dirty="0">
                <a:effectLst/>
                <a:highlight>
                  <a:srgbClr val="FFFFFF"/>
                </a:highlight>
                <a:latin typeface="Google Sans"/>
              </a:rPr>
              <a:t>Multi Variate Analysis</a:t>
            </a:r>
          </a:p>
          <a:p>
            <a:pPr marL="457200" indent="-457200" algn="l">
              <a:lnSpc>
                <a:spcPct val="170000"/>
              </a:lnSpc>
              <a:buFont typeface="+mj-lt"/>
              <a:buAutoNum type="arabicPeriod"/>
            </a:pPr>
            <a:r>
              <a:rPr lang="en-US" sz="2000" b="1" dirty="0"/>
              <a:t>Recommendations</a:t>
            </a:r>
            <a:endParaRPr lang="en-IN" sz="1600" b="1" i="0" dirty="0">
              <a:effectLst/>
              <a:highlight>
                <a:srgbClr val="FFFFFF"/>
              </a:highlight>
              <a:latin typeface="Google Sans"/>
            </a:endParaRPr>
          </a:p>
        </p:txBody>
      </p:sp>
      <p:grpSp>
        <p:nvGrpSpPr>
          <p:cNvPr id="57" name="Group 56">
            <a:extLst>
              <a:ext uri="{FF2B5EF4-FFF2-40B4-BE49-F238E27FC236}">
                <a16:creationId xmlns:a16="http://schemas.microsoft.com/office/drawing/2014/main" id="{E9B930FD-8671-4C4C-ADCF-73AC1D0CD4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0"/>
            <a:ext cx="2514948" cy="2174333"/>
            <a:chOff x="-305" y="-4155"/>
            <a:chExt cx="2514948" cy="2174333"/>
          </a:xfrm>
        </p:grpSpPr>
        <p:sp>
          <p:nvSpPr>
            <p:cNvPr id="58" name="Freeform: Shape 57">
              <a:extLst>
                <a:ext uri="{FF2B5EF4-FFF2-40B4-BE49-F238E27FC236}">
                  <a16:creationId xmlns:a16="http://schemas.microsoft.com/office/drawing/2014/main" id="{C35B12C1-569C-4E37-AA33-7EF215F201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Freeform: Shape 58">
              <a:extLst>
                <a:ext uri="{FF2B5EF4-FFF2-40B4-BE49-F238E27FC236}">
                  <a16:creationId xmlns:a16="http://schemas.microsoft.com/office/drawing/2014/main" id="{F23E2660-7810-46F6-8752-187127C83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Freeform: Shape 59">
              <a:extLst>
                <a:ext uri="{FF2B5EF4-FFF2-40B4-BE49-F238E27FC236}">
                  <a16:creationId xmlns:a16="http://schemas.microsoft.com/office/drawing/2014/main" id="{C991DC45-0378-45B3-B325-FB8F98545E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dirty="0"/>
            </a:p>
          </p:txBody>
        </p:sp>
        <p:sp>
          <p:nvSpPr>
            <p:cNvPr id="61" name="Freeform: Shape 60">
              <a:extLst>
                <a:ext uri="{FF2B5EF4-FFF2-40B4-BE49-F238E27FC236}">
                  <a16:creationId xmlns:a16="http://schemas.microsoft.com/office/drawing/2014/main" id="{E228F5BA-5150-4554-B7EA-93F371F3B1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1" name="Picture 10">
            <a:extLst>
              <a:ext uri="{FF2B5EF4-FFF2-40B4-BE49-F238E27FC236}">
                <a16:creationId xmlns:a16="http://schemas.microsoft.com/office/drawing/2014/main" id="{044AA679-5E1C-7B79-42A1-75E8DD546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0506"/>
            <a:ext cx="2023817" cy="1214290"/>
          </a:xfrm>
          <a:prstGeom prst="rect">
            <a:avLst/>
          </a:prstGeom>
        </p:spPr>
      </p:pic>
      <p:grpSp>
        <p:nvGrpSpPr>
          <p:cNvPr id="63" name="Group 62">
            <a:extLst>
              <a:ext uri="{FF2B5EF4-FFF2-40B4-BE49-F238E27FC236}">
                <a16:creationId xmlns:a16="http://schemas.microsoft.com/office/drawing/2014/main" id="{383C2651-AE0C-4AE4-8725-E2F9414FE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305" y="4322879"/>
            <a:ext cx="3378428" cy="2535121"/>
            <a:chOff x="-305" y="-1"/>
            <a:chExt cx="3832880" cy="2876136"/>
          </a:xfrm>
        </p:grpSpPr>
        <p:sp>
          <p:nvSpPr>
            <p:cNvPr id="64" name="Freeform: Shape 63">
              <a:extLst>
                <a:ext uri="{FF2B5EF4-FFF2-40B4-BE49-F238E27FC236}">
                  <a16:creationId xmlns:a16="http://schemas.microsoft.com/office/drawing/2014/main" id="{CCE13265-B5D2-47B4-A199-E05F390D5B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Freeform: Shape 64">
              <a:extLst>
                <a:ext uri="{FF2B5EF4-FFF2-40B4-BE49-F238E27FC236}">
                  <a16:creationId xmlns:a16="http://schemas.microsoft.com/office/drawing/2014/main" id="{693EBD03-D832-462C-9304-7273698ED4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Freeform: Shape 65">
              <a:extLst>
                <a:ext uri="{FF2B5EF4-FFF2-40B4-BE49-F238E27FC236}">
                  <a16:creationId xmlns:a16="http://schemas.microsoft.com/office/drawing/2014/main" id="{0D53D3E2-805E-40D2-964F-352BF6D476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Freeform: Shape 66">
              <a:extLst>
                <a:ext uri="{FF2B5EF4-FFF2-40B4-BE49-F238E27FC236}">
                  <a16:creationId xmlns:a16="http://schemas.microsoft.com/office/drawing/2014/main" id="{B7A9A916-A926-43E6-800F-432ABC3F24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Picture 6">
            <a:extLst>
              <a:ext uri="{FF2B5EF4-FFF2-40B4-BE49-F238E27FC236}">
                <a16:creationId xmlns:a16="http://schemas.microsoft.com/office/drawing/2014/main" id="{0F8559E2-B8E6-A885-AA6E-5603B95975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6599" y="5766089"/>
            <a:ext cx="1102238" cy="1102238"/>
          </a:xfrm>
          <a:prstGeom prst="rect">
            <a:avLst/>
          </a:prstGeom>
        </p:spPr>
      </p:pic>
    </p:spTree>
    <p:extLst>
      <p:ext uri="{BB962C8B-B14F-4D97-AF65-F5344CB8AC3E}">
        <p14:creationId xmlns:p14="http://schemas.microsoft.com/office/powerpoint/2010/main" val="1371321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679,000+ Data Analysis Stock Photos, Pictures &amp; Royalty-Free ...">
            <a:extLst>
              <a:ext uri="{FF2B5EF4-FFF2-40B4-BE49-F238E27FC236}">
                <a16:creationId xmlns:a16="http://schemas.microsoft.com/office/drawing/2014/main" id="{181AB273-86F3-C47A-41C1-A5467BE99FF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172" r="21298" b="-1"/>
          <a:stretch/>
        </p:blipFill>
        <p:spPr bwMode="auto">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33450BD-98D0-6BF5-F52F-38E85310C2F0}"/>
              </a:ext>
            </a:extLst>
          </p:cNvPr>
          <p:cNvSpPr>
            <a:spLocks noGrp="1"/>
          </p:cNvSpPr>
          <p:nvPr>
            <p:ph type="title"/>
          </p:nvPr>
        </p:nvSpPr>
        <p:spPr>
          <a:xfrm>
            <a:off x="0" y="1988289"/>
            <a:ext cx="4023360" cy="1753418"/>
          </a:xfrm>
        </p:spPr>
        <p:txBody>
          <a:bodyPr vert="horz" lIns="91440" tIns="45720" rIns="91440" bIns="45720" rtlCol="0" anchor="b">
            <a:normAutofit/>
          </a:bodyPr>
          <a:lstStyle/>
          <a:p>
            <a:pPr algn="ctr"/>
            <a:r>
              <a:rPr lang="en-US" sz="4800" b="1" dirty="0"/>
              <a:t>Problem Statement</a:t>
            </a:r>
          </a:p>
        </p:txBody>
      </p:sp>
      <p:pic>
        <p:nvPicPr>
          <p:cNvPr id="3" name="Picture 2">
            <a:extLst>
              <a:ext uri="{FF2B5EF4-FFF2-40B4-BE49-F238E27FC236}">
                <a16:creationId xmlns:a16="http://schemas.microsoft.com/office/drawing/2014/main" id="{6B8A5CEF-E6F5-7387-0E03-C17FF1C34D0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130008"/>
            <a:ext cx="1285500" cy="771300"/>
          </a:xfrm>
          <a:prstGeom prst="rect">
            <a:avLst/>
          </a:prstGeom>
        </p:spPr>
      </p:pic>
      <p:pic>
        <p:nvPicPr>
          <p:cNvPr id="4" name="Picture 3">
            <a:extLst>
              <a:ext uri="{FF2B5EF4-FFF2-40B4-BE49-F238E27FC236}">
                <a16:creationId xmlns:a16="http://schemas.microsoft.com/office/drawing/2014/main" id="{C86C18F4-922C-3CB8-51D6-9F0D3AB8503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1915" y="6169788"/>
            <a:ext cx="688212" cy="688212"/>
          </a:xfrm>
          <a:prstGeom prst="rect">
            <a:avLst/>
          </a:prstGeom>
        </p:spPr>
      </p:pic>
    </p:spTree>
    <p:extLst>
      <p:ext uri="{BB962C8B-B14F-4D97-AF65-F5344CB8AC3E}">
        <p14:creationId xmlns:p14="http://schemas.microsoft.com/office/powerpoint/2010/main" val="1627926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1B6DE-67D4-3255-5474-06D7AAB1B95D}"/>
              </a:ext>
            </a:extLst>
          </p:cNvPr>
          <p:cNvSpPr>
            <a:spLocks noGrp="1"/>
          </p:cNvSpPr>
          <p:nvPr>
            <p:ph type="ctrTitle"/>
          </p:nvPr>
        </p:nvSpPr>
        <p:spPr>
          <a:xfrm>
            <a:off x="414115" y="411126"/>
            <a:ext cx="10640754" cy="775845"/>
          </a:xfrm>
        </p:spPr>
        <p:txBody>
          <a:bodyPr anchor="b">
            <a:normAutofit/>
          </a:bodyPr>
          <a:lstStyle/>
          <a:p>
            <a:pPr algn="l"/>
            <a:r>
              <a:rPr lang="en-IN" sz="4000" b="1" dirty="0">
                <a:solidFill>
                  <a:schemeClr val="accent1">
                    <a:lumMod val="75000"/>
                  </a:schemeClr>
                </a:solidFill>
                <a:latin typeface="+mn-lt"/>
              </a:rPr>
              <a:t>Problem Statement:</a:t>
            </a:r>
          </a:p>
        </p:txBody>
      </p:sp>
      <p:sp>
        <p:nvSpPr>
          <p:cNvPr id="3" name="Subtitle 2">
            <a:extLst>
              <a:ext uri="{FF2B5EF4-FFF2-40B4-BE49-F238E27FC236}">
                <a16:creationId xmlns:a16="http://schemas.microsoft.com/office/drawing/2014/main" id="{F59F8DC7-A414-1C41-D77D-DF00889889EE}"/>
              </a:ext>
            </a:extLst>
          </p:cNvPr>
          <p:cNvSpPr>
            <a:spLocks noGrp="1"/>
          </p:cNvSpPr>
          <p:nvPr>
            <p:ph type="subTitle" idx="1"/>
          </p:nvPr>
        </p:nvSpPr>
        <p:spPr>
          <a:xfrm>
            <a:off x="704380" y="1424189"/>
            <a:ext cx="11140290" cy="3808030"/>
          </a:xfrm>
        </p:spPr>
        <p:txBody>
          <a:bodyPr anchor="ctr">
            <a:noAutofit/>
          </a:bodyPr>
          <a:lstStyle/>
          <a:p>
            <a:pPr algn="just">
              <a:lnSpc>
                <a:spcPct val="170000"/>
              </a:lnSpc>
            </a:pPr>
            <a:r>
              <a:rPr lang="en-IN" dirty="0">
                <a:highlight>
                  <a:srgbClr val="FFFFFF"/>
                </a:highlight>
              </a:rPr>
              <a:t>Lending Club is a Consumer Finance Company, which is specialised in lending the various types of loan to customers. Lending the loan to ‘Risky’ applicants causes the financial loss to the lenders.</a:t>
            </a:r>
          </a:p>
          <a:p>
            <a:pPr algn="just">
              <a:lnSpc>
                <a:spcPct val="170000"/>
              </a:lnSpc>
            </a:pPr>
            <a:r>
              <a:rPr lang="en-IN" i="0" dirty="0">
                <a:effectLst/>
                <a:highlight>
                  <a:srgbClr val="FFFFFF"/>
                </a:highlight>
              </a:rPr>
              <a:t>The object</a:t>
            </a:r>
            <a:r>
              <a:rPr lang="en-IN" dirty="0">
                <a:highlight>
                  <a:srgbClr val="FFFFFF"/>
                </a:highlight>
              </a:rPr>
              <a:t>ive of this case study is to identify the Risky applicants and helps in cutting down the amount of credit loss to Organization.</a:t>
            </a:r>
            <a:endParaRPr lang="en-IN" i="0" dirty="0">
              <a:effectLst/>
              <a:highlight>
                <a:srgbClr val="FFFFFF"/>
              </a:highlight>
            </a:endParaRPr>
          </a:p>
        </p:txBody>
      </p:sp>
      <p:pic>
        <p:nvPicPr>
          <p:cNvPr id="11" name="Picture 10">
            <a:extLst>
              <a:ext uri="{FF2B5EF4-FFF2-40B4-BE49-F238E27FC236}">
                <a16:creationId xmlns:a16="http://schemas.microsoft.com/office/drawing/2014/main" id="{044AA679-5E1C-7B79-42A1-75E8DD546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0506"/>
            <a:ext cx="2023817" cy="1214290"/>
          </a:xfrm>
          <a:prstGeom prst="rect">
            <a:avLst/>
          </a:prstGeom>
        </p:spPr>
      </p:pic>
      <p:pic>
        <p:nvPicPr>
          <p:cNvPr id="7" name="Picture 6">
            <a:extLst>
              <a:ext uri="{FF2B5EF4-FFF2-40B4-BE49-F238E27FC236}">
                <a16:creationId xmlns:a16="http://schemas.microsoft.com/office/drawing/2014/main" id="{0F8559E2-B8E6-A885-AA6E-5603B95975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6599" y="5766089"/>
            <a:ext cx="1102238" cy="1102238"/>
          </a:xfrm>
          <a:prstGeom prst="rect">
            <a:avLst/>
          </a:prstGeom>
        </p:spPr>
      </p:pic>
    </p:spTree>
    <p:extLst>
      <p:ext uri="{BB962C8B-B14F-4D97-AF65-F5344CB8AC3E}">
        <p14:creationId xmlns:p14="http://schemas.microsoft.com/office/powerpoint/2010/main" val="41865311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679,000+ Data Analysis Stock Photos, Pictures &amp; Royalty-Free ...">
            <a:extLst>
              <a:ext uri="{FF2B5EF4-FFF2-40B4-BE49-F238E27FC236}">
                <a16:creationId xmlns:a16="http://schemas.microsoft.com/office/drawing/2014/main" id="{181AB273-86F3-C47A-41C1-A5467BE99FF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172" r="21298" b="-1"/>
          <a:stretch/>
        </p:blipFill>
        <p:spPr bwMode="auto">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33450BD-98D0-6BF5-F52F-38E85310C2F0}"/>
              </a:ext>
            </a:extLst>
          </p:cNvPr>
          <p:cNvSpPr>
            <a:spLocks noGrp="1"/>
          </p:cNvSpPr>
          <p:nvPr>
            <p:ph type="title"/>
          </p:nvPr>
        </p:nvSpPr>
        <p:spPr>
          <a:xfrm>
            <a:off x="477981" y="1122363"/>
            <a:ext cx="4023360" cy="3204134"/>
          </a:xfrm>
        </p:spPr>
        <p:txBody>
          <a:bodyPr vert="horz" lIns="91440" tIns="45720" rIns="91440" bIns="45720" rtlCol="0" anchor="b">
            <a:normAutofit/>
          </a:bodyPr>
          <a:lstStyle/>
          <a:p>
            <a:pPr algn="ctr"/>
            <a:r>
              <a:rPr lang="en-US" sz="4800" b="1" dirty="0"/>
              <a:t>Data Cleaning and Manipulation</a:t>
            </a:r>
          </a:p>
        </p:txBody>
      </p:sp>
      <p:pic>
        <p:nvPicPr>
          <p:cNvPr id="3" name="Picture 2">
            <a:extLst>
              <a:ext uri="{FF2B5EF4-FFF2-40B4-BE49-F238E27FC236}">
                <a16:creationId xmlns:a16="http://schemas.microsoft.com/office/drawing/2014/main" id="{EC19FEFC-ECEC-0F8F-350E-70144A6E28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130008"/>
            <a:ext cx="1285500" cy="771300"/>
          </a:xfrm>
          <a:prstGeom prst="rect">
            <a:avLst/>
          </a:prstGeom>
        </p:spPr>
      </p:pic>
      <p:pic>
        <p:nvPicPr>
          <p:cNvPr id="4" name="Picture 3">
            <a:extLst>
              <a:ext uri="{FF2B5EF4-FFF2-40B4-BE49-F238E27FC236}">
                <a16:creationId xmlns:a16="http://schemas.microsoft.com/office/drawing/2014/main" id="{77A3213E-7CE8-D1DD-40F4-182AA138686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1915" y="6169788"/>
            <a:ext cx="688212" cy="688212"/>
          </a:xfrm>
          <a:prstGeom prst="rect">
            <a:avLst/>
          </a:prstGeom>
        </p:spPr>
      </p:pic>
    </p:spTree>
    <p:extLst>
      <p:ext uri="{BB962C8B-B14F-4D97-AF65-F5344CB8AC3E}">
        <p14:creationId xmlns:p14="http://schemas.microsoft.com/office/powerpoint/2010/main" val="49491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1B6DE-67D4-3255-5474-06D7AAB1B95D}"/>
              </a:ext>
            </a:extLst>
          </p:cNvPr>
          <p:cNvSpPr>
            <a:spLocks noGrp="1"/>
          </p:cNvSpPr>
          <p:nvPr>
            <p:ph type="ctrTitle"/>
          </p:nvPr>
        </p:nvSpPr>
        <p:spPr>
          <a:xfrm>
            <a:off x="243994" y="0"/>
            <a:ext cx="10640754" cy="775845"/>
          </a:xfrm>
        </p:spPr>
        <p:txBody>
          <a:bodyPr vert="horz" lIns="91440" tIns="45720" rIns="91440" bIns="45720" rtlCol="0" anchor="b">
            <a:normAutofit/>
          </a:bodyPr>
          <a:lstStyle/>
          <a:p>
            <a:pPr algn="l"/>
            <a:r>
              <a:rPr lang="en-IN" sz="4000" b="1" dirty="0">
                <a:solidFill>
                  <a:schemeClr val="accent1">
                    <a:lumMod val="75000"/>
                  </a:schemeClr>
                </a:solidFill>
                <a:latin typeface="+mn-lt"/>
              </a:rPr>
              <a:t>2. Data Cleaning and Manipulation</a:t>
            </a:r>
          </a:p>
        </p:txBody>
      </p:sp>
      <p:pic>
        <p:nvPicPr>
          <p:cNvPr id="11" name="Picture 10">
            <a:extLst>
              <a:ext uri="{FF2B5EF4-FFF2-40B4-BE49-F238E27FC236}">
                <a16:creationId xmlns:a16="http://schemas.microsoft.com/office/drawing/2014/main" id="{044AA679-5E1C-7B79-42A1-75E8DD546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0506"/>
            <a:ext cx="2023817" cy="1214290"/>
          </a:xfrm>
          <a:prstGeom prst="rect">
            <a:avLst/>
          </a:prstGeom>
        </p:spPr>
      </p:pic>
      <p:pic>
        <p:nvPicPr>
          <p:cNvPr id="7" name="Picture 6">
            <a:extLst>
              <a:ext uri="{FF2B5EF4-FFF2-40B4-BE49-F238E27FC236}">
                <a16:creationId xmlns:a16="http://schemas.microsoft.com/office/drawing/2014/main" id="{0F8559E2-B8E6-A885-AA6E-5603B95975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6599" y="5766089"/>
            <a:ext cx="1102238" cy="1102238"/>
          </a:xfrm>
          <a:prstGeom prst="rect">
            <a:avLst/>
          </a:prstGeom>
        </p:spPr>
      </p:pic>
      <p:sp>
        <p:nvSpPr>
          <p:cNvPr id="9" name="Rectangle: Rounded Corners 8">
            <a:extLst>
              <a:ext uri="{FF2B5EF4-FFF2-40B4-BE49-F238E27FC236}">
                <a16:creationId xmlns:a16="http://schemas.microsoft.com/office/drawing/2014/main" id="{CDC51D5A-41DB-5D70-45A7-754699E9C2C7}"/>
              </a:ext>
            </a:extLst>
          </p:cNvPr>
          <p:cNvSpPr/>
          <p:nvPr/>
        </p:nvSpPr>
        <p:spPr>
          <a:xfrm>
            <a:off x="328670" y="1476941"/>
            <a:ext cx="11534660" cy="437621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dirty="0"/>
              <a:t>As part of Fixing rows and columns:</a:t>
            </a:r>
          </a:p>
          <a:p>
            <a:pPr marL="742950" lvl="1" indent="-285750">
              <a:buFont typeface="Arial" panose="020B0604020202020204" pitchFamily="34" charset="0"/>
              <a:buChar char="•"/>
            </a:pPr>
            <a:r>
              <a:rPr lang="en-IN" dirty="0"/>
              <a:t>Columns with NA values were deleted (54 columns)</a:t>
            </a:r>
          </a:p>
          <a:p>
            <a:pPr marL="742950" lvl="1" indent="-285750">
              <a:buFont typeface="Arial" panose="020B0604020202020204" pitchFamily="34" charset="0"/>
              <a:buChar char="•"/>
            </a:pPr>
            <a:r>
              <a:rPr lang="en-IN" dirty="0"/>
              <a:t>Columns with only 1 value for all 39717 rows were deleted (9 columns)</a:t>
            </a:r>
          </a:p>
          <a:p>
            <a:pPr marL="742950" lvl="1" indent="-285750">
              <a:buFont typeface="Arial" panose="020B0604020202020204" pitchFamily="34" charset="0"/>
              <a:buChar char="•"/>
            </a:pPr>
            <a:r>
              <a:rPr lang="en-IN" dirty="0"/>
              <a:t>Text columns with 39717 values were deleted (4 columns)</a:t>
            </a:r>
          </a:p>
          <a:p>
            <a:endParaRPr lang="en-IN" dirty="0"/>
          </a:p>
          <a:p>
            <a:r>
              <a:rPr lang="en-IN" dirty="0"/>
              <a:t>As part of missing values:</a:t>
            </a:r>
          </a:p>
          <a:p>
            <a:pPr marL="742950" lvl="1" indent="-285750">
              <a:buFont typeface="Arial" panose="020B0604020202020204" pitchFamily="34" charset="0"/>
              <a:buChar char="•"/>
            </a:pPr>
            <a:r>
              <a:rPr lang="en-IN" dirty="0"/>
              <a:t>Columns with very % of values missing were deleted (3 columns)</a:t>
            </a:r>
          </a:p>
          <a:p>
            <a:endParaRPr lang="en-IN" dirty="0"/>
          </a:p>
          <a:p>
            <a:r>
              <a:rPr lang="en-IN" dirty="0"/>
              <a:t>As part of Standardizing values:</a:t>
            </a:r>
          </a:p>
          <a:p>
            <a:pPr marL="742950" lvl="1" indent="-285750">
              <a:buFont typeface="Arial" panose="020B0604020202020204" pitchFamily="34" charset="0"/>
              <a:buChar char="•"/>
            </a:pPr>
            <a:r>
              <a:rPr lang="en-IN" dirty="0"/>
              <a:t>term, int_rate and revol_util columns were standardized by removing “months” from the first columns and “%” from the remaining 2 columns</a:t>
            </a:r>
          </a:p>
          <a:p>
            <a:pPr marL="285750" indent="-285750">
              <a:buFont typeface="Arial" panose="020B0604020202020204" pitchFamily="34" charset="0"/>
              <a:buChar char="•"/>
            </a:pPr>
            <a:endParaRPr lang="en-IN" dirty="0"/>
          </a:p>
          <a:p>
            <a:r>
              <a:rPr lang="en-IN" dirty="0"/>
              <a:t>As part of Filtering rows and columns:</a:t>
            </a:r>
          </a:p>
          <a:p>
            <a:pPr marL="742950" lvl="1" indent="-285750">
              <a:buFont typeface="Arial" panose="020B0604020202020204" pitchFamily="34" charset="0"/>
              <a:buChar char="•"/>
            </a:pPr>
            <a:r>
              <a:rPr lang="en-IN" dirty="0"/>
              <a:t>Removed the outliers for salary (more than 99 percentile)</a:t>
            </a:r>
          </a:p>
        </p:txBody>
      </p:sp>
      <p:sp>
        <p:nvSpPr>
          <p:cNvPr id="24" name="Rectangle: Rounded Corners 23">
            <a:extLst>
              <a:ext uri="{FF2B5EF4-FFF2-40B4-BE49-F238E27FC236}">
                <a16:creationId xmlns:a16="http://schemas.microsoft.com/office/drawing/2014/main" id="{4FCCE8C7-82DA-4BCE-891D-93CA95B3CE5D}"/>
              </a:ext>
            </a:extLst>
          </p:cNvPr>
          <p:cNvSpPr/>
          <p:nvPr/>
        </p:nvSpPr>
        <p:spPr>
          <a:xfrm>
            <a:off x="1011908" y="1037983"/>
            <a:ext cx="3021908" cy="4389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Cleaning</a:t>
            </a:r>
          </a:p>
        </p:txBody>
      </p:sp>
    </p:spTree>
    <p:extLst>
      <p:ext uri="{BB962C8B-B14F-4D97-AF65-F5344CB8AC3E}">
        <p14:creationId xmlns:p14="http://schemas.microsoft.com/office/powerpoint/2010/main" val="2015414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1B6DE-67D4-3255-5474-06D7AAB1B95D}"/>
              </a:ext>
            </a:extLst>
          </p:cNvPr>
          <p:cNvSpPr>
            <a:spLocks noGrp="1"/>
          </p:cNvSpPr>
          <p:nvPr>
            <p:ph type="ctrTitle"/>
          </p:nvPr>
        </p:nvSpPr>
        <p:spPr>
          <a:xfrm>
            <a:off x="395845" y="274791"/>
            <a:ext cx="10640754" cy="775845"/>
          </a:xfrm>
        </p:spPr>
        <p:txBody>
          <a:bodyPr vert="horz" lIns="91440" tIns="45720" rIns="91440" bIns="45720" rtlCol="0" anchor="b">
            <a:normAutofit/>
          </a:bodyPr>
          <a:lstStyle/>
          <a:p>
            <a:pPr algn="l"/>
            <a:r>
              <a:rPr lang="en-IN" sz="4000" b="1" dirty="0">
                <a:solidFill>
                  <a:schemeClr val="accent1">
                    <a:lumMod val="75000"/>
                  </a:schemeClr>
                </a:solidFill>
                <a:latin typeface="+mn-lt"/>
              </a:rPr>
              <a:t>2. Data Cleaning and Manipulation</a:t>
            </a:r>
          </a:p>
        </p:txBody>
      </p:sp>
      <p:pic>
        <p:nvPicPr>
          <p:cNvPr id="11" name="Picture 10">
            <a:extLst>
              <a:ext uri="{FF2B5EF4-FFF2-40B4-BE49-F238E27FC236}">
                <a16:creationId xmlns:a16="http://schemas.microsoft.com/office/drawing/2014/main" id="{044AA679-5E1C-7B79-42A1-75E8DD5469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60506"/>
            <a:ext cx="2023817" cy="1214290"/>
          </a:xfrm>
          <a:prstGeom prst="rect">
            <a:avLst/>
          </a:prstGeom>
        </p:spPr>
      </p:pic>
      <p:pic>
        <p:nvPicPr>
          <p:cNvPr id="7" name="Picture 6">
            <a:extLst>
              <a:ext uri="{FF2B5EF4-FFF2-40B4-BE49-F238E27FC236}">
                <a16:creationId xmlns:a16="http://schemas.microsoft.com/office/drawing/2014/main" id="{0F8559E2-B8E6-A885-AA6E-5603B95975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36599" y="5766089"/>
            <a:ext cx="1102238" cy="1102238"/>
          </a:xfrm>
          <a:prstGeom prst="rect">
            <a:avLst/>
          </a:prstGeom>
        </p:spPr>
      </p:pic>
      <p:sp>
        <p:nvSpPr>
          <p:cNvPr id="9" name="Rectangle: Rounded Corners 8">
            <a:extLst>
              <a:ext uri="{FF2B5EF4-FFF2-40B4-BE49-F238E27FC236}">
                <a16:creationId xmlns:a16="http://schemas.microsoft.com/office/drawing/2014/main" id="{CDC51D5A-41DB-5D70-45A7-754699E9C2C7}"/>
              </a:ext>
            </a:extLst>
          </p:cNvPr>
          <p:cNvSpPr/>
          <p:nvPr/>
        </p:nvSpPr>
        <p:spPr>
          <a:xfrm>
            <a:off x="319489" y="1870350"/>
            <a:ext cx="11534660" cy="303215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IN" dirty="0"/>
              <a:t>As part of Data Typecasting:</a:t>
            </a:r>
          </a:p>
          <a:p>
            <a:endParaRPr lang="en-IN" dirty="0"/>
          </a:p>
          <a:p>
            <a:pPr marL="742950" lvl="1" indent="-285750">
              <a:buFont typeface="Arial" panose="020B0604020202020204" pitchFamily="34" charset="0"/>
              <a:buChar char="•"/>
            </a:pPr>
            <a:r>
              <a:rPr lang="en-IN" dirty="0"/>
              <a:t>Converted term column to int</a:t>
            </a:r>
          </a:p>
          <a:p>
            <a:pPr marL="742950" lvl="1" indent="-285750">
              <a:buFont typeface="Arial" panose="020B0604020202020204" pitchFamily="34" charset="0"/>
              <a:buChar char="•"/>
            </a:pPr>
            <a:r>
              <a:rPr lang="en-IN" dirty="0"/>
              <a:t>Converted int_rate and revol_util to float</a:t>
            </a:r>
          </a:p>
          <a:p>
            <a:endParaRPr lang="en-IN" dirty="0"/>
          </a:p>
          <a:p>
            <a:r>
              <a:rPr lang="en-IN" dirty="0"/>
              <a:t>As part of deriving new columns:</a:t>
            </a:r>
          </a:p>
          <a:p>
            <a:endParaRPr lang="en-IN" dirty="0"/>
          </a:p>
          <a:p>
            <a:pPr marL="742950" lvl="1" indent="-285750">
              <a:buFont typeface="Arial" panose="020B0604020202020204" pitchFamily="34" charset="0"/>
              <a:buChar char="•"/>
            </a:pPr>
            <a:r>
              <a:rPr lang="en-IN" dirty="0"/>
              <a:t>Derived month and year column from issue_d column</a:t>
            </a:r>
          </a:p>
          <a:p>
            <a:pPr marL="742950" lvl="1" indent="-285750">
              <a:buFont typeface="Arial" panose="020B0604020202020204" pitchFamily="34" charset="0"/>
              <a:buChar char="•"/>
            </a:pPr>
            <a:r>
              <a:rPr lang="en-IN" dirty="0"/>
              <a:t>Derived charged off ratio for multiple parameters using the number of charged of loans/ total no. of loans in the category</a:t>
            </a:r>
          </a:p>
        </p:txBody>
      </p:sp>
      <p:sp>
        <p:nvSpPr>
          <p:cNvPr id="24" name="Rectangle: Rounded Corners 23">
            <a:extLst>
              <a:ext uri="{FF2B5EF4-FFF2-40B4-BE49-F238E27FC236}">
                <a16:creationId xmlns:a16="http://schemas.microsoft.com/office/drawing/2014/main" id="{4FCCE8C7-82DA-4BCE-891D-93CA95B3CE5D}"/>
              </a:ext>
            </a:extLst>
          </p:cNvPr>
          <p:cNvSpPr/>
          <p:nvPr/>
        </p:nvSpPr>
        <p:spPr>
          <a:xfrm>
            <a:off x="1011908" y="1431392"/>
            <a:ext cx="3021908" cy="43895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Data Transformation</a:t>
            </a:r>
          </a:p>
        </p:txBody>
      </p:sp>
    </p:spTree>
    <p:extLst>
      <p:ext uri="{BB962C8B-B14F-4D97-AF65-F5344CB8AC3E}">
        <p14:creationId xmlns:p14="http://schemas.microsoft.com/office/powerpoint/2010/main" val="213046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6" name="Rectangle 2065">
            <a:extLst>
              <a:ext uri="{FF2B5EF4-FFF2-40B4-BE49-F238E27FC236}">
                <a16:creationId xmlns:a16="http://schemas.microsoft.com/office/drawing/2014/main" id="{55666830-9A19-4E01-8505-D6C7F9AC56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679,000+ Data Analysis Stock Photos, Pictures &amp; Royalty-Free ...">
            <a:extLst>
              <a:ext uri="{FF2B5EF4-FFF2-40B4-BE49-F238E27FC236}">
                <a16:creationId xmlns:a16="http://schemas.microsoft.com/office/drawing/2014/main" id="{181AB273-86F3-C47A-41C1-A5467BE99FF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172" r="21298" b="-1"/>
          <a:stretch/>
        </p:blipFill>
        <p:spPr bwMode="auto">
          <a:xfrm>
            <a:off x="4110127" y="10"/>
            <a:ext cx="8081873" cy="6857990"/>
          </a:xfrm>
          <a:custGeom>
            <a:avLst/>
            <a:gdLst/>
            <a:ahLst/>
            <a:cxnLst/>
            <a:rect l="l" t="t" r="r" b="b"/>
            <a:pathLst>
              <a:path w="8081873" h="6858000">
                <a:moveTo>
                  <a:pt x="0" y="0"/>
                </a:moveTo>
                <a:lnTo>
                  <a:pt x="8081873" y="0"/>
                </a:lnTo>
                <a:lnTo>
                  <a:pt x="8081873" y="6858000"/>
                </a:lnTo>
                <a:lnTo>
                  <a:pt x="0" y="6858000"/>
                </a:lnTo>
                <a:lnTo>
                  <a:pt x="68897" y="6734633"/>
                </a:lnTo>
                <a:cubicBezTo>
                  <a:pt x="558802" y="5812845"/>
                  <a:pt x="848920" y="4668597"/>
                  <a:pt x="848920" y="3429000"/>
                </a:cubicBezTo>
                <a:cubicBezTo>
                  <a:pt x="848920" y="2189404"/>
                  <a:pt x="558802" y="1045156"/>
                  <a:pt x="68897" y="123368"/>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2068" name="Freeform: Shape 2067">
            <a:extLst>
              <a:ext uri="{FF2B5EF4-FFF2-40B4-BE49-F238E27FC236}">
                <a16:creationId xmlns:a16="http://schemas.microsoft.com/office/drawing/2014/main" id="{AE9FC877-7FB6-4D22-9988-35420644E2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2070" name="Freeform: Shape 2069">
            <a:extLst>
              <a:ext uri="{FF2B5EF4-FFF2-40B4-BE49-F238E27FC236}">
                <a16:creationId xmlns:a16="http://schemas.microsoft.com/office/drawing/2014/main" id="{E41809D1-F12E-46BB-B804-5F209D325E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33450BD-98D0-6BF5-F52F-38E85310C2F0}"/>
              </a:ext>
            </a:extLst>
          </p:cNvPr>
          <p:cNvSpPr>
            <a:spLocks noGrp="1"/>
          </p:cNvSpPr>
          <p:nvPr>
            <p:ph type="title"/>
          </p:nvPr>
        </p:nvSpPr>
        <p:spPr>
          <a:xfrm>
            <a:off x="477981" y="1122363"/>
            <a:ext cx="4023360" cy="3204134"/>
          </a:xfrm>
        </p:spPr>
        <p:txBody>
          <a:bodyPr vert="horz" lIns="91440" tIns="45720" rIns="91440" bIns="45720" rtlCol="0" anchor="b">
            <a:normAutofit/>
          </a:bodyPr>
          <a:lstStyle/>
          <a:p>
            <a:pPr algn="ctr"/>
            <a:r>
              <a:rPr lang="en-US" sz="4800" b="1" dirty="0"/>
              <a:t>Univariate Analysis</a:t>
            </a:r>
          </a:p>
        </p:txBody>
      </p:sp>
      <p:sp>
        <p:nvSpPr>
          <p:cNvPr id="2072" name="Rectangle 2071">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074" name="Rectangle 2073">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3" name="Picture 2">
            <a:extLst>
              <a:ext uri="{FF2B5EF4-FFF2-40B4-BE49-F238E27FC236}">
                <a16:creationId xmlns:a16="http://schemas.microsoft.com/office/drawing/2014/main" id="{4F2BD10E-C3A8-2B30-C55B-D5FDA25715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6130008"/>
            <a:ext cx="1285500" cy="771300"/>
          </a:xfrm>
          <a:prstGeom prst="rect">
            <a:avLst/>
          </a:prstGeom>
        </p:spPr>
      </p:pic>
      <p:pic>
        <p:nvPicPr>
          <p:cNvPr id="4" name="Picture 3">
            <a:extLst>
              <a:ext uri="{FF2B5EF4-FFF2-40B4-BE49-F238E27FC236}">
                <a16:creationId xmlns:a16="http://schemas.microsoft.com/office/drawing/2014/main" id="{5FCBA070-DCDC-F291-4FB9-8AC076A109A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421915" y="6169788"/>
            <a:ext cx="688212" cy="688212"/>
          </a:xfrm>
          <a:prstGeom prst="rect">
            <a:avLst/>
          </a:prstGeom>
        </p:spPr>
      </p:pic>
    </p:spTree>
    <p:extLst>
      <p:ext uri="{BB962C8B-B14F-4D97-AF65-F5344CB8AC3E}">
        <p14:creationId xmlns:p14="http://schemas.microsoft.com/office/powerpoint/2010/main" val="6531375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7431</TotalTime>
  <Words>967</Words>
  <Application>Microsoft Office PowerPoint</Application>
  <PresentationFormat>Widescreen</PresentationFormat>
  <Paragraphs>110</Paragraphs>
  <Slides>26</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Calibri</vt:lpstr>
      <vt:lpstr>Calibri Light</vt:lpstr>
      <vt:lpstr>Google Sans</vt:lpstr>
      <vt:lpstr>Office Theme</vt:lpstr>
      <vt:lpstr>LENDING CLUB CASE STUDY</vt:lpstr>
      <vt:lpstr>LENDING CLUB CASE STUDY</vt:lpstr>
      <vt:lpstr>Table of Contents</vt:lpstr>
      <vt:lpstr>Problem Statement</vt:lpstr>
      <vt:lpstr>Problem Statement:</vt:lpstr>
      <vt:lpstr>Data Cleaning and Manipulation</vt:lpstr>
      <vt:lpstr>2. Data Cleaning and Manipulation</vt:lpstr>
      <vt:lpstr>2. Data Cleaning and Manipulation</vt:lpstr>
      <vt:lpstr>Univariate Analysis</vt:lpstr>
      <vt:lpstr>PowerPoint Presentation</vt:lpstr>
      <vt:lpstr>PowerPoint Presentation</vt:lpstr>
      <vt:lpstr>PowerPoint Presentation</vt:lpstr>
      <vt:lpstr>Bivariate Analysis</vt:lpstr>
      <vt:lpstr>PowerPoint Presentation</vt:lpstr>
      <vt:lpstr>Observations</vt:lpstr>
      <vt:lpstr>Observations</vt:lpstr>
      <vt:lpstr>Observation</vt:lpstr>
      <vt:lpstr>Observations</vt:lpstr>
      <vt:lpstr>Observations</vt:lpstr>
      <vt:lpstr>Observations</vt:lpstr>
      <vt:lpstr>Observation</vt:lpstr>
      <vt:lpstr>Multivariate Analysis</vt:lpstr>
      <vt:lpstr>PowerPoint Presentation</vt:lpstr>
      <vt:lpstr>Recommendations</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LENDING CLUB CASE STUDY</dc:title>
  <dc:creator>Kushalava Reddy Yanala</dc:creator>
  <cp:lastModifiedBy>Kushalava Reddy Yanala</cp:lastModifiedBy>
  <cp:revision>9</cp:revision>
  <dcterms:created xsi:type="dcterms:W3CDTF">2024-04-23T16:31:19Z</dcterms:created>
  <dcterms:modified xsi:type="dcterms:W3CDTF">2024-05-07T14:01:40Z</dcterms:modified>
</cp:coreProperties>
</file>