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74" r:id="rId8"/>
    <p:sldId id="275" r:id="rId9"/>
    <p:sldId id="263" r:id="rId10"/>
    <p:sldId id="264" r:id="rId11"/>
    <p:sldId id="273" r:id="rId12"/>
    <p:sldId id="272" r:id="rId13"/>
    <p:sldId id="269" r:id="rId14"/>
    <p:sldId id="270" r:id="rId15"/>
    <p:sldId id="271" r:id="rId16"/>
    <p:sldId id="265" r:id="rId17"/>
    <p:sldId id="266" r:id="rId18"/>
    <p:sldId id="276" r:id="rId19"/>
    <p:sldId id="27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341DC-ADCD-4469-BEC1-1B7648E7BCFA}" v="26" dt="2025-04-22T06:30:3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ga Subhash" userId="289c15be6bd13d4b" providerId="LiveId" clId="{265341DC-ADCD-4469-BEC1-1B7648E7BCFA}"/>
    <pc:docChg chg="undo redo custSel addSld delSld modSld sldOrd">
      <pc:chgData name="Velaga Subhash" userId="289c15be6bd13d4b" providerId="LiveId" clId="{265341DC-ADCD-4469-BEC1-1B7648E7BCFA}" dt="2025-04-22T06:31:05.401" v="1055" actId="14100"/>
      <pc:docMkLst>
        <pc:docMk/>
      </pc:docMkLst>
      <pc:sldChg chg="addSp delSp modSp mod setBg">
        <pc:chgData name="Velaga Subhash" userId="289c15be6bd13d4b" providerId="LiveId" clId="{265341DC-ADCD-4469-BEC1-1B7648E7BCFA}" dt="2025-04-22T05:58:15.262" v="556" actId="26606"/>
        <pc:sldMkLst>
          <pc:docMk/>
          <pc:sldMk cId="3569586635" sldId="257"/>
        </pc:sldMkLst>
        <pc:spChg chg="mo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" creationId="{64D9BA1C-C74D-C23E-6732-9720F13FD0F0}"/>
          </ac:spMkLst>
        </pc:spChg>
        <pc:spChg chg="del mod">
          <ac:chgData name="Velaga Subhash" userId="289c15be6bd13d4b" providerId="LiveId" clId="{265341DC-ADCD-4469-BEC1-1B7648E7BCFA}" dt="2025-04-22T05:57:30.815" v="549" actId="478"/>
          <ac:spMkLst>
            <pc:docMk/>
            <pc:sldMk cId="3569586635" sldId="257"/>
            <ac:spMk id="3" creationId="{B63BADF1-BC0F-7A03-80C7-88CD2C486B6D}"/>
          </ac:spMkLst>
        </pc:spChg>
        <pc:spChg chg="add del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055" creationId="{F875149D-F692-45DA-8324-D5E0193D5FC4}"/>
          </ac:spMkLst>
        </pc:spChg>
        <pc:spChg chg="add del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057" creationId="{C0B19935-C760-4698-9DD1-973C8A428D26}"/>
          </ac:spMkLst>
        </pc:spChg>
        <pc:spChg chg="add del">
          <ac:chgData name="Velaga Subhash" userId="289c15be6bd13d4b" providerId="LiveId" clId="{265341DC-ADCD-4469-BEC1-1B7648E7BCFA}" dt="2025-04-22T05:58:12.263" v="553" actId="26606"/>
          <ac:spMkLst>
            <pc:docMk/>
            <pc:sldMk cId="3569586635" sldId="257"/>
            <ac:spMk id="2059" creationId="{08990612-E008-4F02-AEBB-B140BE753558}"/>
          </ac:spMkLst>
        </pc:spChg>
        <pc:spChg chg="add del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061" creationId="{A310A41F-3A14-4150-B6CF-0A577DDDEAD2}"/>
          </ac:spMkLst>
        </pc:spChg>
        <pc:spChg chg="add del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063" creationId="{7B89EEFD-93BC-4ACF-962C-E6279E72B00B}"/>
          </ac:spMkLst>
        </pc:spChg>
        <pc:spChg chg="add del">
          <ac:chgData name="Velaga Subhash" userId="289c15be6bd13d4b" providerId="LiveId" clId="{265341DC-ADCD-4469-BEC1-1B7648E7BCFA}" dt="2025-04-22T05:58:06.588" v="551" actId="26606"/>
          <ac:spMkLst>
            <pc:docMk/>
            <pc:sldMk cId="3569586635" sldId="257"/>
            <ac:spMk id="2070" creationId="{9514EC6E-A557-42A2-BCDC-3ABFFC5E564D}"/>
          </ac:spMkLst>
        </pc:spChg>
        <pc:spChg chg="add del">
          <ac:chgData name="Velaga Subhash" userId="289c15be6bd13d4b" providerId="LiveId" clId="{265341DC-ADCD-4469-BEC1-1B7648E7BCFA}" dt="2025-04-22T05:58:06.588" v="551" actId="26606"/>
          <ac:spMkLst>
            <pc:docMk/>
            <pc:sldMk cId="3569586635" sldId="257"/>
            <ac:spMk id="2072" creationId="{905482C9-EB42-4BFE-95BF-7FD661F07657}"/>
          </ac:spMkLst>
        </pc:spChg>
        <pc:spChg chg="add del">
          <ac:chgData name="Velaga Subhash" userId="289c15be6bd13d4b" providerId="LiveId" clId="{265341DC-ADCD-4469-BEC1-1B7648E7BCFA}" dt="2025-04-22T05:58:06.588" v="551" actId="26606"/>
          <ac:spMkLst>
            <pc:docMk/>
            <pc:sldMk cId="3569586635" sldId="257"/>
            <ac:spMk id="2074" creationId="{7539E646-A625-4A26-86ED-BD90EDD329F7}"/>
          </ac:spMkLst>
        </pc:spChg>
        <pc:spChg chg="add del">
          <ac:chgData name="Velaga Subhash" userId="289c15be6bd13d4b" providerId="LiveId" clId="{265341DC-ADCD-4469-BEC1-1B7648E7BCFA}" dt="2025-04-22T05:58:06.588" v="551" actId="26606"/>
          <ac:spMkLst>
            <pc:docMk/>
            <pc:sldMk cId="3569586635" sldId="257"/>
            <ac:spMk id="2076" creationId="{AF47317F-C87A-4D9C-A72E-89C67FDA2CA6}"/>
          </ac:spMkLst>
        </pc:spChg>
        <pc:spChg chg="add del">
          <ac:chgData name="Velaga Subhash" userId="289c15be6bd13d4b" providerId="LiveId" clId="{265341DC-ADCD-4469-BEC1-1B7648E7BCFA}" dt="2025-04-22T05:58:06.588" v="551" actId="26606"/>
          <ac:spMkLst>
            <pc:docMk/>
            <pc:sldMk cId="3569586635" sldId="257"/>
            <ac:spMk id="2078" creationId="{EA343C5F-7AA1-409B-BD18-44E928CE30BB}"/>
          </ac:spMkLst>
        </pc:spChg>
        <pc:spChg chg="add del">
          <ac:chgData name="Velaga Subhash" userId="289c15be6bd13d4b" providerId="LiveId" clId="{265341DC-ADCD-4469-BEC1-1B7648E7BCFA}" dt="2025-04-22T05:58:12.263" v="553" actId="26606"/>
          <ac:spMkLst>
            <pc:docMk/>
            <pc:sldMk cId="3569586635" sldId="257"/>
            <ac:spMk id="2084" creationId="{DCF4EB5C-ED25-4675-8255-2F5B12CFFCF0}"/>
          </ac:spMkLst>
        </pc:spChg>
        <pc:spChg chg="add del">
          <ac:chgData name="Velaga Subhash" userId="289c15be6bd13d4b" providerId="LiveId" clId="{265341DC-ADCD-4469-BEC1-1B7648E7BCFA}" dt="2025-04-22T05:58:12.263" v="553" actId="26606"/>
          <ac:spMkLst>
            <pc:docMk/>
            <pc:sldMk cId="3569586635" sldId="257"/>
            <ac:spMk id="2085" creationId="{9514EC6E-A557-42A2-BCDC-3ABFFC5E564D}"/>
          </ac:spMkLst>
        </pc:spChg>
        <pc:spChg chg="add del">
          <ac:chgData name="Velaga Subhash" userId="289c15be6bd13d4b" providerId="LiveId" clId="{265341DC-ADCD-4469-BEC1-1B7648E7BCFA}" dt="2025-04-22T05:58:12.263" v="553" actId="26606"/>
          <ac:spMkLst>
            <pc:docMk/>
            <pc:sldMk cId="3569586635" sldId="257"/>
            <ac:spMk id="2088" creationId="{9FE6175D-CE1B-4C8E-8FF8-7309F21F31C5}"/>
          </ac:spMkLst>
        </pc:spChg>
        <pc:spChg chg="add del">
          <ac:chgData name="Velaga Subhash" userId="289c15be6bd13d4b" providerId="LiveId" clId="{265341DC-ADCD-4469-BEC1-1B7648E7BCFA}" dt="2025-04-22T05:58:12.263" v="553" actId="26606"/>
          <ac:spMkLst>
            <pc:docMk/>
            <pc:sldMk cId="3569586635" sldId="257"/>
            <ac:spMk id="2089" creationId="{0DF8C05A-3103-44B5-AFBC-A8FC5AF00AFD}"/>
          </ac:spMkLst>
        </pc:spChg>
        <pc:spChg chg="add del">
          <ac:chgData name="Velaga Subhash" userId="289c15be6bd13d4b" providerId="LiveId" clId="{265341DC-ADCD-4469-BEC1-1B7648E7BCFA}" dt="2025-04-22T05:58:15.243" v="555" actId="26606"/>
          <ac:spMkLst>
            <pc:docMk/>
            <pc:sldMk cId="3569586635" sldId="257"/>
            <ac:spMk id="2094" creationId="{9514EC6E-A557-42A2-BCDC-3ABFFC5E564D}"/>
          </ac:spMkLst>
        </pc:spChg>
        <pc:spChg chg="add del">
          <ac:chgData name="Velaga Subhash" userId="289c15be6bd13d4b" providerId="LiveId" clId="{265341DC-ADCD-4469-BEC1-1B7648E7BCFA}" dt="2025-04-22T05:58:15.243" v="555" actId="26606"/>
          <ac:spMkLst>
            <pc:docMk/>
            <pc:sldMk cId="3569586635" sldId="257"/>
            <ac:spMk id="2097" creationId="{328C565D-A991-4381-AC37-76A58A4A128F}"/>
          </ac:spMkLst>
        </pc:spChg>
        <pc:spChg chg="add del">
          <ac:chgData name="Velaga Subhash" userId="289c15be6bd13d4b" providerId="LiveId" clId="{265341DC-ADCD-4469-BEC1-1B7648E7BCFA}" dt="2025-04-22T05:58:15.243" v="555" actId="26606"/>
          <ac:spMkLst>
            <pc:docMk/>
            <pc:sldMk cId="3569586635" sldId="257"/>
            <ac:spMk id="2098" creationId="{B7180431-F4DE-415D-BCBB-9316423C37C1}"/>
          </ac:spMkLst>
        </pc:spChg>
        <pc:spChg chg="add del">
          <ac:chgData name="Velaga Subhash" userId="289c15be6bd13d4b" providerId="LiveId" clId="{265341DC-ADCD-4469-BEC1-1B7648E7BCFA}" dt="2025-04-22T05:58:15.243" v="555" actId="26606"/>
          <ac:spMkLst>
            <pc:docMk/>
            <pc:sldMk cId="3569586635" sldId="257"/>
            <ac:spMk id="2099" creationId="{EEABD997-5EF9-4E9B-AFBB-F6DFAAF3ADF0}"/>
          </ac:spMkLst>
        </pc:spChg>
        <pc:spChg chg="add del">
          <ac:chgData name="Velaga Subhash" userId="289c15be6bd13d4b" providerId="LiveId" clId="{265341DC-ADCD-4469-BEC1-1B7648E7BCFA}" dt="2025-04-22T05:58:15.243" v="555" actId="26606"/>
          <ac:spMkLst>
            <pc:docMk/>
            <pc:sldMk cId="3569586635" sldId="257"/>
            <ac:spMk id="2100" creationId="{E9AB5EE6-A047-4B18-B998-D46DF3CC36FE}"/>
          </ac:spMkLst>
        </pc:spChg>
        <pc:spChg chg="ad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103" creationId="{9514EC6E-A557-42A2-BCDC-3ABFFC5E564D}"/>
          </ac:spMkLst>
        </pc:spChg>
        <pc:spChg chg="ad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105" creationId="{7539E646-A625-4A26-86ED-BD90EDD329F7}"/>
          </ac:spMkLst>
        </pc:spChg>
        <pc:spChg chg="ad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107" creationId="{0DF8C05A-3103-44B5-AFBC-A8FC5AF00AFD}"/>
          </ac:spMkLst>
        </pc:spChg>
        <pc:spChg chg="ad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108" creationId="{0794EE00-AFAB-44F8-902F-E94445806663}"/>
          </ac:spMkLst>
        </pc:spChg>
        <pc:spChg chg="add">
          <ac:chgData name="Velaga Subhash" userId="289c15be6bd13d4b" providerId="LiveId" clId="{265341DC-ADCD-4469-BEC1-1B7648E7BCFA}" dt="2025-04-22T05:58:15.262" v="556" actId="26606"/>
          <ac:spMkLst>
            <pc:docMk/>
            <pc:sldMk cId="3569586635" sldId="257"/>
            <ac:spMk id="2109" creationId="{95F12ABC-29DF-4D0F-9FE7-873B7F8E32DC}"/>
          </ac:spMkLst>
        </pc:spChg>
        <pc:picChg chg="mod">
          <ac:chgData name="Velaga Subhash" userId="289c15be6bd13d4b" providerId="LiveId" clId="{265341DC-ADCD-4469-BEC1-1B7648E7BCFA}" dt="2025-04-22T05:57:25.768" v="548" actId="14100"/>
          <ac:picMkLst>
            <pc:docMk/>
            <pc:sldMk cId="3569586635" sldId="257"/>
            <ac:picMk id="2050" creationId="{21976250-4CF7-BCEC-4998-9B600CB3F07C}"/>
          </ac:picMkLst>
        </pc:picChg>
      </pc:sldChg>
      <pc:sldChg chg="del">
        <pc:chgData name="Velaga Subhash" userId="289c15be6bd13d4b" providerId="LiveId" clId="{265341DC-ADCD-4469-BEC1-1B7648E7BCFA}" dt="2025-04-22T05:46:04.596" v="486" actId="47"/>
        <pc:sldMkLst>
          <pc:docMk/>
          <pc:sldMk cId="1108536438" sldId="258"/>
        </pc:sldMkLst>
      </pc:sldChg>
      <pc:sldChg chg="addSp delSp modSp new mod ord">
        <pc:chgData name="Velaga Subhash" userId="289c15be6bd13d4b" providerId="LiveId" clId="{265341DC-ADCD-4469-BEC1-1B7648E7BCFA}" dt="2025-04-22T06:19:34.448" v="891" actId="14100"/>
        <pc:sldMkLst>
          <pc:docMk/>
          <pc:sldMk cId="1247403960" sldId="259"/>
        </pc:sldMkLst>
        <pc:spChg chg="mod">
          <ac:chgData name="Velaga Subhash" userId="289c15be6bd13d4b" providerId="LiveId" clId="{265341DC-ADCD-4469-BEC1-1B7648E7BCFA}" dt="2025-04-22T05:15:22.343" v="20" actId="20577"/>
          <ac:spMkLst>
            <pc:docMk/>
            <pc:sldMk cId="1247403960" sldId="259"/>
            <ac:spMk id="2" creationId="{5960CFE6-09B8-BC8B-7E3E-DA3344A65582}"/>
          </ac:spMkLst>
        </pc:spChg>
        <pc:spChg chg="mod">
          <ac:chgData name="Velaga Subhash" userId="289c15be6bd13d4b" providerId="LiveId" clId="{265341DC-ADCD-4469-BEC1-1B7648E7BCFA}" dt="2025-04-22T05:22:44.407" v="84" actId="20577"/>
          <ac:spMkLst>
            <pc:docMk/>
            <pc:sldMk cId="1247403960" sldId="259"/>
            <ac:spMk id="3" creationId="{0C92F201-E689-D826-3A23-42D0CD1378F4}"/>
          </ac:spMkLst>
        </pc:spChg>
        <pc:spChg chg="add del mod">
          <ac:chgData name="Velaga Subhash" userId="289c15be6bd13d4b" providerId="LiveId" clId="{265341DC-ADCD-4469-BEC1-1B7648E7BCFA}" dt="2025-04-22T06:13:20.951" v="660"/>
          <ac:spMkLst>
            <pc:docMk/>
            <pc:sldMk cId="1247403960" sldId="259"/>
            <ac:spMk id="4" creationId="{82B424A1-A5C6-0275-5848-5DBABA2FBB91}"/>
          </ac:spMkLst>
        </pc:spChg>
        <pc:spChg chg="add mod">
          <ac:chgData name="Velaga Subhash" userId="289c15be6bd13d4b" providerId="LiveId" clId="{265341DC-ADCD-4469-BEC1-1B7648E7BCFA}" dt="2025-04-22T06:19:34.448" v="891" actId="14100"/>
          <ac:spMkLst>
            <pc:docMk/>
            <pc:sldMk cId="1247403960" sldId="259"/>
            <ac:spMk id="5" creationId="{49D8B036-7C8D-AF4B-CC3C-CE685E5149B6}"/>
          </ac:spMkLst>
        </pc:spChg>
      </pc:sldChg>
      <pc:sldChg chg="addSp delSp modSp new mod">
        <pc:chgData name="Velaga Subhash" userId="289c15be6bd13d4b" providerId="LiveId" clId="{265341DC-ADCD-4469-BEC1-1B7648E7BCFA}" dt="2025-04-22T06:20:01.048" v="895" actId="26606"/>
        <pc:sldMkLst>
          <pc:docMk/>
          <pc:sldMk cId="3582292854" sldId="260"/>
        </pc:sldMkLst>
        <pc:spChg chg="mod">
          <ac:chgData name="Velaga Subhash" userId="289c15be6bd13d4b" providerId="LiveId" clId="{265341DC-ADCD-4469-BEC1-1B7648E7BCFA}" dt="2025-04-22T05:18:38.095" v="41"/>
          <ac:spMkLst>
            <pc:docMk/>
            <pc:sldMk cId="3582292854" sldId="260"/>
            <ac:spMk id="2" creationId="{ED2CFA62-5485-9391-AC99-002FBBDA8893}"/>
          </ac:spMkLst>
        </pc:spChg>
        <pc:spChg chg="del mod">
          <ac:chgData name="Velaga Subhash" userId="289c15be6bd13d4b" providerId="LiveId" clId="{265341DC-ADCD-4469-BEC1-1B7648E7BCFA}" dt="2025-04-22T06:20:01.048" v="895" actId="26606"/>
          <ac:spMkLst>
            <pc:docMk/>
            <pc:sldMk cId="3582292854" sldId="260"/>
            <ac:spMk id="3" creationId="{F25BC7A4-90C1-DB0E-3CBC-09FB48E7C6BC}"/>
          </ac:spMkLst>
        </pc:spChg>
        <pc:spChg chg="add mod">
          <ac:chgData name="Velaga Subhash" userId="289c15be6bd13d4b" providerId="LiveId" clId="{265341DC-ADCD-4469-BEC1-1B7648E7BCFA}" dt="2025-04-22T06:19:51.053" v="894" actId="14100"/>
          <ac:spMkLst>
            <pc:docMk/>
            <pc:sldMk cId="3582292854" sldId="260"/>
            <ac:spMk id="4" creationId="{1E2D45FD-8819-4855-63C6-478076F5DDF2}"/>
          </ac:spMkLst>
        </pc:spChg>
        <pc:graphicFrameChg chg="add">
          <ac:chgData name="Velaga Subhash" userId="289c15be6bd13d4b" providerId="LiveId" clId="{265341DC-ADCD-4469-BEC1-1B7648E7BCFA}" dt="2025-04-22T06:20:01.048" v="895" actId="26606"/>
          <ac:graphicFrameMkLst>
            <pc:docMk/>
            <pc:sldMk cId="3582292854" sldId="260"/>
            <ac:graphicFrameMk id="6" creationId="{0D7F376F-C177-BB73-285E-F87D85FBCDB5}"/>
          </ac:graphicFrameMkLst>
        </pc:graphicFrameChg>
      </pc:sldChg>
      <pc:sldChg chg="addSp delSp modSp new mod setBg setClrOvrMap">
        <pc:chgData name="Velaga Subhash" userId="289c15be6bd13d4b" providerId="LiveId" clId="{265341DC-ADCD-4469-BEC1-1B7648E7BCFA}" dt="2025-04-22T06:31:05.401" v="1055" actId="14100"/>
        <pc:sldMkLst>
          <pc:docMk/>
          <pc:sldMk cId="3144845560" sldId="261"/>
        </pc:sldMkLst>
        <pc:spChg chg="mod">
          <ac:chgData name="Velaga Subhash" userId="289c15be6bd13d4b" providerId="LiveId" clId="{265341DC-ADCD-4469-BEC1-1B7648E7BCFA}" dt="2025-04-22T06:01:12.171" v="566" actId="26606"/>
          <ac:spMkLst>
            <pc:docMk/>
            <pc:sldMk cId="3144845560" sldId="261"/>
            <ac:spMk id="2" creationId="{E3041F70-56EE-9530-1AB9-C21DF2C4CB65}"/>
          </ac:spMkLst>
        </pc:spChg>
        <pc:spChg chg="add del mo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3" creationId="{CBBBCDFE-C6F3-14C7-FA9F-D986B15F8BCE}"/>
          </ac:spMkLst>
        </pc:spChg>
        <pc:spChg chg="add mod">
          <ac:chgData name="Velaga Subhash" userId="289c15be6bd13d4b" providerId="LiveId" clId="{265341DC-ADCD-4469-BEC1-1B7648E7BCFA}" dt="2025-04-22T06:31:05.401" v="1055" actId="14100"/>
          <ac:spMkLst>
            <pc:docMk/>
            <pc:sldMk cId="3144845560" sldId="261"/>
            <ac:spMk id="4" creationId="{BDF37BAB-99A0-DBAA-B3E0-5244468BDA75}"/>
          </ac:spMkLst>
        </pc:spChg>
        <pc:spChg chg="add del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8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10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12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14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1:15.962" v="568" actId="26606"/>
          <ac:spMkLst>
            <pc:docMk/>
            <pc:sldMk cId="3144845560" sldId="261"/>
            <ac:spMk id="16" creationId="{8952EF87-C74F-4D3F-9CAD-EEA1733C9BD0}"/>
          </ac:spMkLst>
        </pc:spChg>
        <pc:spChg chg="add">
          <ac:chgData name="Velaga Subhash" userId="289c15be6bd13d4b" providerId="LiveId" clId="{265341DC-ADCD-4469-BEC1-1B7648E7BCFA}" dt="2025-04-22T06:01:03.937" v="563" actId="26606"/>
          <ac:spMkLst>
            <pc:docMk/>
            <pc:sldMk cId="3144845560" sldId="261"/>
            <ac:spMk id="22" creationId="{BFABBCE0-E08C-4BBE-9FD2-E2B253D4D5F2}"/>
          </ac:spMkLst>
        </pc:spChg>
        <pc:spChg chg="add del">
          <ac:chgData name="Velaga Subhash" userId="289c15be6bd13d4b" providerId="LiveId" clId="{265341DC-ADCD-4469-BEC1-1B7648E7BCFA}" dt="2025-04-22T06:01:06.108" v="564" actId="26606"/>
          <ac:spMkLst>
            <pc:docMk/>
            <pc:sldMk cId="3144845560" sldId="261"/>
            <ac:spMk id="24" creationId="{FF426BAC-43D6-468E-B6FF-167034D5CE43}"/>
          </ac:spMkLst>
        </pc:spChg>
        <pc:spChg chg="add del">
          <ac:chgData name="Velaga Subhash" userId="289c15be6bd13d4b" providerId="LiveId" clId="{265341DC-ADCD-4469-BEC1-1B7648E7BCFA}" dt="2025-04-22T06:01:06.108" v="564" actId="26606"/>
          <ac:spMkLst>
            <pc:docMk/>
            <pc:sldMk cId="3144845560" sldId="261"/>
            <ac:spMk id="26" creationId="{FB02D80E-5995-4C54-8387-5893C2C89473}"/>
          </ac:spMkLst>
        </pc:spChg>
        <pc:spChg chg="add del">
          <ac:chgData name="Velaga Subhash" userId="289c15be6bd13d4b" providerId="LiveId" clId="{265341DC-ADCD-4469-BEC1-1B7648E7BCFA}" dt="2025-04-22T06:01:06.108" v="564" actId="26606"/>
          <ac:spMkLst>
            <pc:docMk/>
            <pc:sldMk cId="3144845560" sldId="261"/>
            <ac:spMk id="28" creationId="{896083C8-1401-4950-AF56-E2FAFE42D656}"/>
          </ac:spMkLst>
        </pc:spChg>
        <pc:spChg chg="add del">
          <ac:chgData name="Velaga Subhash" userId="289c15be6bd13d4b" providerId="LiveId" clId="{265341DC-ADCD-4469-BEC1-1B7648E7BCFA}" dt="2025-04-22T06:01:15.962" v="568" actId="26606"/>
          <ac:spMkLst>
            <pc:docMk/>
            <pc:sldMk cId="3144845560" sldId="261"/>
            <ac:spMk id="32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1:15.962" v="568" actId="26606"/>
          <ac:spMkLst>
            <pc:docMk/>
            <pc:sldMk cId="3144845560" sldId="261"/>
            <ac:spMk id="33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1:15.962" v="568" actId="26606"/>
          <ac:spMkLst>
            <pc:docMk/>
            <pc:sldMk cId="3144845560" sldId="261"/>
            <ac:spMk id="34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1:15.962" v="568" actId="26606"/>
          <ac:spMkLst>
            <pc:docMk/>
            <pc:sldMk cId="3144845560" sldId="261"/>
            <ac:spMk id="36" creationId="{8952EF87-C74F-4D3F-9CAD-EEA1733C9BD0}"/>
          </ac:spMkLst>
        </pc:spChg>
        <pc:spChg chg="add del">
          <ac:chgData name="Velaga Subhash" userId="289c15be6bd13d4b" providerId="LiveId" clId="{265341DC-ADCD-4469-BEC1-1B7648E7BCFA}" dt="2025-04-22T06:01:20.182" v="570" actId="26606"/>
          <ac:spMkLst>
            <pc:docMk/>
            <pc:sldMk cId="3144845560" sldId="261"/>
            <ac:spMk id="39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1:20.182" v="570" actId="26606"/>
          <ac:spMkLst>
            <pc:docMk/>
            <pc:sldMk cId="3144845560" sldId="261"/>
            <ac:spMk id="40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1:20.182" v="570" actId="26606"/>
          <ac:spMkLst>
            <pc:docMk/>
            <pc:sldMk cId="3144845560" sldId="261"/>
            <ac:spMk id="41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1:20.182" v="570" actId="26606"/>
          <ac:spMkLst>
            <pc:docMk/>
            <pc:sldMk cId="3144845560" sldId="261"/>
            <ac:spMk id="42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1:20.182" v="570" actId="26606"/>
          <ac:spMkLst>
            <pc:docMk/>
            <pc:sldMk cId="3144845560" sldId="261"/>
            <ac:spMk id="43" creationId="{8952EF87-C74F-4D3F-9CAD-EEA1733C9BD0}"/>
          </ac:spMkLst>
        </pc:spChg>
        <pc:spChg chg="add del">
          <ac:chgData name="Velaga Subhash" userId="289c15be6bd13d4b" providerId="LiveId" clId="{265341DC-ADCD-4469-BEC1-1B7648E7BCFA}" dt="2025-04-22T06:01:24.345" v="572" actId="26606"/>
          <ac:spMkLst>
            <pc:docMk/>
            <pc:sldMk cId="3144845560" sldId="261"/>
            <ac:spMk id="46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1:24.345" v="572" actId="26606"/>
          <ac:spMkLst>
            <pc:docMk/>
            <pc:sldMk cId="3144845560" sldId="261"/>
            <ac:spMk id="47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1:24.345" v="572" actId="26606"/>
          <ac:spMkLst>
            <pc:docMk/>
            <pc:sldMk cId="3144845560" sldId="261"/>
            <ac:spMk id="48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1:24.345" v="572" actId="26606"/>
          <ac:spMkLst>
            <pc:docMk/>
            <pc:sldMk cId="3144845560" sldId="261"/>
            <ac:spMk id="49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1:24.345" v="572" actId="26606"/>
          <ac:spMkLst>
            <pc:docMk/>
            <pc:sldMk cId="3144845560" sldId="261"/>
            <ac:spMk id="50" creationId="{8952EF87-C74F-4D3F-9CAD-EEA1733C9BD0}"/>
          </ac:spMkLst>
        </pc:spChg>
        <pc:spChg chg="ad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53" creationId="{F858DF7D-C2D0-4B03-A7A0-2F06B789EE35}"/>
          </ac:spMkLst>
        </pc:spChg>
        <pc:spChg chg="ad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54" creationId="{1B26B711-3121-40B0-8377-A64F3DC00C7A}"/>
          </ac:spMkLst>
        </pc:spChg>
        <pc:spChg chg="ad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55" creationId="{645C4D3D-ABBA-4B4E-93E5-01E343719849}"/>
          </ac:spMkLst>
        </pc:spChg>
        <pc:spChg chg="ad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56" creationId="{98DDD5E5-0097-4C6C-B266-5732EDA96CC4}"/>
          </ac:spMkLst>
        </pc:spChg>
        <pc:spChg chg="add">
          <ac:chgData name="Velaga Subhash" userId="289c15be6bd13d4b" providerId="LiveId" clId="{265341DC-ADCD-4469-BEC1-1B7648E7BCFA}" dt="2025-04-22T06:01:24.419" v="573" actId="26606"/>
          <ac:spMkLst>
            <pc:docMk/>
            <pc:sldMk cId="3144845560" sldId="261"/>
            <ac:spMk id="57" creationId="{8952EF87-C74F-4D3F-9CAD-EEA1733C9BD0}"/>
          </ac:spMkLst>
        </pc:spChg>
        <pc:graphicFrameChg chg="add del">
          <ac:chgData name="Velaga Subhash" userId="289c15be6bd13d4b" providerId="LiveId" clId="{265341DC-ADCD-4469-BEC1-1B7648E7BCFA}" dt="2025-04-22T06:01:03.873" v="562" actId="26606"/>
          <ac:graphicFrameMkLst>
            <pc:docMk/>
            <pc:sldMk cId="3144845560" sldId="261"/>
            <ac:graphicFrameMk id="18" creationId="{C5F8AC17-DF29-4865-FCBD-AF5866F56CAB}"/>
          </ac:graphicFrameMkLst>
        </pc:graphicFrameChg>
        <pc:graphicFrameChg chg="add del">
          <ac:chgData name="Velaga Subhash" userId="289c15be6bd13d4b" providerId="LiveId" clId="{265341DC-ADCD-4469-BEC1-1B7648E7BCFA}" dt="2025-04-22T06:01:12.171" v="566" actId="26606"/>
          <ac:graphicFrameMkLst>
            <pc:docMk/>
            <pc:sldMk cId="3144845560" sldId="261"/>
            <ac:graphicFrameMk id="30" creationId="{C5F8AC17-DF29-4865-FCBD-AF5866F56CAB}"/>
          </ac:graphicFrameMkLst>
        </pc:graphicFrameChg>
        <pc:graphicFrameChg chg="mod">
          <ac:chgData name="Velaga Subhash" userId="289c15be6bd13d4b" providerId="LiveId" clId="{265341DC-ADCD-4469-BEC1-1B7648E7BCFA}" dt="2025-04-22T06:02:00.592" v="576" actId="14100"/>
          <ac:graphicFrameMkLst>
            <pc:docMk/>
            <pc:sldMk cId="3144845560" sldId="261"/>
            <ac:graphicFrameMk id="58" creationId="{8D0BD3C4-A89B-AEB7-D39E-21869E079304}"/>
          </ac:graphicFrameMkLst>
        </pc:graphicFrameChg>
      </pc:sldChg>
      <pc:sldChg chg="addSp delSp modSp new mod setBg">
        <pc:chgData name="Velaga Subhash" userId="289c15be6bd13d4b" providerId="LiveId" clId="{265341DC-ADCD-4469-BEC1-1B7648E7BCFA}" dt="2025-04-22T06:30:58.809" v="1053" actId="14100"/>
        <pc:sldMkLst>
          <pc:docMk/>
          <pc:sldMk cId="4223837085" sldId="262"/>
        </pc:sldMkLst>
        <pc:spChg chg="mod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2" creationId="{1127B6FB-EC34-7E27-D56B-1BB0530A9B2A}"/>
          </ac:spMkLst>
        </pc:spChg>
        <pc:spChg chg="add del mod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3" creationId="{022C1D16-8391-05A3-6480-4576370456A1}"/>
          </ac:spMkLst>
        </pc:spChg>
        <pc:spChg chg="add mod">
          <ac:chgData name="Velaga Subhash" userId="289c15be6bd13d4b" providerId="LiveId" clId="{265341DC-ADCD-4469-BEC1-1B7648E7BCFA}" dt="2025-04-22T06:30:58.809" v="1053" actId="14100"/>
          <ac:spMkLst>
            <pc:docMk/>
            <pc:sldMk cId="4223837085" sldId="262"/>
            <ac:spMk id="4" creationId="{7630BCC0-444A-B9DA-C5BF-4C9378A747AE}"/>
          </ac:spMkLst>
        </pc:spChg>
        <pc:spChg chg="add del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8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10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12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14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16" creationId="{8952EF87-C74F-4D3F-9CAD-EEA1733C9BD0}"/>
          </ac:spMkLst>
        </pc:spChg>
        <pc:spChg chg="add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21" creationId="{B373F125-DEF3-41D6-9918-AB21A2ACC37A}"/>
          </ac:spMkLst>
        </pc:spChg>
        <pc:spChg chg="add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22" creationId="{022C1D16-8391-05A3-6480-4576370456A1}"/>
          </ac:spMkLst>
        </pc:spChg>
        <pc:spChg chg="add">
          <ac:chgData name="Velaga Subhash" userId="289c15be6bd13d4b" providerId="LiveId" clId="{265341DC-ADCD-4469-BEC1-1B7648E7BCFA}" dt="2025-04-22T06:03:27.420" v="583" actId="26606"/>
          <ac:spMkLst>
            <pc:docMk/>
            <pc:sldMk cId="4223837085" sldId="262"/>
            <ac:spMk id="23" creationId="{71E9F226-EB6E-48C9-ADDA-636DE4BF4EBE}"/>
          </ac:spMkLst>
        </pc:spChg>
        <pc:graphicFrameChg chg="add del">
          <ac:chgData name="Velaga Subhash" userId="289c15be6bd13d4b" providerId="LiveId" clId="{265341DC-ADCD-4469-BEC1-1B7648E7BCFA}" dt="2025-04-22T06:02:57.691" v="578" actId="26606"/>
          <ac:graphicFrameMkLst>
            <pc:docMk/>
            <pc:sldMk cId="4223837085" sldId="262"/>
            <ac:graphicFrameMk id="18" creationId="{4A434625-0F81-2DA0-6E92-C5A47A274D0C}"/>
          </ac:graphicFrameMkLst>
        </pc:graphicFrameChg>
        <pc:graphicFrameChg chg="add del">
          <ac:chgData name="Velaga Subhash" userId="289c15be6bd13d4b" providerId="LiveId" clId="{265341DC-ADCD-4469-BEC1-1B7648E7BCFA}" dt="2025-04-22T06:03:27.388" v="582" actId="26606"/>
          <ac:graphicFrameMkLst>
            <pc:docMk/>
            <pc:sldMk cId="4223837085" sldId="262"/>
            <ac:graphicFrameMk id="19" creationId="{4F8DB593-CB6F-48F7-AE7B-D3FB4035086E}"/>
          </ac:graphicFrameMkLst>
        </pc:graphicFrameChg>
        <pc:graphicFrameChg chg="add del">
          <ac:chgData name="Velaga Subhash" userId="289c15be6bd13d4b" providerId="LiveId" clId="{265341DC-ADCD-4469-BEC1-1B7648E7BCFA}" dt="2025-04-22T06:03:03.780" v="580" actId="26606"/>
          <ac:graphicFrameMkLst>
            <pc:docMk/>
            <pc:sldMk cId="4223837085" sldId="262"/>
            <ac:graphicFrameMk id="20" creationId="{169987C9-CAC4-E235-DE37-883C252F656B}"/>
          </ac:graphicFrameMkLst>
        </pc:graphicFrameChg>
      </pc:sldChg>
      <pc:sldChg chg="addSp delSp modSp new mod">
        <pc:chgData name="Velaga Subhash" userId="289c15be6bd13d4b" providerId="LiveId" clId="{265341DC-ADCD-4469-BEC1-1B7648E7BCFA}" dt="2025-04-22T06:14:37.881" v="707"/>
        <pc:sldMkLst>
          <pc:docMk/>
          <pc:sldMk cId="720306987" sldId="263"/>
        </pc:sldMkLst>
        <pc:spChg chg="mod">
          <ac:chgData name="Velaga Subhash" userId="289c15be6bd13d4b" providerId="LiveId" clId="{265341DC-ADCD-4469-BEC1-1B7648E7BCFA}" dt="2025-04-22T05:35:16.376" v="139" actId="255"/>
          <ac:spMkLst>
            <pc:docMk/>
            <pc:sldMk cId="720306987" sldId="263"/>
            <ac:spMk id="2" creationId="{78698A23-0CFD-4039-337D-3C72F2C13409}"/>
          </ac:spMkLst>
        </pc:spChg>
        <pc:spChg chg="del mod">
          <ac:chgData name="Velaga Subhash" userId="289c15be6bd13d4b" providerId="LiveId" clId="{265341DC-ADCD-4469-BEC1-1B7648E7BCFA}" dt="2025-04-22T05:47:59.776" v="510" actId="26606"/>
          <ac:spMkLst>
            <pc:docMk/>
            <pc:sldMk cId="720306987" sldId="263"/>
            <ac:spMk id="3" creationId="{F4CD90B8-11ED-4C65-E32B-8D0669E62D6B}"/>
          </ac:spMkLst>
        </pc:spChg>
        <pc:spChg chg="add mod">
          <ac:chgData name="Velaga Subhash" userId="289c15be6bd13d4b" providerId="LiveId" clId="{265341DC-ADCD-4469-BEC1-1B7648E7BCFA}" dt="2025-04-22T06:14:37.881" v="707"/>
          <ac:spMkLst>
            <pc:docMk/>
            <pc:sldMk cId="720306987" sldId="263"/>
            <ac:spMk id="4" creationId="{9741A289-E83B-C3D0-1F98-38041EC49E5C}"/>
          </ac:spMkLst>
        </pc:spChg>
        <pc:graphicFrameChg chg="add">
          <ac:chgData name="Velaga Subhash" userId="289c15be6bd13d4b" providerId="LiveId" clId="{265341DC-ADCD-4469-BEC1-1B7648E7BCFA}" dt="2025-04-22T05:47:59.776" v="510" actId="26606"/>
          <ac:graphicFrameMkLst>
            <pc:docMk/>
            <pc:sldMk cId="720306987" sldId="263"/>
            <ac:graphicFrameMk id="5" creationId="{204BD8B9-6717-8E55-9EB8-85BBADD77871}"/>
          </ac:graphicFrameMkLst>
        </pc:graphicFrameChg>
      </pc:sldChg>
      <pc:sldChg chg="addSp delSp modSp new mod">
        <pc:chgData name="Velaga Subhash" userId="289c15be6bd13d4b" providerId="LiveId" clId="{265341DC-ADCD-4469-BEC1-1B7648E7BCFA}" dt="2025-04-22T06:14:42.861" v="708"/>
        <pc:sldMkLst>
          <pc:docMk/>
          <pc:sldMk cId="2239269657" sldId="264"/>
        </pc:sldMkLst>
        <pc:spChg chg="mod">
          <ac:chgData name="Velaga Subhash" userId="289c15be6bd13d4b" providerId="LiveId" clId="{265341DC-ADCD-4469-BEC1-1B7648E7BCFA}" dt="2025-04-22T05:36:04.249" v="144" actId="255"/>
          <ac:spMkLst>
            <pc:docMk/>
            <pc:sldMk cId="2239269657" sldId="264"/>
            <ac:spMk id="2" creationId="{94A59D34-CB6D-9826-F3C3-2A6BA2938139}"/>
          </ac:spMkLst>
        </pc:spChg>
        <pc:spChg chg="del mod">
          <ac:chgData name="Velaga Subhash" userId="289c15be6bd13d4b" providerId="LiveId" clId="{265341DC-ADCD-4469-BEC1-1B7648E7BCFA}" dt="2025-04-22T05:47:52.215" v="509" actId="26606"/>
          <ac:spMkLst>
            <pc:docMk/>
            <pc:sldMk cId="2239269657" sldId="264"/>
            <ac:spMk id="3" creationId="{89A3AE32-B9C5-FCDC-B7AE-5F67814F04AC}"/>
          </ac:spMkLst>
        </pc:spChg>
        <pc:spChg chg="add mod">
          <ac:chgData name="Velaga Subhash" userId="289c15be6bd13d4b" providerId="LiveId" clId="{265341DC-ADCD-4469-BEC1-1B7648E7BCFA}" dt="2025-04-22T06:14:42.861" v="708"/>
          <ac:spMkLst>
            <pc:docMk/>
            <pc:sldMk cId="2239269657" sldId="264"/>
            <ac:spMk id="4" creationId="{E6D1F30F-A415-9352-D1D3-61F68103865A}"/>
          </ac:spMkLst>
        </pc:spChg>
        <pc:graphicFrameChg chg="add">
          <ac:chgData name="Velaga Subhash" userId="289c15be6bd13d4b" providerId="LiveId" clId="{265341DC-ADCD-4469-BEC1-1B7648E7BCFA}" dt="2025-04-22T05:47:52.215" v="509" actId="26606"/>
          <ac:graphicFrameMkLst>
            <pc:docMk/>
            <pc:sldMk cId="2239269657" sldId="264"/>
            <ac:graphicFrameMk id="5" creationId="{29909347-CB5F-8C67-7C1D-C09465B97FE4}"/>
          </ac:graphicFrameMkLst>
        </pc:graphicFrameChg>
      </pc:sldChg>
      <pc:sldChg chg="addSp delSp modSp new mod setBg">
        <pc:chgData name="Velaga Subhash" userId="289c15be6bd13d4b" providerId="LiveId" clId="{265341DC-ADCD-4469-BEC1-1B7648E7BCFA}" dt="2025-04-22T06:15:21.344" v="756" actId="20577"/>
        <pc:sldMkLst>
          <pc:docMk/>
          <pc:sldMk cId="2235767207" sldId="265"/>
        </pc:sldMkLst>
        <pc:spChg chg="mod">
          <ac:chgData name="Velaga Subhash" userId="289c15be6bd13d4b" providerId="LiveId" clId="{265341DC-ADCD-4469-BEC1-1B7648E7BCFA}" dt="2025-04-22T05:47:39.342" v="508" actId="26606"/>
          <ac:spMkLst>
            <pc:docMk/>
            <pc:sldMk cId="2235767207" sldId="265"/>
            <ac:spMk id="2" creationId="{A44530EE-C02A-60BB-3544-DAFBEBBCAEB0}"/>
          </ac:spMkLst>
        </pc:spChg>
        <pc:spChg chg="del mod">
          <ac:chgData name="Velaga Subhash" userId="289c15be6bd13d4b" providerId="LiveId" clId="{265341DC-ADCD-4469-BEC1-1B7648E7BCFA}" dt="2025-04-22T05:47:39.342" v="508" actId="26606"/>
          <ac:spMkLst>
            <pc:docMk/>
            <pc:sldMk cId="2235767207" sldId="265"/>
            <ac:spMk id="3" creationId="{BC646B73-83EB-9531-CBD2-37D3177AE398}"/>
          </ac:spMkLst>
        </pc:spChg>
        <pc:spChg chg="add mod">
          <ac:chgData name="Velaga Subhash" userId="289c15be6bd13d4b" providerId="LiveId" clId="{265341DC-ADCD-4469-BEC1-1B7648E7BCFA}" dt="2025-04-22T06:15:21.344" v="756" actId="20577"/>
          <ac:spMkLst>
            <pc:docMk/>
            <pc:sldMk cId="2235767207" sldId="265"/>
            <ac:spMk id="4" creationId="{92FC929D-1555-5869-B8C2-F10C4A6EF799}"/>
          </ac:spMkLst>
        </pc:spChg>
        <pc:graphicFrameChg chg="add">
          <ac:chgData name="Velaga Subhash" userId="289c15be6bd13d4b" providerId="LiveId" clId="{265341DC-ADCD-4469-BEC1-1B7648E7BCFA}" dt="2025-04-22T05:47:39.342" v="508" actId="26606"/>
          <ac:graphicFrameMkLst>
            <pc:docMk/>
            <pc:sldMk cId="2235767207" sldId="265"/>
            <ac:graphicFrameMk id="5" creationId="{1C72D3D2-1E7F-A9D2-13F7-101A9160641E}"/>
          </ac:graphicFrameMkLst>
        </pc:graphicFrameChg>
      </pc:sldChg>
      <pc:sldChg chg="addSp delSp modSp new mod">
        <pc:chgData name="Velaga Subhash" userId="289c15be6bd13d4b" providerId="LiveId" clId="{265341DC-ADCD-4469-BEC1-1B7648E7BCFA}" dt="2025-04-22T06:15:30.274" v="757"/>
        <pc:sldMkLst>
          <pc:docMk/>
          <pc:sldMk cId="3908578257" sldId="266"/>
        </pc:sldMkLst>
        <pc:spChg chg="mod">
          <ac:chgData name="Velaga Subhash" userId="289c15be6bd13d4b" providerId="LiveId" clId="{265341DC-ADCD-4469-BEC1-1B7648E7BCFA}" dt="2025-04-22T05:38:38.644" v="163"/>
          <ac:spMkLst>
            <pc:docMk/>
            <pc:sldMk cId="3908578257" sldId="266"/>
            <ac:spMk id="2" creationId="{921910CF-761F-7A61-4C53-10E3A7C9DC7A}"/>
          </ac:spMkLst>
        </pc:spChg>
        <pc:spChg chg="del mod">
          <ac:chgData name="Velaga Subhash" userId="289c15be6bd13d4b" providerId="LiveId" clId="{265341DC-ADCD-4469-BEC1-1B7648E7BCFA}" dt="2025-04-22T05:47:21.811" v="507" actId="26606"/>
          <ac:spMkLst>
            <pc:docMk/>
            <pc:sldMk cId="3908578257" sldId="266"/>
            <ac:spMk id="3" creationId="{5078109F-142B-2DE7-C766-6BB76D6E70DD}"/>
          </ac:spMkLst>
        </pc:spChg>
        <pc:spChg chg="add mod">
          <ac:chgData name="Velaga Subhash" userId="289c15be6bd13d4b" providerId="LiveId" clId="{265341DC-ADCD-4469-BEC1-1B7648E7BCFA}" dt="2025-04-22T06:15:30.274" v="757"/>
          <ac:spMkLst>
            <pc:docMk/>
            <pc:sldMk cId="3908578257" sldId="266"/>
            <ac:spMk id="4" creationId="{EF91EDD1-2653-2DEA-9FD0-E37D8105A912}"/>
          </ac:spMkLst>
        </pc:spChg>
        <pc:graphicFrameChg chg="add">
          <ac:chgData name="Velaga Subhash" userId="289c15be6bd13d4b" providerId="LiveId" clId="{265341DC-ADCD-4469-BEC1-1B7648E7BCFA}" dt="2025-04-22T05:47:21.811" v="507" actId="26606"/>
          <ac:graphicFrameMkLst>
            <pc:docMk/>
            <pc:sldMk cId="3908578257" sldId="266"/>
            <ac:graphicFrameMk id="5" creationId="{00E9509A-956E-7650-B7EF-C932F2A748B1}"/>
          </ac:graphicFrameMkLst>
        </pc:graphicFrameChg>
      </pc:sldChg>
      <pc:sldChg chg="addSp delSp modSp new mod ord setBg setClrOvrMap">
        <pc:chgData name="Velaga Subhash" userId="289c15be6bd13d4b" providerId="LiveId" clId="{265341DC-ADCD-4469-BEC1-1B7648E7BCFA}" dt="2025-04-22T06:14:19.916" v="704" actId="1037"/>
        <pc:sldMkLst>
          <pc:docMk/>
          <pc:sldMk cId="38496123" sldId="267"/>
        </pc:sldMkLst>
        <pc:spChg chg="mod">
          <ac:chgData name="Velaga Subhash" userId="289c15be6bd13d4b" providerId="LiveId" clId="{265341DC-ADCD-4469-BEC1-1B7648E7BCFA}" dt="2025-04-22T05:47:10.159" v="505" actId="26606"/>
          <ac:spMkLst>
            <pc:docMk/>
            <pc:sldMk cId="38496123" sldId="267"/>
            <ac:spMk id="2" creationId="{8101CDDD-F11A-EB27-761C-454A464859E6}"/>
          </ac:spMkLst>
        </pc:spChg>
        <pc:spChg chg="add del mod">
          <ac:chgData name="Velaga Subhash" userId="289c15be6bd13d4b" providerId="LiveId" clId="{265341DC-ADCD-4469-BEC1-1B7648E7BCFA}" dt="2025-04-22T05:47:10.190" v="506" actId="26606"/>
          <ac:spMkLst>
            <pc:docMk/>
            <pc:sldMk cId="38496123" sldId="267"/>
            <ac:spMk id="3" creationId="{BF3C6C2B-A906-E4D6-85DA-28020170B6BB}"/>
          </ac:spMkLst>
        </pc:spChg>
        <pc:spChg chg="add mod">
          <ac:chgData name="Velaga Subhash" userId="289c15be6bd13d4b" providerId="LiveId" clId="{265341DC-ADCD-4469-BEC1-1B7648E7BCFA}" dt="2025-04-22T06:14:19.916" v="704" actId="1037"/>
          <ac:spMkLst>
            <pc:docMk/>
            <pc:sldMk cId="38496123" sldId="267"/>
            <ac:spMk id="4" creationId="{86E33AF1-2DC6-240E-5041-DC4B658980A7}"/>
          </ac:spMkLst>
        </pc:spChg>
        <pc:spChg chg="add del">
          <ac:chgData name="Velaga Subhash" userId="289c15be6bd13d4b" providerId="LiveId" clId="{265341DC-ADCD-4469-BEC1-1B7648E7BCFA}" dt="2025-04-22T05:46:58.933" v="503" actId="26606"/>
          <ac:spMkLst>
            <pc:docMk/>
            <pc:sldMk cId="38496123" sldId="267"/>
            <ac:spMk id="9" creationId="{BFABBCE0-E08C-4BBE-9FD2-E2B253D4D5F2}"/>
          </ac:spMkLst>
        </pc:spChg>
        <pc:spChg chg="add del">
          <ac:chgData name="Velaga Subhash" userId="289c15be6bd13d4b" providerId="LiveId" clId="{265341DC-ADCD-4469-BEC1-1B7648E7BCFA}" dt="2025-04-22T05:46:58.933" v="503" actId="26606"/>
          <ac:spMkLst>
            <pc:docMk/>
            <pc:sldMk cId="38496123" sldId="267"/>
            <ac:spMk id="11" creationId="{FF426BAC-43D6-468E-B6FF-167034D5CE43}"/>
          </ac:spMkLst>
        </pc:spChg>
        <pc:spChg chg="add del">
          <ac:chgData name="Velaga Subhash" userId="289c15be6bd13d4b" providerId="LiveId" clId="{265341DC-ADCD-4469-BEC1-1B7648E7BCFA}" dt="2025-04-22T05:46:58.933" v="503" actId="26606"/>
          <ac:spMkLst>
            <pc:docMk/>
            <pc:sldMk cId="38496123" sldId="267"/>
            <ac:spMk id="13" creationId="{FB02D80E-5995-4C54-8387-5893C2C89473}"/>
          </ac:spMkLst>
        </pc:spChg>
        <pc:spChg chg="add del">
          <ac:chgData name="Velaga Subhash" userId="289c15be6bd13d4b" providerId="LiveId" clId="{265341DC-ADCD-4469-BEC1-1B7648E7BCFA}" dt="2025-04-22T05:46:58.933" v="503" actId="26606"/>
          <ac:spMkLst>
            <pc:docMk/>
            <pc:sldMk cId="38496123" sldId="267"/>
            <ac:spMk id="15" creationId="{896083C8-1401-4950-AF56-E2FAFE42D656}"/>
          </ac:spMkLst>
        </pc:spChg>
        <pc:graphicFrameChg chg="add del">
          <ac:chgData name="Velaga Subhash" userId="289c15be6bd13d4b" providerId="LiveId" clId="{265341DC-ADCD-4469-BEC1-1B7648E7BCFA}" dt="2025-04-22T05:46:56.238" v="501" actId="26606"/>
          <ac:graphicFrameMkLst>
            <pc:docMk/>
            <pc:sldMk cId="38496123" sldId="267"/>
            <ac:graphicFrameMk id="5" creationId="{DEEEE45C-1F91-E745-B289-CCD51A67C0AD}"/>
          </ac:graphicFrameMkLst>
        </pc:graphicFrameChg>
        <pc:graphicFrameChg chg="add del">
          <ac:chgData name="Velaga Subhash" userId="289c15be6bd13d4b" providerId="LiveId" clId="{265341DC-ADCD-4469-BEC1-1B7648E7BCFA}" dt="2025-04-22T05:46:58.933" v="503" actId="26606"/>
          <ac:graphicFrameMkLst>
            <pc:docMk/>
            <pc:sldMk cId="38496123" sldId="267"/>
            <ac:graphicFrameMk id="7" creationId="{A19A1C5B-CFBF-E904-418C-5CB49657E45B}"/>
          </ac:graphicFrameMkLst>
        </pc:graphicFrameChg>
        <pc:graphicFrameChg chg="add del">
          <ac:chgData name="Velaga Subhash" userId="289c15be6bd13d4b" providerId="LiveId" clId="{265341DC-ADCD-4469-BEC1-1B7648E7BCFA}" dt="2025-04-22T05:47:10.159" v="505" actId="26606"/>
          <ac:graphicFrameMkLst>
            <pc:docMk/>
            <pc:sldMk cId="38496123" sldId="267"/>
            <ac:graphicFrameMk id="17" creationId="{DEEEE45C-1F91-E745-B289-CCD51A67C0AD}"/>
          </ac:graphicFrameMkLst>
        </pc:graphicFrameChg>
        <pc:graphicFrameChg chg="add">
          <ac:chgData name="Velaga Subhash" userId="289c15be6bd13d4b" providerId="LiveId" clId="{265341DC-ADCD-4469-BEC1-1B7648E7BCFA}" dt="2025-04-22T05:47:10.190" v="506" actId="26606"/>
          <ac:graphicFrameMkLst>
            <pc:docMk/>
            <pc:sldMk cId="38496123" sldId="267"/>
            <ac:graphicFrameMk id="19" creationId="{870DCA60-0776-0B5E-7C44-C098D510004E}"/>
          </ac:graphicFrameMkLst>
        </pc:graphicFrameChg>
      </pc:sldChg>
      <pc:sldChg chg="addSp delSp modSp new mod setBg setClrOvrMap">
        <pc:chgData name="Velaga Subhash" userId="289c15be6bd13d4b" providerId="LiveId" clId="{265341DC-ADCD-4469-BEC1-1B7648E7BCFA}" dt="2025-04-22T06:19:16.815" v="889" actId="255"/>
        <pc:sldMkLst>
          <pc:docMk/>
          <pc:sldMk cId="3441183405" sldId="268"/>
        </pc:sldMkLst>
        <pc:spChg chg="mod">
          <ac:chgData name="Velaga Subhash" userId="289c15be6bd13d4b" providerId="LiveId" clId="{265341DC-ADCD-4469-BEC1-1B7648E7BCFA}" dt="2025-04-22T06:19:16.815" v="889" actId="255"/>
          <ac:spMkLst>
            <pc:docMk/>
            <pc:sldMk cId="3441183405" sldId="268"/>
            <ac:spMk id="2" creationId="{1FD4B26E-7252-C48F-99C0-8C29E00F2741}"/>
          </ac:spMkLst>
        </pc:spChg>
        <pc:spChg chg="del mod">
          <ac:chgData name="Velaga Subhash" userId="289c15be6bd13d4b" providerId="LiveId" clId="{265341DC-ADCD-4469-BEC1-1B7648E7BCFA}" dt="2025-04-22T05:46:31.329" v="498" actId="478"/>
          <ac:spMkLst>
            <pc:docMk/>
            <pc:sldMk cId="3441183405" sldId="268"/>
            <ac:spMk id="3" creationId="{16B31455-6A2A-E0D1-4DF5-CCED1E0E1946}"/>
          </ac:spMkLst>
        </pc:spChg>
        <pc:spChg chg="add del mod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5" creationId="{EC223DD7-072F-07F1-2906-DF5C85A8287E}"/>
          </ac:spMkLst>
        </pc:spChg>
        <pc:spChg chg="add del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7" creationId="{DCF4EB5C-ED25-4675-8255-2F5B12CFFCF0}"/>
          </ac:spMkLst>
        </pc:spChg>
        <pc:spChg chg="add del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9" creationId="{9514EC6E-A557-42A2-BCDC-3ABFFC5E564D}"/>
          </ac:spMkLst>
        </pc:spChg>
        <pc:spChg chg="add del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11" creationId="{905482C9-EB42-4BFE-95BF-7FD661F07657}"/>
          </ac:spMkLst>
        </pc:spChg>
        <pc:spChg chg="add del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13" creationId="{7539E646-A625-4A26-86ED-BD90EDD329F7}"/>
          </ac:spMkLst>
        </pc:spChg>
        <pc:spChg chg="add">
          <ac:chgData name="Velaga Subhash" userId="289c15be6bd13d4b" providerId="LiveId" clId="{265341DC-ADCD-4469-BEC1-1B7648E7BCFA}" dt="2025-04-22T05:46:35.072" v="499" actId="26606"/>
          <ac:spMkLst>
            <pc:docMk/>
            <pc:sldMk cId="3441183405" sldId="268"/>
            <ac:spMk id="15" creationId="{8E019540-1104-4B12-9F83-45F58674186F}"/>
          </ac:spMkLst>
        </pc:spChg>
        <pc:spChg chg="add del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17" creationId="{3580CFD6-E44A-486A-9E73-D8D948F78A34}"/>
          </ac:spMkLst>
        </pc:spChg>
        <pc:spChg chg="add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25" creationId="{2987D6F4-EC95-4EF1-A8AD-4B70386CEEC7}"/>
          </ac:spMkLst>
        </pc:spChg>
        <pc:spChg chg="add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27" creationId="{F5F792DF-9D0A-4DB6-9A9E-7312F5A7E87D}"/>
          </ac:spMkLst>
        </pc:spChg>
        <pc:spChg chg="add">
          <ac:chgData name="Velaga Subhash" userId="289c15be6bd13d4b" providerId="LiveId" clId="{265341DC-ADCD-4469-BEC1-1B7648E7BCFA}" dt="2025-04-22T06:18:10.966" v="885" actId="26606"/>
          <ac:spMkLst>
            <pc:docMk/>
            <pc:sldMk cId="3441183405" sldId="268"/>
            <ac:spMk id="29" creationId="{7BC7EA7B-802E-41F4-8926-C4475287AA31}"/>
          </ac:spMkLst>
        </pc:spChg>
      </pc:sldChg>
      <pc:sldChg chg="addSp delSp modSp new mod setBg">
        <pc:chgData name="Velaga Subhash" userId="289c15be6bd13d4b" providerId="LiveId" clId="{265341DC-ADCD-4469-BEC1-1B7648E7BCFA}" dt="2025-04-22T06:16:02.702" v="825" actId="20577"/>
        <pc:sldMkLst>
          <pc:docMk/>
          <pc:sldMk cId="2817755863" sldId="269"/>
        </pc:sldMkLst>
        <pc:spChg chg="mod">
          <ac:chgData name="Velaga Subhash" userId="289c15be6bd13d4b" providerId="LiveId" clId="{265341DC-ADCD-4469-BEC1-1B7648E7BCFA}" dt="2025-04-22T06:09:34.545" v="604" actId="26606"/>
          <ac:spMkLst>
            <pc:docMk/>
            <pc:sldMk cId="2817755863" sldId="269"/>
            <ac:spMk id="2" creationId="{09AA04F2-5A31-F22C-B32E-96E55F1881D4}"/>
          </ac:spMkLst>
        </pc:spChg>
        <pc:spChg chg="add del mod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3" creationId="{950E34EB-A22D-94C4-E0F8-D69A5EDB11DF}"/>
          </ac:spMkLst>
        </pc:spChg>
        <pc:spChg chg="add mod">
          <ac:chgData name="Velaga Subhash" userId="289c15be6bd13d4b" providerId="LiveId" clId="{265341DC-ADCD-4469-BEC1-1B7648E7BCFA}" dt="2025-04-22T06:16:02.702" v="825" actId="20577"/>
          <ac:spMkLst>
            <pc:docMk/>
            <pc:sldMk cId="2817755863" sldId="269"/>
            <ac:spMk id="4" creationId="{2293DE0A-132E-626F-167E-3C26A8A7F1B1}"/>
          </ac:spMkLst>
        </pc:spChg>
        <pc:spChg chg="add del">
          <ac:chgData name="Velaga Subhash" userId="289c15be6bd13d4b" providerId="LiveId" clId="{265341DC-ADCD-4469-BEC1-1B7648E7BCFA}" dt="2025-04-22T06:04:31.166" v="585" actId="26606"/>
          <ac:spMkLst>
            <pc:docMk/>
            <pc:sldMk cId="2817755863" sldId="269"/>
            <ac:spMk id="8" creationId="{18FFF8BA-E008-4068-851C-2CED296AC5C1}"/>
          </ac:spMkLst>
        </pc:spChg>
        <pc:spChg chg="add del">
          <ac:chgData name="Velaga Subhash" userId="289c15be6bd13d4b" providerId="LiveId" clId="{265341DC-ADCD-4469-BEC1-1B7648E7BCFA}" dt="2025-04-22T06:04:31.166" v="585" actId="26606"/>
          <ac:spMkLst>
            <pc:docMk/>
            <pc:sldMk cId="2817755863" sldId="269"/>
            <ac:spMk id="10" creationId="{1A75B5EE-3124-4314-90F7-8D9AFE941D00}"/>
          </ac:spMkLst>
        </pc:spChg>
        <pc:spChg chg="add del">
          <ac:chgData name="Velaga Subhash" userId="289c15be6bd13d4b" providerId="LiveId" clId="{265341DC-ADCD-4469-BEC1-1B7648E7BCFA}" dt="2025-04-22T06:04:31.166" v="585" actId="26606"/>
          <ac:spMkLst>
            <pc:docMk/>
            <pc:sldMk cId="2817755863" sldId="269"/>
            <ac:spMk id="12" creationId="{00129C37-C465-4475-927F-B861932A3737}"/>
          </ac:spMkLst>
        </pc:spChg>
        <pc:spChg chg="add del">
          <ac:chgData name="Velaga Subhash" userId="289c15be6bd13d4b" providerId="LiveId" clId="{265341DC-ADCD-4469-BEC1-1B7648E7BCFA}" dt="2025-04-22T06:04:31.166" v="585" actId="26606"/>
          <ac:spMkLst>
            <pc:docMk/>
            <pc:sldMk cId="2817755863" sldId="269"/>
            <ac:spMk id="14" creationId="{8F92C143-3594-4735-B621-397DDDA5F82B}"/>
          </ac:spMkLst>
        </pc:spChg>
        <pc:spChg chg="add del">
          <ac:chgData name="Velaga Subhash" userId="289c15be6bd13d4b" providerId="LiveId" clId="{265341DC-ADCD-4469-BEC1-1B7648E7BCFA}" dt="2025-04-22T06:04:31.166" v="585" actId="26606"/>
          <ac:spMkLst>
            <pc:docMk/>
            <pc:sldMk cId="2817755863" sldId="269"/>
            <ac:spMk id="16" creationId="{DC1A03D1-169B-4C87-8F26-45E0BAC2B1FF}"/>
          </ac:spMkLst>
        </pc:spChg>
        <pc:spChg chg="add del">
          <ac:chgData name="Velaga Subhash" userId="289c15be6bd13d4b" providerId="LiveId" clId="{265341DC-ADCD-4469-BEC1-1B7648E7BCFA}" dt="2025-04-22T06:04:33.749" v="587" actId="26606"/>
          <ac:spMkLst>
            <pc:docMk/>
            <pc:sldMk cId="2817755863" sldId="269"/>
            <ac:spMk id="18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4:33.749" v="587" actId="26606"/>
          <ac:spMkLst>
            <pc:docMk/>
            <pc:sldMk cId="2817755863" sldId="269"/>
            <ac:spMk id="19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4:33.749" v="587" actId="26606"/>
          <ac:spMkLst>
            <pc:docMk/>
            <pc:sldMk cId="2817755863" sldId="269"/>
            <ac:spMk id="20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4:33.749" v="587" actId="26606"/>
          <ac:spMkLst>
            <pc:docMk/>
            <pc:sldMk cId="2817755863" sldId="269"/>
            <ac:spMk id="21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4:33.749" v="587" actId="26606"/>
          <ac:spMkLst>
            <pc:docMk/>
            <pc:sldMk cId="2817755863" sldId="269"/>
            <ac:spMk id="22" creationId="{8952EF87-C74F-4D3F-9CAD-EEA1733C9BD0}"/>
          </ac:spMkLst>
        </pc:spChg>
        <pc:spChg chg="add del">
          <ac:chgData name="Velaga Subhash" userId="289c15be6bd13d4b" providerId="LiveId" clId="{265341DC-ADCD-4469-BEC1-1B7648E7BCFA}" dt="2025-04-22T06:04:36.871" v="589" actId="26606"/>
          <ac:spMkLst>
            <pc:docMk/>
            <pc:sldMk cId="2817755863" sldId="269"/>
            <ac:spMk id="24" creationId="{B373F125-DEF3-41D6-9918-AB21A2ACC37A}"/>
          </ac:spMkLst>
        </pc:spChg>
        <pc:spChg chg="add del">
          <ac:chgData name="Velaga Subhash" userId="289c15be6bd13d4b" providerId="LiveId" clId="{265341DC-ADCD-4469-BEC1-1B7648E7BCFA}" dt="2025-04-22T06:04:36.871" v="589" actId="26606"/>
          <ac:spMkLst>
            <pc:docMk/>
            <pc:sldMk cId="2817755863" sldId="269"/>
            <ac:spMk id="25" creationId="{71E9F226-EB6E-48C9-ADDA-636DE4BF4EBE}"/>
          </ac:spMkLst>
        </pc:spChg>
        <pc:spChg chg="add del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27" creationId="{F858DF7D-C2D0-4B03-A7A0-2F06B789EE35}"/>
          </ac:spMkLst>
        </pc:spChg>
        <pc:spChg chg="add del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28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29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30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8:13.209" v="596" actId="26606"/>
          <ac:spMkLst>
            <pc:docMk/>
            <pc:sldMk cId="2817755863" sldId="269"/>
            <ac:spMk id="31" creationId="{8952EF87-C74F-4D3F-9CAD-EEA1733C9BD0}"/>
          </ac:spMkLst>
        </pc:spChg>
        <pc:spChg chg="add del">
          <ac:chgData name="Velaga Subhash" userId="289c15be6bd13d4b" providerId="LiveId" clId="{265341DC-ADCD-4469-BEC1-1B7648E7BCFA}" dt="2025-04-22T06:08:13.086" v="595" actId="26606"/>
          <ac:spMkLst>
            <pc:docMk/>
            <pc:sldMk cId="2817755863" sldId="269"/>
            <ac:spMk id="36" creationId="{1B26B711-3121-40B0-8377-A64F3DC00C7A}"/>
          </ac:spMkLst>
        </pc:spChg>
        <pc:spChg chg="add del">
          <ac:chgData name="Velaga Subhash" userId="289c15be6bd13d4b" providerId="LiveId" clId="{265341DC-ADCD-4469-BEC1-1B7648E7BCFA}" dt="2025-04-22T06:08:13.086" v="595" actId="26606"/>
          <ac:spMkLst>
            <pc:docMk/>
            <pc:sldMk cId="2817755863" sldId="269"/>
            <ac:spMk id="37" creationId="{645C4D3D-ABBA-4B4E-93E5-01E343719849}"/>
          </ac:spMkLst>
        </pc:spChg>
        <pc:spChg chg="add del">
          <ac:chgData name="Velaga Subhash" userId="289c15be6bd13d4b" providerId="LiveId" clId="{265341DC-ADCD-4469-BEC1-1B7648E7BCFA}" dt="2025-04-22T06:08:13.086" v="595" actId="26606"/>
          <ac:spMkLst>
            <pc:docMk/>
            <pc:sldMk cId="2817755863" sldId="269"/>
            <ac:spMk id="38" creationId="{98DDD5E5-0097-4C6C-B266-5732EDA96CC4}"/>
          </ac:spMkLst>
        </pc:spChg>
        <pc:spChg chg="add del">
          <ac:chgData name="Velaga Subhash" userId="289c15be6bd13d4b" providerId="LiveId" clId="{265341DC-ADCD-4469-BEC1-1B7648E7BCFA}" dt="2025-04-22T06:08:13.086" v="595" actId="26606"/>
          <ac:spMkLst>
            <pc:docMk/>
            <pc:sldMk cId="2817755863" sldId="269"/>
            <ac:spMk id="39" creationId="{8952EF87-C74F-4D3F-9CAD-EEA1733C9BD0}"/>
          </ac:spMkLst>
        </pc:spChg>
        <pc:spChg chg="add">
          <ac:chgData name="Velaga Subhash" userId="289c15be6bd13d4b" providerId="LiveId" clId="{265341DC-ADCD-4469-BEC1-1B7648E7BCFA}" dt="2025-04-22T06:09:34.545" v="604" actId="26606"/>
          <ac:spMkLst>
            <pc:docMk/>
            <pc:sldMk cId="2817755863" sldId="269"/>
            <ac:spMk id="44" creationId="{1BB56EB9-078F-4952-AC1F-149C7A0AE4D5}"/>
          </ac:spMkLst>
        </pc:spChg>
        <pc:spChg chg="add">
          <ac:chgData name="Velaga Subhash" userId="289c15be6bd13d4b" providerId="LiveId" clId="{265341DC-ADCD-4469-BEC1-1B7648E7BCFA}" dt="2025-04-22T06:09:34.545" v="604" actId="26606"/>
          <ac:spMkLst>
            <pc:docMk/>
            <pc:sldMk cId="2817755863" sldId="269"/>
            <ac:spMk id="45" creationId="{EE54A6FE-D8CB-48A3-900B-053D4EBD3B85}"/>
          </ac:spMkLst>
        </pc:spChg>
        <pc:spChg chg="add">
          <ac:chgData name="Velaga Subhash" userId="289c15be6bd13d4b" providerId="LiveId" clId="{265341DC-ADCD-4469-BEC1-1B7648E7BCFA}" dt="2025-04-22T06:09:34.545" v="604" actId="26606"/>
          <ac:spMkLst>
            <pc:docMk/>
            <pc:sldMk cId="2817755863" sldId="269"/>
            <ac:spMk id="46" creationId="{7B42427A-0A1F-4A55-8705-D9179F1E0CFB}"/>
          </ac:spMkLst>
        </pc:spChg>
        <pc:spChg chg="add del">
          <ac:chgData name="Velaga Subhash" userId="289c15be6bd13d4b" providerId="LiveId" clId="{265341DC-ADCD-4469-BEC1-1B7648E7BCFA}" dt="2025-04-22T06:09:30.507" v="599" actId="26606"/>
          <ac:spMkLst>
            <pc:docMk/>
            <pc:sldMk cId="2817755863" sldId="269"/>
            <ac:spMk id="47" creationId="{064D2207-AA67-DAD1-D42E-7A07328CA8EF}"/>
          </ac:spMkLst>
        </pc:spChg>
        <pc:spChg chg="add">
          <ac:chgData name="Velaga Subhash" userId="289c15be6bd13d4b" providerId="LiveId" clId="{265341DC-ADCD-4469-BEC1-1B7648E7BCFA}" dt="2025-04-22T06:09:34.545" v="604" actId="26606"/>
          <ac:spMkLst>
            <pc:docMk/>
            <pc:sldMk cId="2817755863" sldId="269"/>
            <ac:spMk id="48" creationId="{10058680-D07C-4893-B2B7-91543F18AB32}"/>
          </ac:spMkLst>
        </pc:spChg>
        <pc:spChg chg="add del">
          <ac:chgData name="Velaga Subhash" userId="289c15be6bd13d4b" providerId="LiveId" clId="{265341DC-ADCD-4469-BEC1-1B7648E7BCFA}" dt="2025-04-22T06:09:30.507" v="599" actId="26606"/>
          <ac:spMkLst>
            <pc:docMk/>
            <pc:sldMk cId="2817755863" sldId="269"/>
            <ac:spMk id="49" creationId="{BE047182-D574-4420-02BD-B15749636F5A}"/>
          </ac:spMkLst>
        </pc:spChg>
        <pc:spChg chg="add del">
          <ac:chgData name="Velaga Subhash" userId="289c15be6bd13d4b" providerId="LiveId" clId="{265341DC-ADCD-4469-BEC1-1B7648E7BCFA}" dt="2025-04-22T06:09:30.507" v="599" actId="26606"/>
          <ac:spMkLst>
            <pc:docMk/>
            <pc:sldMk cId="2817755863" sldId="269"/>
            <ac:spMk id="51" creationId="{70F9EDA4-AE82-51D4-9890-D3FD6D2AF0E1}"/>
          </ac:spMkLst>
        </pc:spChg>
        <pc:spChg chg="add del">
          <ac:chgData name="Velaga Subhash" userId="289c15be6bd13d4b" providerId="LiveId" clId="{265341DC-ADCD-4469-BEC1-1B7648E7BCFA}" dt="2025-04-22T06:09:30.507" v="599" actId="26606"/>
          <ac:spMkLst>
            <pc:docMk/>
            <pc:sldMk cId="2817755863" sldId="269"/>
            <ac:spMk id="53" creationId="{6832D855-C8B5-8666-2EF6-1D436A827AE3}"/>
          </ac:spMkLst>
        </pc:spChg>
        <pc:spChg chg="add del">
          <ac:chgData name="Velaga Subhash" userId="289c15be6bd13d4b" providerId="LiveId" clId="{265341DC-ADCD-4469-BEC1-1B7648E7BCFA}" dt="2025-04-22T06:09:32.931" v="601" actId="26606"/>
          <ac:spMkLst>
            <pc:docMk/>
            <pc:sldMk cId="2817755863" sldId="269"/>
            <ac:spMk id="55" creationId="{A2413CA5-4739-4BC9-8BB3-B0A4928D314F}"/>
          </ac:spMkLst>
        </pc:spChg>
        <pc:spChg chg="add del">
          <ac:chgData name="Velaga Subhash" userId="289c15be6bd13d4b" providerId="LiveId" clId="{265341DC-ADCD-4469-BEC1-1B7648E7BCFA}" dt="2025-04-22T06:09:32.931" v="601" actId="26606"/>
          <ac:spMkLst>
            <pc:docMk/>
            <pc:sldMk cId="2817755863" sldId="269"/>
            <ac:spMk id="56" creationId="{1DDC3EF6-2EA5-44B3-94C7-9DDA67A127D0}"/>
          </ac:spMkLst>
        </pc:spChg>
        <pc:spChg chg="add del">
          <ac:chgData name="Velaga Subhash" userId="289c15be6bd13d4b" providerId="LiveId" clId="{265341DC-ADCD-4469-BEC1-1B7648E7BCFA}" dt="2025-04-22T06:09:32.931" v="601" actId="26606"/>
          <ac:spMkLst>
            <pc:docMk/>
            <pc:sldMk cId="2817755863" sldId="269"/>
            <ac:spMk id="57" creationId="{87925A9A-E9FA-496E-9C09-7C2845E0062B}"/>
          </ac:spMkLst>
        </pc:spChg>
        <pc:spChg chg="add del">
          <ac:chgData name="Velaga Subhash" userId="289c15be6bd13d4b" providerId="LiveId" clId="{265341DC-ADCD-4469-BEC1-1B7648E7BCFA}" dt="2025-04-22T06:09:32.931" v="601" actId="26606"/>
          <ac:spMkLst>
            <pc:docMk/>
            <pc:sldMk cId="2817755863" sldId="269"/>
            <ac:spMk id="58" creationId="{2073ABB4-E164-4CBF-ADFF-25552BB7913B}"/>
          </ac:spMkLst>
        </pc:spChg>
        <pc:spChg chg="add del">
          <ac:chgData name="Velaga Subhash" userId="289c15be6bd13d4b" providerId="LiveId" clId="{265341DC-ADCD-4469-BEC1-1B7648E7BCFA}" dt="2025-04-22T06:09:32.931" v="601" actId="26606"/>
          <ac:spMkLst>
            <pc:docMk/>
            <pc:sldMk cId="2817755863" sldId="269"/>
            <ac:spMk id="59" creationId="{1259A422-0023-4292-8200-E080556F30F9}"/>
          </ac:spMkLst>
        </pc:spChg>
        <pc:graphicFrameChg chg="add del">
          <ac:chgData name="Velaga Subhash" userId="289c15be6bd13d4b" providerId="LiveId" clId="{265341DC-ADCD-4469-BEC1-1B7648E7BCFA}" dt="2025-04-22T06:08:08.294" v="593" actId="26606"/>
          <ac:graphicFrameMkLst>
            <pc:docMk/>
            <pc:sldMk cId="2817755863" sldId="269"/>
            <ac:graphicFrameMk id="33" creationId="{577309AA-D89F-113C-1D55-F94602D8064D}"/>
          </ac:graphicFrameMkLst>
        </pc:graphicFrameChg>
        <pc:graphicFrameChg chg="add mod modGraphic">
          <ac:chgData name="Velaga Subhash" userId="289c15be6bd13d4b" providerId="LiveId" clId="{265341DC-ADCD-4469-BEC1-1B7648E7BCFA}" dt="2025-04-22T06:09:46.521" v="607" actId="14100"/>
          <ac:graphicFrameMkLst>
            <pc:docMk/>
            <pc:sldMk cId="2817755863" sldId="269"/>
            <ac:graphicFrameMk id="42" creationId="{577309AA-D89F-113C-1D55-F94602D8064D}"/>
          </ac:graphicFrameMkLst>
        </pc:graphicFrameChg>
      </pc:sldChg>
      <pc:sldChg chg="addSp delSp modSp add mod">
        <pc:chgData name="Velaga Subhash" userId="289c15be6bd13d4b" providerId="LiveId" clId="{265341DC-ADCD-4469-BEC1-1B7648E7BCFA}" dt="2025-04-22T06:16:10.405" v="826"/>
        <pc:sldMkLst>
          <pc:docMk/>
          <pc:sldMk cId="632083446" sldId="270"/>
        </pc:sldMkLst>
        <pc:spChg chg="del mod">
          <ac:chgData name="Velaga Subhash" userId="289c15be6bd13d4b" providerId="LiveId" clId="{265341DC-ADCD-4469-BEC1-1B7648E7BCFA}" dt="2025-04-22T06:09:09.018" v="597" actId="26606"/>
          <ac:spMkLst>
            <pc:docMk/>
            <pc:sldMk cId="632083446" sldId="270"/>
            <ac:spMk id="3" creationId="{F6B79846-1716-CC04-2E7E-1873B7BBB2E6}"/>
          </ac:spMkLst>
        </pc:spChg>
        <pc:spChg chg="add mod">
          <ac:chgData name="Velaga Subhash" userId="289c15be6bd13d4b" providerId="LiveId" clId="{265341DC-ADCD-4469-BEC1-1B7648E7BCFA}" dt="2025-04-22T06:16:10.405" v="826"/>
          <ac:spMkLst>
            <pc:docMk/>
            <pc:sldMk cId="632083446" sldId="270"/>
            <ac:spMk id="4" creationId="{7BF5A57A-EEC8-28C0-1F24-361C1F761CE1}"/>
          </ac:spMkLst>
        </pc:spChg>
        <pc:graphicFrameChg chg="add mod">
          <ac:chgData name="Velaga Subhash" userId="289c15be6bd13d4b" providerId="LiveId" clId="{265341DC-ADCD-4469-BEC1-1B7648E7BCFA}" dt="2025-04-22T06:11:50.235" v="615" actId="14100"/>
          <ac:graphicFrameMkLst>
            <pc:docMk/>
            <pc:sldMk cId="632083446" sldId="270"/>
            <ac:graphicFrameMk id="5" creationId="{C88F4CB8-D88C-86CB-66F8-36235DEA45E4}"/>
          </ac:graphicFrameMkLst>
        </pc:graphicFrameChg>
      </pc:sldChg>
      <pc:sldChg chg="addSp delSp modSp add mod">
        <pc:chgData name="Velaga Subhash" userId="289c15be6bd13d4b" providerId="LiveId" clId="{265341DC-ADCD-4469-BEC1-1B7648E7BCFA}" dt="2025-04-22T06:16:16.020" v="827"/>
        <pc:sldMkLst>
          <pc:docMk/>
          <pc:sldMk cId="3514434285" sldId="271"/>
        </pc:sldMkLst>
        <pc:spChg chg="del mod">
          <ac:chgData name="Velaga Subhash" userId="289c15be6bd13d4b" providerId="LiveId" clId="{265341DC-ADCD-4469-BEC1-1B7648E7BCFA}" dt="2025-04-22T06:10:27.533" v="608" actId="26606"/>
          <ac:spMkLst>
            <pc:docMk/>
            <pc:sldMk cId="3514434285" sldId="271"/>
            <ac:spMk id="3" creationId="{289FC4BE-3AF1-2367-FF63-3BEFED36D1D6}"/>
          </ac:spMkLst>
        </pc:spChg>
        <pc:spChg chg="add mod">
          <ac:chgData name="Velaga Subhash" userId="289c15be6bd13d4b" providerId="LiveId" clId="{265341DC-ADCD-4469-BEC1-1B7648E7BCFA}" dt="2025-04-22T06:16:16.020" v="827"/>
          <ac:spMkLst>
            <pc:docMk/>
            <pc:sldMk cId="3514434285" sldId="271"/>
            <ac:spMk id="4" creationId="{9635082B-95BD-FFA2-E16B-EA5A697F5472}"/>
          </ac:spMkLst>
        </pc:spChg>
        <pc:graphicFrameChg chg="add mod">
          <ac:chgData name="Velaga Subhash" userId="289c15be6bd13d4b" providerId="LiveId" clId="{265341DC-ADCD-4469-BEC1-1B7648E7BCFA}" dt="2025-04-22T06:10:44.051" v="609" actId="14100"/>
          <ac:graphicFrameMkLst>
            <pc:docMk/>
            <pc:sldMk cId="3514434285" sldId="271"/>
            <ac:graphicFrameMk id="5" creationId="{D64C2E4A-5CD5-7B19-8B89-9017EE45E4EA}"/>
          </ac:graphicFrameMkLst>
        </pc:graphicFrameChg>
      </pc:sldChg>
      <pc:sldChg chg="addSp delSp modSp add mod ord">
        <pc:chgData name="Velaga Subhash" userId="289c15be6bd13d4b" providerId="LiveId" clId="{265341DC-ADCD-4469-BEC1-1B7648E7BCFA}" dt="2025-04-22T06:30:18.939" v="1049"/>
        <pc:sldMkLst>
          <pc:docMk/>
          <pc:sldMk cId="1992176141" sldId="272"/>
        </pc:sldMkLst>
        <pc:spChg chg="del mod">
          <ac:chgData name="Velaga Subhash" userId="289c15be6bd13d4b" providerId="LiveId" clId="{265341DC-ADCD-4469-BEC1-1B7648E7BCFA}" dt="2025-04-22T06:10:57.456" v="610" actId="26606"/>
          <ac:spMkLst>
            <pc:docMk/>
            <pc:sldMk cId="1992176141" sldId="272"/>
            <ac:spMk id="3" creationId="{49CDD6D6-AB03-DFAB-A4E5-87A632C964B4}"/>
          </ac:spMkLst>
        </pc:spChg>
        <pc:spChg chg="add mod">
          <ac:chgData name="Velaga Subhash" userId="289c15be6bd13d4b" providerId="LiveId" clId="{265341DC-ADCD-4469-BEC1-1B7648E7BCFA}" dt="2025-04-22T06:17:12.533" v="881" actId="20577"/>
          <ac:spMkLst>
            <pc:docMk/>
            <pc:sldMk cId="1992176141" sldId="272"/>
            <ac:spMk id="4" creationId="{C0B161E4-A316-6A8A-A067-D16E4635D0B3}"/>
          </ac:spMkLst>
        </pc:spChg>
        <pc:graphicFrameChg chg="add mod">
          <ac:chgData name="Velaga Subhash" userId="289c15be6bd13d4b" providerId="LiveId" clId="{265341DC-ADCD-4469-BEC1-1B7648E7BCFA}" dt="2025-04-22T06:11:03.108" v="611" actId="14100"/>
          <ac:graphicFrameMkLst>
            <pc:docMk/>
            <pc:sldMk cId="1992176141" sldId="272"/>
            <ac:graphicFrameMk id="5" creationId="{B7819218-7656-3210-957E-42A12067B473}"/>
          </ac:graphicFrameMkLst>
        </pc:graphicFrameChg>
      </pc:sldChg>
      <pc:sldChg chg="addSp delSp modSp add mod ord">
        <pc:chgData name="Velaga Subhash" userId="289c15be6bd13d4b" providerId="LiveId" clId="{265341DC-ADCD-4469-BEC1-1B7648E7BCFA}" dt="2025-04-22T06:30:11.470" v="1047"/>
        <pc:sldMkLst>
          <pc:docMk/>
          <pc:sldMk cId="1989172823" sldId="273"/>
        </pc:sldMkLst>
        <pc:spChg chg="del mod">
          <ac:chgData name="Velaga Subhash" userId="289c15be6bd13d4b" providerId="LiveId" clId="{265341DC-ADCD-4469-BEC1-1B7648E7BCFA}" dt="2025-04-22T06:11:19.257" v="612" actId="26606"/>
          <ac:spMkLst>
            <pc:docMk/>
            <pc:sldMk cId="1989172823" sldId="273"/>
            <ac:spMk id="3" creationId="{C4480141-3E67-4AC0-A4B1-FDAF389FB82B}"/>
          </ac:spMkLst>
        </pc:spChg>
        <pc:spChg chg="add mod">
          <ac:chgData name="Velaga Subhash" userId="289c15be6bd13d4b" providerId="LiveId" clId="{265341DC-ADCD-4469-BEC1-1B7648E7BCFA}" dt="2025-04-22T06:17:24.010" v="882"/>
          <ac:spMkLst>
            <pc:docMk/>
            <pc:sldMk cId="1989172823" sldId="273"/>
            <ac:spMk id="4" creationId="{3EF9FFC4-1BD0-7576-89AB-410155AFDD0C}"/>
          </ac:spMkLst>
        </pc:spChg>
        <pc:graphicFrameChg chg="add mod">
          <ac:chgData name="Velaga Subhash" userId="289c15be6bd13d4b" providerId="LiveId" clId="{265341DC-ADCD-4469-BEC1-1B7648E7BCFA}" dt="2025-04-22T06:11:27.156" v="613" actId="14100"/>
          <ac:graphicFrameMkLst>
            <pc:docMk/>
            <pc:sldMk cId="1989172823" sldId="273"/>
            <ac:graphicFrameMk id="5" creationId="{21188CB8-857D-A800-7F99-E4C1BBE900C6}"/>
          </ac:graphicFrameMkLst>
        </pc:graphicFrameChg>
      </pc:sldChg>
      <pc:sldChg chg="addSp delSp modSp new mod">
        <pc:chgData name="Velaga Subhash" userId="289c15be6bd13d4b" providerId="LiveId" clId="{265341DC-ADCD-4469-BEC1-1B7648E7BCFA}" dt="2025-04-22T06:14:29.627" v="705"/>
        <pc:sldMkLst>
          <pc:docMk/>
          <pc:sldMk cId="761557094" sldId="274"/>
        </pc:sldMkLst>
        <pc:spChg chg="mod">
          <ac:chgData name="Velaga Subhash" userId="289c15be6bd13d4b" providerId="LiveId" clId="{265341DC-ADCD-4469-BEC1-1B7648E7BCFA}" dt="2025-04-22T05:55:35.898" v="539" actId="255"/>
          <ac:spMkLst>
            <pc:docMk/>
            <pc:sldMk cId="761557094" sldId="274"/>
            <ac:spMk id="2" creationId="{7FFD8596-8A37-E652-5610-E9327A2BC6DC}"/>
          </ac:spMkLst>
        </pc:spChg>
        <pc:spChg chg="del mod">
          <ac:chgData name="Velaga Subhash" userId="289c15be6bd13d4b" providerId="LiveId" clId="{265341DC-ADCD-4469-BEC1-1B7648E7BCFA}" dt="2025-04-22T06:00:09.895" v="559" actId="26606"/>
          <ac:spMkLst>
            <pc:docMk/>
            <pc:sldMk cId="761557094" sldId="274"/>
            <ac:spMk id="3" creationId="{E152EDF5-F6CA-30F1-CAA5-14D22C49CFC2}"/>
          </ac:spMkLst>
        </pc:spChg>
        <pc:spChg chg="add mod">
          <ac:chgData name="Velaga Subhash" userId="289c15be6bd13d4b" providerId="LiveId" clId="{265341DC-ADCD-4469-BEC1-1B7648E7BCFA}" dt="2025-04-22T06:14:29.627" v="705"/>
          <ac:spMkLst>
            <pc:docMk/>
            <pc:sldMk cId="761557094" sldId="274"/>
            <ac:spMk id="4" creationId="{55D51F5D-6A5F-8400-4A17-E07C5ADD7CAC}"/>
          </ac:spMkLst>
        </pc:spChg>
        <pc:graphicFrameChg chg="add">
          <ac:chgData name="Velaga Subhash" userId="289c15be6bd13d4b" providerId="LiveId" clId="{265341DC-ADCD-4469-BEC1-1B7648E7BCFA}" dt="2025-04-22T06:00:09.895" v="559" actId="26606"/>
          <ac:graphicFrameMkLst>
            <pc:docMk/>
            <pc:sldMk cId="761557094" sldId="274"/>
            <ac:graphicFrameMk id="5" creationId="{5E1B3DB9-E66C-0B5D-0EF0-9A400D77D9A4}"/>
          </ac:graphicFrameMkLst>
        </pc:graphicFrameChg>
      </pc:sldChg>
      <pc:sldChg chg="addSp delSp modSp add mod">
        <pc:chgData name="Velaga Subhash" userId="289c15be6bd13d4b" providerId="LiveId" clId="{265341DC-ADCD-4469-BEC1-1B7648E7BCFA}" dt="2025-04-22T06:14:35.653" v="706"/>
        <pc:sldMkLst>
          <pc:docMk/>
          <pc:sldMk cId="388523629" sldId="275"/>
        </pc:sldMkLst>
        <pc:spChg chg="del mod">
          <ac:chgData name="Velaga Subhash" userId="289c15be6bd13d4b" providerId="LiveId" clId="{265341DC-ADCD-4469-BEC1-1B7648E7BCFA}" dt="2025-04-22T06:00:25.100" v="560" actId="26606"/>
          <ac:spMkLst>
            <pc:docMk/>
            <pc:sldMk cId="388523629" sldId="275"/>
            <ac:spMk id="3" creationId="{6C5A39F5-F7BE-2927-3EED-22002C88E5A6}"/>
          </ac:spMkLst>
        </pc:spChg>
        <pc:spChg chg="add mod">
          <ac:chgData name="Velaga Subhash" userId="289c15be6bd13d4b" providerId="LiveId" clId="{265341DC-ADCD-4469-BEC1-1B7648E7BCFA}" dt="2025-04-22T06:14:35.653" v="706"/>
          <ac:spMkLst>
            <pc:docMk/>
            <pc:sldMk cId="388523629" sldId="275"/>
            <ac:spMk id="4" creationId="{0518A2E2-1C6B-4ABD-72D8-810FCEF9431B}"/>
          </ac:spMkLst>
        </pc:spChg>
        <pc:graphicFrameChg chg="add">
          <ac:chgData name="Velaga Subhash" userId="289c15be6bd13d4b" providerId="LiveId" clId="{265341DC-ADCD-4469-BEC1-1B7648E7BCFA}" dt="2025-04-22T06:00:25.100" v="560" actId="26606"/>
          <ac:graphicFrameMkLst>
            <pc:docMk/>
            <pc:sldMk cId="388523629" sldId="275"/>
            <ac:graphicFrameMk id="5" creationId="{0EE0E6B2-CA3B-6809-2B5A-02676A58EE83}"/>
          </ac:graphicFrameMkLst>
        </pc:graphicFrameChg>
      </pc:sldChg>
      <pc:sldChg chg="addSp delSp modSp new mod ord">
        <pc:chgData name="Velaga Subhash" userId="289c15be6bd13d4b" providerId="LiveId" clId="{265341DC-ADCD-4469-BEC1-1B7648E7BCFA}" dt="2025-04-22T06:30:34.079" v="1050"/>
        <pc:sldMkLst>
          <pc:docMk/>
          <pc:sldMk cId="2106118346" sldId="276"/>
        </pc:sldMkLst>
        <pc:spChg chg="mod">
          <ac:chgData name="Velaga Subhash" userId="289c15be6bd13d4b" providerId="LiveId" clId="{265341DC-ADCD-4469-BEC1-1B7648E7BCFA}" dt="2025-04-22T06:20:47.181" v="909" actId="20577"/>
          <ac:spMkLst>
            <pc:docMk/>
            <pc:sldMk cId="2106118346" sldId="276"/>
            <ac:spMk id="2" creationId="{C3AE15A7-BD0A-D9EC-3746-731F08781CB2}"/>
          </ac:spMkLst>
        </pc:spChg>
        <pc:spChg chg="del">
          <ac:chgData name="Velaga Subhash" userId="289c15be6bd13d4b" providerId="LiveId" clId="{265341DC-ADCD-4469-BEC1-1B7648E7BCFA}" dt="2025-04-22T06:23:22.170" v="911" actId="478"/>
          <ac:spMkLst>
            <pc:docMk/>
            <pc:sldMk cId="2106118346" sldId="276"/>
            <ac:spMk id="3" creationId="{63175327-0B6E-EDDF-C0E8-B4862DFC6596}"/>
          </ac:spMkLst>
        </pc:spChg>
        <pc:spChg chg="add">
          <ac:chgData name="Velaga Subhash" userId="289c15be6bd13d4b" providerId="LiveId" clId="{265341DC-ADCD-4469-BEC1-1B7648E7BCFA}" dt="2025-04-22T06:23:14.145" v="910"/>
          <ac:spMkLst>
            <pc:docMk/>
            <pc:sldMk cId="2106118346" sldId="276"/>
            <ac:spMk id="4" creationId="{BAA711E6-1738-ADF2-43B7-4FB17EA10ABE}"/>
          </ac:spMkLst>
        </pc:spChg>
        <pc:spChg chg="add">
          <ac:chgData name="Velaga Subhash" userId="289c15be6bd13d4b" providerId="LiveId" clId="{265341DC-ADCD-4469-BEC1-1B7648E7BCFA}" dt="2025-04-22T06:23:14.145" v="910"/>
          <ac:spMkLst>
            <pc:docMk/>
            <pc:sldMk cId="2106118346" sldId="276"/>
            <ac:spMk id="5" creationId="{2BE5D813-9EDD-4641-B1D4-D6A8CF0DF572}"/>
          </ac:spMkLst>
        </pc:spChg>
        <pc:spChg chg="add">
          <ac:chgData name="Velaga Subhash" userId="289c15be6bd13d4b" providerId="LiveId" clId="{265341DC-ADCD-4469-BEC1-1B7648E7BCFA}" dt="2025-04-22T06:23:14.145" v="910"/>
          <ac:spMkLst>
            <pc:docMk/>
            <pc:sldMk cId="2106118346" sldId="276"/>
            <ac:spMk id="6" creationId="{63B4BEF8-AC09-D773-F7C6-CE70AA2B0D8C}"/>
          </ac:spMkLst>
        </pc:spChg>
        <pc:spChg chg="add">
          <ac:chgData name="Velaga Subhash" userId="289c15be6bd13d4b" providerId="LiveId" clId="{265341DC-ADCD-4469-BEC1-1B7648E7BCFA}" dt="2025-04-22T06:23:14.145" v="910"/>
          <ac:spMkLst>
            <pc:docMk/>
            <pc:sldMk cId="2106118346" sldId="276"/>
            <ac:spMk id="7" creationId="{55188DBB-C04C-F539-6716-2C4680A9E9E2}"/>
          </ac:spMkLst>
        </pc:spChg>
        <pc:spChg chg="add">
          <ac:chgData name="Velaga Subhash" userId="289c15be6bd13d4b" providerId="LiveId" clId="{265341DC-ADCD-4469-BEC1-1B7648E7BCFA}" dt="2025-04-22T06:23:14.145" v="910"/>
          <ac:spMkLst>
            <pc:docMk/>
            <pc:sldMk cId="2106118346" sldId="276"/>
            <ac:spMk id="8" creationId="{E6452582-986D-EE9B-5602-1FF738814CA6}"/>
          </ac:spMkLst>
        </pc:spChg>
        <pc:spChg chg="add">
          <ac:chgData name="Velaga Subhash" userId="289c15be6bd13d4b" providerId="LiveId" clId="{265341DC-ADCD-4469-BEC1-1B7648E7BCFA}" dt="2025-04-22T06:23:23.395" v="912"/>
          <ac:spMkLst>
            <pc:docMk/>
            <pc:sldMk cId="2106118346" sldId="276"/>
            <ac:spMk id="9" creationId="{6EC6808B-8335-BB69-E896-76B301D9F3F6}"/>
          </ac:spMkLst>
        </pc:spChg>
        <pc:spChg chg="add">
          <ac:chgData name="Velaga Subhash" userId="289c15be6bd13d4b" providerId="LiveId" clId="{265341DC-ADCD-4469-BEC1-1B7648E7BCFA}" dt="2025-04-22T06:23:23.395" v="912"/>
          <ac:spMkLst>
            <pc:docMk/>
            <pc:sldMk cId="2106118346" sldId="276"/>
            <ac:spMk id="10" creationId="{F67986E8-C3B5-787B-35BE-6C546ECFC649}"/>
          </ac:spMkLst>
        </pc:spChg>
        <pc:spChg chg="add mod">
          <ac:chgData name="Velaga Subhash" userId="289c15be6bd13d4b" providerId="LiveId" clId="{265341DC-ADCD-4469-BEC1-1B7648E7BCFA}" dt="2025-04-22T06:23:36.647" v="914" actId="1076"/>
          <ac:spMkLst>
            <pc:docMk/>
            <pc:sldMk cId="2106118346" sldId="276"/>
            <ac:spMk id="11" creationId="{3936FF54-AF79-89C1-E959-D218E4A44D9C}"/>
          </ac:spMkLst>
        </pc:spChg>
        <pc:spChg chg="add">
          <ac:chgData name="Velaga Subhash" userId="289c15be6bd13d4b" providerId="LiveId" clId="{265341DC-ADCD-4469-BEC1-1B7648E7BCFA}" dt="2025-04-22T06:23:23.395" v="912"/>
          <ac:spMkLst>
            <pc:docMk/>
            <pc:sldMk cId="2106118346" sldId="276"/>
            <ac:spMk id="12" creationId="{93415B59-AAF9-DD5E-EE42-56BB239A265B}"/>
          </ac:spMkLst>
        </pc:spChg>
        <pc:spChg chg="add">
          <ac:chgData name="Velaga Subhash" userId="289c15be6bd13d4b" providerId="LiveId" clId="{265341DC-ADCD-4469-BEC1-1B7648E7BCFA}" dt="2025-04-22T06:23:23.395" v="912"/>
          <ac:spMkLst>
            <pc:docMk/>
            <pc:sldMk cId="2106118346" sldId="276"/>
            <ac:spMk id="13" creationId="{C1F73D6F-7221-C4B6-BA5E-D44BB5F8C58D}"/>
          </ac:spMkLst>
        </pc:spChg>
        <pc:spChg chg="add mod">
          <ac:chgData name="Velaga Subhash" userId="289c15be6bd13d4b" providerId="LiveId" clId="{265341DC-ADCD-4469-BEC1-1B7648E7BCFA}" dt="2025-04-22T06:27:59.538" v="999" actId="20577"/>
          <ac:spMkLst>
            <pc:docMk/>
            <pc:sldMk cId="2106118346" sldId="276"/>
            <ac:spMk id="15" creationId="{EF5F0013-228B-B386-8427-577578A46637}"/>
          </ac:spMkLst>
        </pc:spChg>
        <pc:spChg chg="add mod">
          <ac:chgData name="Velaga Subhash" userId="289c15be6bd13d4b" providerId="LiveId" clId="{265341DC-ADCD-4469-BEC1-1B7648E7BCFA}" dt="2025-04-22T06:30:34.079" v="1050"/>
          <ac:spMkLst>
            <pc:docMk/>
            <pc:sldMk cId="2106118346" sldId="276"/>
            <ac:spMk id="16" creationId="{F9D94EA5-96A8-523F-1030-04C7887A95B1}"/>
          </ac:spMkLst>
        </pc:spChg>
      </pc:sldChg>
      <pc:sldChg chg="addSp modSp add mod">
        <pc:chgData name="Velaga Subhash" userId="289c15be6bd13d4b" providerId="LiveId" clId="{265341DC-ADCD-4469-BEC1-1B7648E7BCFA}" dt="2025-04-22T06:30:36.645" v="1051"/>
        <pc:sldMkLst>
          <pc:docMk/>
          <pc:sldMk cId="3597603028" sldId="277"/>
        </pc:sldMkLst>
        <pc:spChg chg="add mod">
          <ac:chgData name="Velaga Subhash" userId="289c15be6bd13d4b" providerId="LiveId" clId="{265341DC-ADCD-4469-BEC1-1B7648E7BCFA}" dt="2025-04-22T06:30:36.645" v="1051"/>
          <ac:spMkLst>
            <pc:docMk/>
            <pc:sldMk cId="3597603028" sldId="277"/>
            <ac:spMk id="3" creationId="{265D3115-F29A-94DB-E5E1-DA9706B42359}"/>
          </ac:spMkLst>
        </pc:spChg>
        <pc:spChg chg="mod">
          <ac:chgData name="Velaga Subhash" userId="289c15be6bd13d4b" providerId="LiveId" clId="{265341DC-ADCD-4469-BEC1-1B7648E7BCFA}" dt="2025-04-22T06:29:40.655" v="1045" actId="20577"/>
          <ac:spMkLst>
            <pc:docMk/>
            <pc:sldMk cId="3597603028" sldId="277"/>
            <ac:spMk id="15" creationId="{EF411377-821B-412F-C358-80C578450C7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D1A94-5061-46A5-922F-2CB79FD0AB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75795-9DC6-45E3-A44C-B7AF8EAB73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is designed to reduce manual work and paperwork traditionally involved in hostel management. It enables administrators to easily add or update student information, allocate rooms, maintain a digital record of all activities. Students can also log in to view their details, room status, and communicate with the hostel warden.</a:t>
          </a:r>
        </a:p>
      </dgm:t>
    </dgm:pt>
    <dgm:pt modelId="{E521B5A0-9904-4C13-A7F4-DDD70801269B}" type="parTrans" cxnId="{D2B95459-C763-4BD7-AF6A-FA7BDB3C0E48}">
      <dgm:prSet/>
      <dgm:spPr/>
      <dgm:t>
        <a:bodyPr/>
        <a:lstStyle/>
        <a:p>
          <a:endParaRPr lang="en-US"/>
        </a:p>
      </dgm:t>
    </dgm:pt>
    <dgm:pt modelId="{88C18802-36D2-43AC-860C-311D43C99873}" type="sibTrans" cxnId="{D2B95459-C763-4BD7-AF6A-FA7BDB3C0E48}">
      <dgm:prSet/>
      <dgm:spPr/>
      <dgm:t>
        <a:bodyPr/>
        <a:lstStyle/>
        <a:p>
          <a:endParaRPr lang="en-US"/>
        </a:p>
      </dgm:t>
    </dgm:pt>
    <dgm:pt modelId="{55CBC7C5-9F69-4E15-8BDB-9373DDAE8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integrating front-end technologies with server-side scripting and a structured SQL database, this project provides a full-stack solution that is reliable, scalable, and easy to maintain. The system not only enhances administrative productivity but also improves the overall experience for hostel residents.</a:t>
          </a:r>
        </a:p>
      </dgm:t>
    </dgm:pt>
    <dgm:pt modelId="{CE204D8F-687D-4DA1-8666-618AFF90A6C4}" type="parTrans" cxnId="{61424C2F-70E1-43B8-8D7A-2457A9F7CD9A}">
      <dgm:prSet/>
      <dgm:spPr/>
      <dgm:t>
        <a:bodyPr/>
        <a:lstStyle/>
        <a:p>
          <a:endParaRPr lang="en-US"/>
        </a:p>
      </dgm:t>
    </dgm:pt>
    <dgm:pt modelId="{677B05C9-4B37-4CB1-8B47-FF34499B5F38}" type="sibTrans" cxnId="{61424C2F-70E1-43B8-8D7A-2457A9F7CD9A}">
      <dgm:prSet/>
      <dgm:spPr/>
      <dgm:t>
        <a:bodyPr/>
        <a:lstStyle/>
        <a:p>
          <a:endParaRPr lang="en-US"/>
        </a:p>
      </dgm:t>
    </dgm:pt>
    <dgm:pt modelId="{DF223B43-1858-4514-B64D-CF6446E6D4A3}" type="pres">
      <dgm:prSet presAssocID="{564D1A94-5061-46A5-922F-2CB79FD0ABB2}" presName="root" presStyleCnt="0">
        <dgm:presLayoutVars>
          <dgm:dir/>
          <dgm:resizeHandles val="exact"/>
        </dgm:presLayoutVars>
      </dgm:prSet>
      <dgm:spPr/>
    </dgm:pt>
    <dgm:pt modelId="{33AFB563-53A4-48D9-9982-20B58517643E}" type="pres">
      <dgm:prSet presAssocID="{E2675795-9DC6-45E3-A44C-B7AF8EAB73A5}" presName="compNode" presStyleCnt="0"/>
      <dgm:spPr/>
    </dgm:pt>
    <dgm:pt modelId="{94291708-F9A1-40B9-A1CC-7D7A307EE007}" type="pres">
      <dgm:prSet presAssocID="{E2675795-9DC6-45E3-A44C-B7AF8EAB73A5}" presName="bgRect" presStyleLbl="bgShp" presStyleIdx="0" presStyleCnt="2"/>
      <dgm:spPr/>
    </dgm:pt>
    <dgm:pt modelId="{5D43A2D2-38BA-47E3-BB62-ED1208D59C32}" type="pres">
      <dgm:prSet presAssocID="{E2675795-9DC6-45E3-A44C-B7AF8EAB73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F9DADAD-0910-471C-8B8A-CC145460BDD2}" type="pres">
      <dgm:prSet presAssocID="{E2675795-9DC6-45E3-A44C-B7AF8EAB73A5}" presName="spaceRect" presStyleCnt="0"/>
      <dgm:spPr/>
    </dgm:pt>
    <dgm:pt modelId="{92D95912-0119-4455-B7CF-00528BBAEAE0}" type="pres">
      <dgm:prSet presAssocID="{E2675795-9DC6-45E3-A44C-B7AF8EAB73A5}" presName="parTx" presStyleLbl="revTx" presStyleIdx="0" presStyleCnt="2">
        <dgm:presLayoutVars>
          <dgm:chMax val="0"/>
          <dgm:chPref val="0"/>
        </dgm:presLayoutVars>
      </dgm:prSet>
      <dgm:spPr/>
    </dgm:pt>
    <dgm:pt modelId="{103B22DC-F44B-4CBA-B57C-923759E2538C}" type="pres">
      <dgm:prSet presAssocID="{88C18802-36D2-43AC-860C-311D43C99873}" presName="sibTrans" presStyleCnt="0"/>
      <dgm:spPr/>
    </dgm:pt>
    <dgm:pt modelId="{48CC7D7E-C416-403C-A31F-34C49302E47C}" type="pres">
      <dgm:prSet presAssocID="{55CBC7C5-9F69-4E15-8BDB-9373DDAE8CC3}" presName="compNode" presStyleCnt="0"/>
      <dgm:spPr/>
    </dgm:pt>
    <dgm:pt modelId="{5CBE2692-7418-4DA8-844D-65B6F51CD188}" type="pres">
      <dgm:prSet presAssocID="{55CBC7C5-9F69-4E15-8BDB-9373DDAE8CC3}" presName="bgRect" presStyleLbl="bgShp" presStyleIdx="1" presStyleCnt="2"/>
      <dgm:spPr/>
    </dgm:pt>
    <dgm:pt modelId="{DBA2676C-A0E9-46E5-A6C6-3233AA6165BD}" type="pres">
      <dgm:prSet presAssocID="{55CBC7C5-9F69-4E15-8BDB-9373DDAE8C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993FF0-5EC2-4D15-A006-AE38E9D64F7D}" type="pres">
      <dgm:prSet presAssocID="{55CBC7C5-9F69-4E15-8BDB-9373DDAE8CC3}" presName="spaceRect" presStyleCnt="0"/>
      <dgm:spPr/>
    </dgm:pt>
    <dgm:pt modelId="{E1499044-8789-403D-878A-20C47B3C617D}" type="pres">
      <dgm:prSet presAssocID="{55CBC7C5-9F69-4E15-8BDB-9373DDAE8C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424C2F-70E1-43B8-8D7A-2457A9F7CD9A}" srcId="{564D1A94-5061-46A5-922F-2CB79FD0ABB2}" destId="{55CBC7C5-9F69-4E15-8BDB-9373DDAE8CC3}" srcOrd="1" destOrd="0" parTransId="{CE204D8F-687D-4DA1-8666-618AFF90A6C4}" sibTransId="{677B05C9-4B37-4CB1-8B47-FF34499B5F38}"/>
    <dgm:cxn modelId="{4495E744-C266-4873-A049-ED2415409345}" type="presOf" srcId="{E2675795-9DC6-45E3-A44C-B7AF8EAB73A5}" destId="{92D95912-0119-4455-B7CF-00528BBAEAE0}" srcOrd="0" destOrd="0" presId="urn:microsoft.com/office/officeart/2018/2/layout/IconVerticalSolidList"/>
    <dgm:cxn modelId="{B07CB868-26BC-4A80-B1E8-CA20712D44CE}" type="presOf" srcId="{564D1A94-5061-46A5-922F-2CB79FD0ABB2}" destId="{DF223B43-1858-4514-B64D-CF6446E6D4A3}" srcOrd="0" destOrd="0" presId="urn:microsoft.com/office/officeart/2018/2/layout/IconVerticalSolidList"/>
    <dgm:cxn modelId="{D2B95459-C763-4BD7-AF6A-FA7BDB3C0E48}" srcId="{564D1A94-5061-46A5-922F-2CB79FD0ABB2}" destId="{E2675795-9DC6-45E3-A44C-B7AF8EAB73A5}" srcOrd="0" destOrd="0" parTransId="{E521B5A0-9904-4C13-A7F4-DDD70801269B}" sibTransId="{88C18802-36D2-43AC-860C-311D43C99873}"/>
    <dgm:cxn modelId="{490477A4-C538-4035-BC28-C657D2F75BBD}" type="presOf" srcId="{55CBC7C5-9F69-4E15-8BDB-9373DDAE8CC3}" destId="{E1499044-8789-403D-878A-20C47B3C617D}" srcOrd="0" destOrd="0" presId="urn:microsoft.com/office/officeart/2018/2/layout/IconVerticalSolidList"/>
    <dgm:cxn modelId="{989E9F36-ECF0-4384-80D0-CB30E1A02BEC}" type="presParOf" srcId="{DF223B43-1858-4514-B64D-CF6446E6D4A3}" destId="{33AFB563-53A4-48D9-9982-20B58517643E}" srcOrd="0" destOrd="0" presId="urn:microsoft.com/office/officeart/2018/2/layout/IconVerticalSolidList"/>
    <dgm:cxn modelId="{4D8ED965-3684-4DD9-BDC9-C12BD599A1D6}" type="presParOf" srcId="{33AFB563-53A4-48D9-9982-20B58517643E}" destId="{94291708-F9A1-40B9-A1CC-7D7A307EE007}" srcOrd="0" destOrd="0" presId="urn:microsoft.com/office/officeart/2018/2/layout/IconVerticalSolidList"/>
    <dgm:cxn modelId="{76473FC6-3557-4EA5-A8DC-7A02D109AE2D}" type="presParOf" srcId="{33AFB563-53A4-48D9-9982-20B58517643E}" destId="{5D43A2D2-38BA-47E3-BB62-ED1208D59C32}" srcOrd="1" destOrd="0" presId="urn:microsoft.com/office/officeart/2018/2/layout/IconVerticalSolidList"/>
    <dgm:cxn modelId="{807D21A6-9A36-4753-BFB1-F693AC27207C}" type="presParOf" srcId="{33AFB563-53A4-48D9-9982-20B58517643E}" destId="{3F9DADAD-0910-471C-8B8A-CC145460BDD2}" srcOrd="2" destOrd="0" presId="urn:microsoft.com/office/officeart/2018/2/layout/IconVerticalSolidList"/>
    <dgm:cxn modelId="{B9004B74-2699-45CE-8FFA-6921736D6DAE}" type="presParOf" srcId="{33AFB563-53A4-48D9-9982-20B58517643E}" destId="{92D95912-0119-4455-B7CF-00528BBAEAE0}" srcOrd="3" destOrd="0" presId="urn:microsoft.com/office/officeart/2018/2/layout/IconVerticalSolidList"/>
    <dgm:cxn modelId="{059D1CE8-19F7-438E-9F44-0F424C7EB3DD}" type="presParOf" srcId="{DF223B43-1858-4514-B64D-CF6446E6D4A3}" destId="{103B22DC-F44B-4CBA-B57C-923759E2538C}" srcOrd="1" destOrd="0" presId="urn:microsoft.com/office/officeart/2018/2/layout/IconVerticalSolidList"/>
    <dgm:cxn modelId="{A4119859-E8E4-41DE-92FC-3C4495E2B8AC}" type="presParOf" srcId="{DF223B43-1858-4514-B64D-CF6446E6D4A3}" destId="{48CC7D7E-C416-403C-A31F-34C49302E47C}" srcOrd="2" destOrd="0" presId="urn:microsoft.com/office/officeart/2018/2/layout/IconVerticalSolidList"/>
    <dgm:cxn modelId="{7B604D55-8564-4AFB-9706-9586FEA45EEC}" type="presParOf" srcId="{48CC7D7E-C416-403C-A31F-34C49302E47C}" destId="{5CBE2692-7418-4DA8-844D-65B6F51CD188}" srcOrd="0" destOrd="0" presId="urn:microsoft.com/office/officeart/2018/2/layout/IconVerticalSolidList"/>
    <dgm:cxn modelId="{10F5C2B9-70F8-4C58-AA14-3C469AE266D3}" type="presParOf" srcId="{48CC7D7E-C416-403C-A31F-34C49302E47C}" destId="{DBA2676C-A0E9-46E5-A6C6-3233AA6165BD}" srcOrd="1" destOrd="0" presId="urn:microsoft.com/office/officeart/2018/2/layout/IconVerticalSolidList"/>
    <dgm:cxn modelId="{872E278E-AC7B-474E-BACE-207D912CEF8D}" type="presParOf" srcId="{48CC7D7E-C416-403C-A31F-34C49302E47C}" destId="{28993FF0-5EC2-4D15-A006-AE38E9D64F7D}" srcOrd="2" destOrd="0" presId="urn:microsoft.com/office/officeart/2018/2/layout/IconVerticalSolidList"/>
    <dgm:cxn modelId="{8CE91BCF-E2C1-453A-AC97-53B02223C553}" type="presParOf" srcId="{48CC7D7E-C416-403C-A31F-34C49302E47C}" destId="{E1499044-8789-403D-878A-20C47B3C6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3D7B8A-3F30-4062-9B2E-D55095C6C6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33996D-12F1-44A1-9B59-A466A74C6D70}">
      <dgm:prSet/>
      <dgm:spPr/>
      <dgm:t>
        <a:bodyPr/>
        <a:lstStyle/>
        <a:p>
          <a:r>
            <a:rPr lang="en-IN" b="1"/>
            <a:t>Login Module</a:t>
          </a:r>
          <a:endParaRPr lang="en-US"/>
        </a:p>
      </dgm:t>
    </dgm:pt>
    <dgm:pt modelId="{FDC0B28B-70C5-47C7-8DC3-CC6F723273CF}" type="parTrans" cxnId="{58281150-03BC-4252-B7D1-8FDFFD705F98}">
      <dgm:prSet/>
      <dgm:spPr/>
      <dgm:t>
        <a:bodyPr/>
        <a:lstStyle/>
        <a:p>
          <a:endParaRPr lang="en-US"/>
        </a:p>
      </dgm:t>
    </dgm:pt>
    <dgm:pt modelId="{863824F1-30A2-4698-AAC8-CD735FFD8354}" type="sibTrans" cxnId="{58281150-03BC-4252-B7D1-8FDFFD705F98}">
      <dgm:prSet/>
      <dgm:spPr/>
      <dgm:t>
        <a:bodyPr/>
        <a:lstStyle/>
        <a:p>
          <a:endParaRPr lang="en-US"/>
        </a:p>
      </dgm:t>
    </dgm:pt>
    <dgm:pt modelId="{B9FA4EA4-9106-4BC6-AD4E-5E3DF68F23AC}">
      <dgm:prSet/>
      <dgm:spPr/>
      <dgm:t>
        <a:bodyPr/>
        <a:lstStyle/>
        <a:p>
          <a:r>
            <a:rPr lang="en-IN" b="1"/>
            <a:t>Description:</a:t>
          </a:r>
          <a:br>
            <a:rPr lang="en-IN"/>
          </a:br>
          <a:r>
            <a:rPr lang="en-IN"/>
            <a:t>Handles secure authentication for both students and administrators.</a:t>
          </a:r>
          <a:endParaRPr lang="en-US"/>
        </a:p>
      </dgm:t>
    </dgm:pt>
    <dgm:pt modelId="{8DBEC503-59FA-43FA-97C6-C15AE206FADD}" type="parTrans" cxnId="{A3C70A2A-A280-4463-BCBD-42E776E650D8}">
      <dgm:prSet/>
      <dgm:spPr/>
      <dgm:t>
        <a:bodyPr/>
        <a:lstStyle/>
        <a:p>
          <a:endParaRPr lang="en-US"/>
        </a:p>
      </dgm:t>
    </dgm:pt>
    <dgm:pt modelId="{A7183022-BBF8-41C2-A3E8-A61B74CA1F6E}" type="sibTrans" cxnId="{A3C70A2A-A280-4463-BCBD-42E776E650D8}">
      <dgm:prSet/>
      <dgm:spPr/>
      <dgm:t>
        <a:bodyPr/>
        <a:lstStyle/>
        <a:p>
          <a:endParaRPr lang="en-US"/>
        </a:p>
      </dgm:t>
    </dgm:pt>
    <dgm:pt modelId="{AE82AE7A-32AC-4738-80BC-ED2BE6C735F3}">
      <dgm:prSet/>
      <dgm:spPr/>
      <dgm:t>
        <a:bodyPr/>
        <a:lstStyle/>
        <a:p>
          <a:r>
            <a:rPr lang="en-IN" b="1"/>
            <a:t>Features:</a:t>
          </a:r>
          <a:endParaRPr lang="en-US"/>
        </a:p>
      </dgm:t>
    </dgm:pt>
    <dgm:pt modelId="{184229EE-62CA-45B6-90F2-8BE680B8E5E6}" type="parTrans" cxnId="{383C22D4-5D38-4734-B7C4-54A7C87A0FAD}">
      <dgm:prSet/>
      <dgm:spPr/>
      <dgm:t>
        <a:bodyPr/>
        <a:lstStyle/>
        <a:p>
          <a:endParaRPr lang="en-US"/>
        </a:p>
      </dgm:t>
    </dgm:pt>
    <dgm:pt modelId="{1187A0C2-726A-4F14-87A7-6AF0C2CFF1ED}" type="sibTrans" cxnId="{383C22D4-5D38-4734-B7C4-54A7C87A0FAD}">
      <dgm:prSet/>
      <dgm:spPr/>
      <dgm:t>
        <a:bodyPr/>
        <a:lstStyle/>
        <a:p>
          <a:endParaRPr lang="en-US"/>
        </a:p>
      </dgm:t>
    </dgm:pt>
    <dgm:pt modelId="{80883B4D-1BFF-4F46-A820-11704CD1C336}">
      <dgm:prSet/>
      <dgm:spPr/>
      <dgm:t>
        <a:bodyPr/>
        <a:lstStyle/>
        <a:p>
          <a:r>
            <a:rPr lang="en-IN"/>
            <a:t>Separate login access for students and admins</a:t>
          </a:r>
          <a:endParaRPr lang="en-US"/>
        </a:p>
      </dgm:t>
    </dgm:pt>
    <dgm:pt modelId="{BC2E3602-C2F2-4F2F-AF27-FDEBF563352B}" type="parTrans" cxnId="{EADCA418-F393-4403-B448-A7653A16AF40}">
      <dgm:prSet/>
      <dgm:spPr/>
      <dgm:t>
        <a:bodyPr/>
        <a:lstStyle/>
        <a:p>
          <a:endParaRPr lang="en-US"/>
        </a:p>
      </dgm:t>
    </dgm:pt>
    <dgm:pt modelId="{C52979F8-BD7D-428B-BFC6-5972E118BAA1}" type="sibTrans" cxnId="{EADCA418-F393-4403-B448-A7653A16AF40}">
      <dgm:prSet/>
      <dgm:spPr/>
      <dgm:t>
        <a:bodyPr/>
        <a:lstStyle/>
        <a:p>
          <a:endParaRPr lang="en-US"/>
        </a:p>
      </dgm:t>
    </dgm:pt>
    <dgm:pt modelId="{5F159F30-5928-4DB1-A7A0-E25E050AEC3A}">
      <dgm:prSet/>
      <dgm:spPr/>
      <dgm:t>
        <a:bodyPr/>
        <a:lstStyle/>
        <a:p>
          <a:r>
            <a:rPr lang="en-IN"/>
            <a:t>Password validation and session handling</a:t>
          </a:r>
          <a:endParaRPr lang="en-US"/>
        </a:p>
      </dgm:t>
    </dgm:pt>
    <dgm:pt modelId="{E8CE4F0B-3FE7-453C-92C8-CD5B19ABC15A}" type="parTrans" cxnId="{31D95C5E-154B-4C5D-BEB7-5B2CAAA54904}">
      <dgm:prSet/>
      <dgm:spPr/>
      <dgm:t>
        <a:bodyPr/>
        <a:lstStyle/>
        <a:p>
          <a:endParaRPr lang="en-US"/>
        </a:p>
      </dgm:t>
    </dgm:pt>
    <dgm:pt modelId="{65337DA9-A39E-4AD2-80B1-F1A402E81C7C}" type="sibTrans" cxnId="{31D95C5E-154B-4C5D-BEB7-5B2CAAA54904}">
      <dgm:prSet/>
      <dgm:spPr/>
      <dgm:t>
        <a:bodyPr/>
        <a:lstStyle/>
        <a:p>
          <a:endParaRPr lang="en-US"/>
        </a:p>
      </dgm:t>
    </dgm:pt>
    <dgm:pt modelId="{AE4D0647-A89A-4D32-BCBE-8581C38BEBB6}">
      <dgm:prSet/>
      <dgm:spPr/>
      <dgm:t>
        <a:bodyPr/>
        <a:lstStyle/>
        <a:p>
          <a:r>
            <a:rPr lang="en-IN"/>
            <a:t>Error messages for incorrect credentials</a:t>
          </a:r>
          <a:endParaRPr lang="en-US"/>
        </a:p>
      </dgm:t>
    </dgm:pt>
    <dgm:pt modelId="{CBF4E5A2-DD59-4216-A8BB-DD8BE846C1D3}" type="parTrans" cxnId="{50F23ACD-8DD6-4DD8-8789-E086D86A7120}">
      <dgm:prSet/>
      <dgm:spPr/>
      <dgm:t>
        <a:bodyPr/>
        <a:lstStyle/>
        <a:p>
          <a:endParaRPr lang="en-US"/>
        </a:p>
      </dgm:t>
    </dgm:pt>
    <dgm:pt modelId="{99A32AD2-C822-48AF-9F4E-05BA77520F4B}" type="sibTrans" cxnId="{50F23ACD-8DD6-4DD8-8789-E086D86A7120}">
      <dgm:prSet/>
      <dgm:spPr/>
      <dgm:t>
        <a:bodyPr/>
        <a:lstStyle/>
        <a:p>
          <a:endParaRPr lang="en-US"/>
        </a:p>
      </dgm:t>
    </dgm:pt>
    <dgm:pt modelId="{01A7F40E-4E13-46A3-B49E-57D059846F31}" type="pres">
      <dgm:prSet presAssocID="{C33D7B8A-3F30-4062-9B2E-D55095C6C6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F91B1E-4C29-4046-B137-A5BBA20A96DF}" type="pres">
      <dgm:prSet presAssocID="{8D33996D-12F1-44A1-9B59-A466A74C6D70}" presName="hierRoot1" presStyleCnt="0">
        <dgm:presLayoutVars>
          <dgm:hierBranch val="init"/>
        </dgm:presLayoutVars>
      </dgm:prSet>
      <dgm:spPr/>
    </dgm:pt>
    <dgm:pt modelId="{5E74D49B-9BAE-485D-BC9F-D57EA451B053}" type="pres">
      <dgm:prSet presAssocID="{8D33996D-12F1-44A1-9B59-A466A74C6D70}" presName="rootComposite1" presStyleCnt="0"/>
      <dgm:spPr/>
    </dgm:pt>
    <dgm:pt modelId="{159CEF1F-35ED-44AC-A84F-C0EC16637553}" type="pres">
      <dgm:prSet presAssocID="{8D33996D-12F1-44A1-9B59-A466A74C6D70}" presName="rootText1" presStyleLbl="node0" presStyleIdx="0" presStyleCnt="1">
        <dgm:presLayoutVars>
          <dgm:chPref val="3"/>
        </dgm:presLayoutVars>
      </dgm:prSet>
      <dgm:spPr/>
    </dgm:pt>
    <dgm:pt modelId="{C2306864-C048-4166-A13E-E555725C753C}" type="pres">
      <dgm:prSet presAssocID="{8D33996D-12F1-44A1-9B59-A466A74C6D70}" presName="rootConnector1" presStyleLbl="node1" presStyleIdx="0" presStyleCnt="0"/>
      <dgm:spPr/>
    </dgm:pt>
    <dgm:pt modelId="{80F6ADD6-8BA3-4B13-BC75-EDF6DCD4C112}" type="pres">
      <dgm:prSet presAssocID="{8D33996D-12F1-44A1-9B59-A466A74C6D70}" presName="hierChild2" presStyleCnt="0"/>
      <dgm:spPr/>
    </dgm:pt>
    <dgm:pt modelId="{2C23D1E3-6EFD-44F1-B099-354AA2035C1F}" type="pres">
      <dgm:prSet presAssocID="{8DBEC503-59FA-43FA-97C6-C15AE206FADD}" presName="Name64" presStyleLbl="parChTrans1D2" presStyleIdx="0" presStyleCnt="2"/>
      <dgm:spPr/>
    </dgm:pt>
    <dgm:pt modelId="{6A48F9F2-E5B6-4529-B11F-615BA9B57970}" type="pres">
      <dgm:prSet presAssocID="{B9FA4EA4-9106-4BC6-AD4E-5E3DF68F23AC}" presName="hierRoot2" presStyleCnt="0">
        <dgm:presLayoutVars>
          <dgm:hierBranch val="init"/>
        </dgm:presLayoutVars>
      </dgm:prSet>
      <dgm:spPr/>
    </dgm:pt>
    <dgm:pt modelId="{51A0852A-CA91-4E17-9BC3-E534F5E2677B}" type="pres">
      <dgm:prSet presAssocID="{B9FA4EA4-9106-4BC6-AD4E-5E3DF68F23AC}" presName="rootComposite" presStyleCnt="0"/>
      <dgm:spPr/>
    </dgm:pt>
    <dgm:pt modelId="{1916CF5C-13D0-4238-BCDC-CD42C458D2B1}" type="pres">
      <dgm:prSet presAssocID="{B9FA4EA4-9106-4BC6-AD4E-5E3DF68F23AC}" presName="rootText" presStyleLbl="node2" presStyleIdx="0" presStyleCnt="2">
        <dgm:presLayoutVars>
          <dgm:chPref val="3"/>
        </dgm:presLayoutVars>
      </dgm:prSet>
      <dgm:spPr/>
    </dgm:pt>
    <dgm:pt modelId="{354B3428-1046-46E4-8AD7-595DAB57F409}" type="pres">
      <dgm:prSet presAssocID="{B9FA4EA4-9106-4BC6-AD4E-5E3DF68F23AC}" presName="rootConnector" presStyleLbl="node2" presStyleIdx="0" presStyleCnt="2"/>
      <dgm:spPr/>
    </dgm:pt>
    <dgm:pt modelId="{7CA143F5-2CD8-4CFF-A86E-4271DD986D1E}" type="pres">
      <dgm:prSet presAssocID="{B9FA4EA4-9106-4BC6-AD4E-5E3DF68F23AC}" presName="hierChild4" presStyleCnt="0"/>
      <dgm:spPr/>
    </dgm:pt>
    <dgm:pt modelId="{6CEBECA6-54F2-425E-A312-B2853B225C50}" type="pres">
      <dgm:prSet presAssocID="{B9FA4EA4-9106-4BC6-AD4E-5E3DF68F23AC}" presName="hierChild5" presStyleCnt="0"/>
      <dgm:spPr/>
    </dgm:pt>
    <dgm:pt modelId="{AEC96F47-C208-4C79-BA1E-055DEE0D499B}" type="pres">
      <dgm:prSet presAssocID="{184229EE-62CA-45B6-90F2-8BE680B8E5E6}" presName="Name64" presStyleLbl="parChTrans1D2" presStyleIdx="1" presStyleCnt="2"/>
      <dgm:spPr/>
    </dgm:pt>
    <dgm:pt modelId="{E76909D3-C681-4C19-8771-A9FE9FBAE076}" type="pres">
      <dgm:prSet presAssocID="{AE82AE7A-32AC-4738-80BC-ED2BE6C735F3}" presName="hierRoot2" presStyleCnt="0">
        <dgm:presLayoutVars>
          <dgm:hierBranch val="init"/>
        </dgm:presLayoutVars>
      </dgm:prSet>
      <dgm:spPr/>
    </dgm:pt>
    <dgm:pt modelId="{A6F1D359-4225-483B-9846-B8411270E4E2}" type="pres">
      <dgm:prSet presAssocID="{AE82AE7A-32AC-4738-80BC-ED2BE6C735F3}" presName="rootComposite" presStyleCnt="0"/>
      <dgm:spPr/>
    </dgm:pt>
    <dgm:pt modelId="{80FDCA99-977C-4E8A-95B9-E118C0C97B5C}" type="pres">
      <dgm:prSet presAssocID="{AE82AE7A-32AC-4738-80BC-ED2BE6C735F3}" presName="rootText" presStyleLbl="node2" presStyleIdx="1" presStyleCnt="2">
        <dgm:presLayoutVars>
          <dgm:chPref val="3"/>
        </dgm:presLayoutVars>
      </dgm:prSet>
      <dgm:spPr/>
    </dgm:pt>
    <dgm:pt modelId="{FCA06F28-219D-4CB5-A110-8C17AC95DE41}" type="pres">
      <dgm:prSet presAssocID="{AE82AE7A-32AC-4738-80BC-ED2BE6C735F3}" presName="rootConnector" presStyleLbl="node2" presStyleIdx="1" presStyleCnt="2"/>
      <dgm:spPr/>
    </dgm:pt>
    <dgm:pt modelId="{4308803C-A56C-41DA-926D-AB269B8E852D}" type="pres">
      <dgm:prSet presAssocID="{AE82AE7A-32AC-4738-80BC-ED2BE6C735F3}" presName="hierChild4" presStyleCnt="0"/>
      <dgm:spPr/>
    </dgm:pt>
    <dgm:pt modelId="{30760F85-F8C5-42E8-8F78-EF29D22F43D5}" type="pres">
      <dgm:prSet presAssocID="{BC2E3602-C2F2-4F2F-AF27-FDEBF563352B}" presName="Name64" presStyleLbl="parChTrans1D3" presStyleIdx="0" presStyleCnt="3"/>
      <dgm:spPr/>
    </dgm:pt>
    <dgm:pt modelId="{257D9414-0334-4D65-AC01-F42086C134B6}" type="pres">
      <dgm:prSet presAssocID="{80883B4D-1BFF-4F46-A820-11704CD1C336}" presName="hierRoot2" presStyleCnt="0">
        <dgm:presLayoutVars>
          <dgm:hierBranch val="init"/>
        </dgm:presLayoutVars>
      </dgm:prSet>
      <dgm:spPr/>
    </dgm:pt>
    <dgm:pt modelId="{7167221A-8271-4690-B5A1-A9769FF1A37B}" type="pres">
      <dgm:prSet presAssocID="{80883B4D-1BFF-4F46-A820-11704CD1C336}" presName="rootComposite" presStyleCnt="0"/>
      <dgm:spPr/>
    </dgm:pt>
    <dgm:pt modelId="{09333A07-3741-4191-A4C2-1F3B1D8CEFD7}" type="pres">
      <dgm:prSet presAssocID="{80883B4D-1BFF-4F46-A820-11704CD1C336}" presName="rootText" presStyleLbl="node3" presStyleIdx="0" presStyleCnt="3">
        <dgm:presLayoutVars>
          <dgm:chPref val="3"/>
        </dgm:presLayoutVars>
      </dgm:prSet>
      <dgm:spPr/>
    </dgm:pt>
    <dgm:pt modelId="{1C480C86-4EE8-4BDF-92DB-8226097E2316}" type="pres">
      <dgm:prSet presAssocID="{80883B4D-1BFF-4F46-A820-11704CD1C336}" presName="rootConnector" presStyleLbl="node3" presStyleIdx="0" presStyleCnt="3"/>
      <dgm:spPr/>
    </dgm:pt>
    <dgm:pt modelId="{E9D31D73-1C93-4C74-9BF6-532F3FABA189}" type="pres">
      <dgm:prSet presAssocID="{80883B4D-1BFF-4F46-A820-11704CD1C336}" presName="hierChild4" presStyleCnt="0"/>
      <dgm:spPr/>
    </dgm:pt>
    <dgm:pt modelId="{9C3A6B16-E890-477E-B6C9-04A396837B63}" type="pres">
      <dgm:prSet presAssocID="{80883B4D-1BFF-4F46-A820-11704CD1C336}" presName="hierChild5" presStyleCnt="0"/>
      <dgm:spPr/>
    </dgm:pt>
    <dgm:pt modelId="{2D9AC710-AA8D-493A-85EA-91B0FAEC131B}" type="pres">
      <dgm:prSet presAssocID="{E8CE4F0B-3FE7-453C-92C8-CD5B19ABC15A}" presName="Name64" presStyleLbl="parChTrans1D3" presStyleIdx="1" presStyleCnt="3"/>
      <dgm:spPr/>
    </dgm:pt>
    <dgm:pt modelId="{14129EE0-8B05-4BA5-B1B8-1686BC6593D3}" type="pres">
      <dgm:prSet presAssocID="{5F159F30-5928-4DB1-A7A0-E25E050AEC3A}" presName="hierRoot2" presStyleCnt="0">
        <dgm:presLayoutVars>
          <dgm:hierBranch val="init"/>
        </dgm:presLayoutVars>
      </dgm:prSet>
      <dgm:spPr/>
    </dgm:pt>
    <dgm:pt modelId="{17138EF5-7DF3-47B4-BE3D-53E5E427620D}" type="pres">
      <dgm:prSet presAssocID="{5F159F30-5928-4DB1-A7A0-E25E050AEC3A}" presName="rootComposite" presStyleCnt="0"/>
      <dgm:spPr/>
    </dgm:pt>
    <dgm:pt modelId="{DADDF1A4-7338-425D-BC71-D3D5A0314689}" type="pres">
      <dgm:prSet presAssocID="{5F159F30-5928-4DB1-A7A0-E25E050AEC3A}" presName="rootText" presStyleLbl="node3" presStyleIdx="1" presStyleCnt="3">
        <dgm:presLayoutVars>
          <dgm:chPref val="3"/>
        </dgm:presLayoutVars>
      </dgm:prSet>
      <dgm:spPr/>
    </dgm:pt>
    <dgm:pt modelId="{5267547B-B54F-45CA-BEEA-B2E0B28FDA06}" type="pres">
      <dgm:prSet presAssocID="{5F159F30-5928-4DB1-A7A0-E25E050AEC3A}" presName="rootConnector" presStyleLbl="node3" presStyleIdx="1" presStyleCnt="3"/>
      <dgm:spPr/>
    </dgm:pt>
    <dgm:pt modelId="{6CDE186A-9FC8-4920-B8FD-9F5605F411AD}" type="pres">
      <dgm:prSet presAssocID="{5F159F30-5928-4DB1-A7A0-E25E050AEC3A}" presName="hierChild4" presStyleCnt="0"/>
      <dgm:spPr/>
    </dgm:pt>
    <dgm:pt modelId="{06490DE9-A3E6-414D-B045-6C4AE69492E7}" type="pres">
      <dgm:prSet presAssocID="{5F159F30-5928-4DB1-A7A0-E25E050AEC3A}" presName="hierChild5" presStyleCnt="0"/>
      <dgm:spPr/>
    </dgm:pt>
    <dgm:pt modelId="{08C8C6CF-FF06-4A4C-BD7A-889DA447F194}" type="pres">
      <dgm:prSet presAssocID="{CBF4E5A2-DD59-4216-A8BB-DD8BE846C1D3}" presName="Name64" presStyleLbl="parChTrans1D3" presStyleIdx="2" presStyleCnt="3"/>
      <dgm:spPr/>
    </dgm:pt>
    <dgm:pt modelId="{EEE5A5C7-2531-4AF6-ADFA-9C8DE750238C}" type="pres">
      <dgm:prSet presAssocID="{AE4D0647-A89A-4D32-BCBE-8581C38BEBB6}" presName="hierRoot2" presStyleCnt="0">
        <dgm:presLayoutVars>
          <dgm:hierBranch val="init"/>
        </dgm:presLayoutVars>
      </dgm:prSet>
      <dgm:spPr/>
    </dgm:pt>
    <dgm:pt modelId="{8DABDACE-F811-4FAD-9FF0-90B15BFDBAD7}" type="pres">
      <dgm:prSet presAssocID="{AE4D0647-A89A-4D32-BCBE-8581C38BEBB6}" presName="rootComposite" presStyleCnt="0"/>
      <dgm:spPr/>
    </dgm:pt>
    <dgm:pt modelId="{A343981E-377B-4D1E-AA05-D9D3D079870E}" type="pres">
      <dgm:prSet presAssocID="{AE4D0647-A89A-4D32-BCBE-8581C38BEBB6}" presName="rootText" presStyleLbl="node3" presStyleIdx="2" presStyleCnt="3">
        <dgm:presLayoutVars>
          <dgm:chPref val="3"/>
        </dgm:presLayoutVars>
      </dgm:prSet>
      <dgm:spPr/>
    </dgm:pt>
    <dgm:pt modelId="{D97FCCAC-3B1C-421C-9553-294146B472B8}" type="pres">
      <dgm:prSet presAssocID="{AE4D0647-A89A-4D32-BCBE-8581C38BEBB6}" presName="rootConnector" presStyleLbl="node3" presStyleIdx="2" presStyleCnt="3"/>
      <dgm:spPr/>
    </dgm:pt>
    <dgm:pt modelId="{903207F0-7079-4868-8EB3-FD87F0B7B424}" type="pres">
      <dgm:prSet presAssocID="{AE4D0647-A89A-4D32-BCBE-8581C38BEBB6}" presName="hierChild4" presStyleCnt="0"/>
      <dgm:spPr/>
    </dgm:pt>
    <dgm:pt modelId="{A0A0E08F-84B2-439D-A9DA-2AF429D0EC8A}" type="pres">
      <dgm:prSet presAssocID="{AE4D0647-A89A-4D32-BCBE-8581C38BEBB6}" presName="hierChild5" presStyleCnt="0"/>
      <dgm:spPr/>
    </dgm:pt>
    <dgm:pt modelId="{A9EE0A8A-942B-4047-80CA-07EC62D4AD28}" type="pres">
      <dgm:prSet presAssocID="{AE82AE7A-32AC-4738-80BC-ED2BE6C735F3}" presName="hierChild5" presStyleCnt="0"/>
      <dgm:spPr/>
    </dgm:pt>
    <dgm:pt modelId="{B5768E71-14D0-4B2C-A143-6EFA228BEDCB}" type="pres">
      <dgm:prSet presAssocID="{8D33996D-12F1-44A1-9B59-A466A74C6D70}" presName="hierChild3" presStyleCnt="0"/>
      <dgm:spPr/>
    </dgm:pt>
  </dgm:ptLst>
  <dgm:cxnLst>
    <dgm:cxn modelId="{EBF87307-681E-4D98-97B4-AE902FF88606}" type="presOf" srcId="{CBF4E5A2-DD59-4216-A8BB-DD8BE846C1D3}" destId="{08C8C6CF-FF06-4A4C-BD7A-889DA447F194}" srcOrd="0" destOrd="0" presId="urn:microsoft.com/office/officeart/2009/3/layout/HorizontalOrganizationChart"/>
    <dgm:cxn modelId="{EADCA418-F393-4403-B448-A7653A16AF40}" srcId="{AE82AE7A-32AC-4738-80BC-ED2BE6C735F3}" destId="{80883B4D-1BFF-4F46-A820-11704CD1C336}" srcOrd="0" destOrd="0" parTransId="{BC2E3602-C2F2-4F2F-AF27-FDEBF563352B}" sibTransId="{C52979F8-BD7D-428B-BFC6-5972E118BAA1}"/>
    <dgm:cxn modelId="{0EFBD718-0005-4322-AFA3-A0F109B8D4B2}" type="presOf" srcId="{8D33996D-12F1-44A1-9B59-A466A74C6D70}" destId="{C2306864-C048-4166-A13E-E555725C753C}" srcOrd="1" destOrd="0" presId="urn:microsoft.com/office/officeart/2009/3/layout/HorizontalOrganizationChart"/>
    <dgm:cxn modelId="{DC2C4620-20FE-490F-A954-247546CD7E97}" type="presOf" srcId="{8DBEC503-59FA-43FA-97C6-C15AE206FADD}" destId="{2C23D1E3-6EFD-44F1-B099-354AA2035C1F}" srcOrd="0" destOrd="0" presId="urn:microsoft.com/office/officeart/2009/3/layout/HorizontalOrganizationChart"/>
    <dgm:cxn modelId="{5A04AC25-DDA2-434B-B822-DFFB63B5A6B4}" type="presOf" srcId="{80883B4D-1BFF-4F46-A820-11704CD1C336}" destId="{1C480C86-4EE8-4BDF-92DB-8226097E2316}" srcOrd="1" destOrd="0" presId="urn:microsoft.com/office/officeart/2009/3/layout/HorizontalOrganizationChart"/>
    <dgm:cxn modelId="{A3C70A2A-A280-4463-BCBD-42E776E650D8}" srcId="{8D33996D-12F1-44A1-9B59-A466A74C6D70}" destId="{B9FA4EA4-9106-4BC6-AD4E-5E3DF68F23AC}" srcOrd="0" destOrd="0" parTransId="{8DBEC503-59FA-43FA-97C6-C15AE206FADD}" sibTransId="{A7183022-BBF8-41C2-A3E8-A61B74CA1F6E}"/>
    <dgm:cxn modelId="{A137022B-77A3-449A-B53E-F2AD475C5FA6}" type="presOf" srcId="{AE4D0647-A89A-4D32-BCBE-8581C38BEBB6}" destId="{A343981E-377B-4D1E-AA05-D9D3D079870E}" srcOrd="0" destOrd="0" presId="urn:microsoft.com/office/officeart/2009/3/layout/HorizontalOrganizationChart"/>
    <dgm:cxn modelId="{D186342D-15FA-42AE-BF06-BC6378F92227}" type="presOf" srcId="{184229EE-62CA-45B6-90F2-8BE680B8E5E6}" destId="{AEC96F47-C208-4C79-BA1E-055DEE0D499B}" srcOrd="0" destOrd="0" presId="urn:microsoft.com/office/officeart/2009/3/layout/HorizontalOrganizationChart"/>
    <dgm:cxn modelId="{AE3DEF3D-A691-4A8C-AB40-9A8090F7460E}" type="presOf" srcId="{BC2E3602-C2F2-4F2F-AF27-FDEBF563352B}" destId="{30760F85-F8C5-42E8-8F78-EF29D22F43D5}" srcOrd="0" destOrd="0" presId="urn:microsoft.com/office/officeart/2009/3/layout/HorizontalOrganizationChart"/>
    <dgm:cxn modelId="{31D95C5E-154B-4C5D-BEB7-5B2CAAA54904}" srcId="{AE82AE7A-32AC-4738-80BC-ED2BE6C735F3}" destId="{5F159F30-5928-4DB1-A7A0-E25E050AEC3A}" srcOrd="1" destOrd="0" parTransId="{E8CE4F0B-3FE7-453C-92C8-CD5B19ABC15A}" sibTransId="{65337DA9-A39E-4AD2-80B1-F1A402E81C7C}"/>
    <dgm:cxn modelId="{015ED861-E8DA-4872-B94E-6FCABCF4FA8F}" type="presOf" srcId="{B9FA4EA4-9106-4BC6-AD4E-5E3DF68F23AC}" destId="{1916CF5C-13D0-4238-BCDC-CD42C458D2B1}" srcOrd="0" destOrd="0" presId="urn:microsoft.com/office/officeart/2009/3/layout/HorizontalOrganizationChart"/>
    <dgm:cxn modelId="{A6615463-34A9-4B11-B0FE-35D3695BF088}" type="presOf" srcId="{5F159F30-5928-4DB1-A7A0-E25E050AEC3A}" destId="{5267547B-B54F-45CA-BEEA-B2E0B28FDA06}" srcOrd="1" destOrd="0" presId="urn:microsoft.com/office/officeart/2009/3/layout/HorizontalOrganizationChart"/>
    <dgm:cxn modelId="{02949444-464A-44F2-B526-DB66C0578A81}" type="presOf" srcId="{AE4D0647-A89A-4D32-BCBE-8581C38BEBB6}" destId="{D97FCCAC-3B1C-421C-9553-294146B472B8}" srcOrd="1" destOrd="0" presId="urn:microsoft.com/office/officeart/2009/3/layout/HorizontalOrganizationChart"/>
    <dgm:cxn modelId="{07AC114A-4D52-47DE-92FF-E7D674D08093}" type="presOf" srcId="{AE82AE7A-32AC-4738-80BC-ED2BE6C735F3}" destId="{80FDCA99-977C-4E8A-95B9-E118C0C97B5C}" srcOrd="0" destOrd="0" presId="urn:microsoft.com/office/officeart/2009/3/layout/HorizontalOrganizationChart"/>
    <dgm:cxn modelId="{58281150-03BC-4252-B7D1-8FDFFD705F98}" srcId="{C33D7B8A-3F30-4062-9B2E-D55095C6C67F}" destId="{8D33996D-12F1-44A1-9B59-A466A74C6D70}" srcOrd="0" destOrd="0" parTransId="{FDC0B28B-70C5-47C7-8DC3-CC6F723273CF}" sibTransId="{863824F1-30A2-4698-AAC8-CD735FFD8354}"/>
    <dgm:cxn modelId="{32C9D975-4941-4A2C-B81D-9BB5672D1A30}" type="presOf" srcId="{8D33996D-12F1-44A1-9B59-A466A74C6D70}" destId="{159CEF1F-35ED-44AC-A84F-C0EC16637553}" srcOrd="0" destOrd="0" presId="urn:microsoft.com/office/officeart/2009/3/layout/HorizontalOrganizationChart"/>
    <dgm:cxn modelId="{95392AA1-E641-4EDD-9350-F34E27EEE0A1}" type="presOf" srcId="{E8CE4F0B-3FE7-453C-92C8-CD5B19ABC15A}" destId="{2D9AC710-AA8D-493A-85EA-91B0FAEC131B}" srcOrd="0" destOrd="0" presId="urn:microsoft.com/office/officeart/2009/3/layout/HorizontalOrganizationChart"/>
    <dgm:cxn modelId="{7BFA96B4-112A-48FB-AABD-B50BB974E4E4}" type="presOf" srcId="{80883B4D-1BFF-4F46-A820-11704CD1C336}" destId="{09333A07-3741-4191-A4C2-1F3B1D8CEFD7}" srcOrd="0" destOrd="0" presId="urn:microsoft.com/office/officeart/2009/3/layout/HorizontalOrganizationChart"/>
    <dgm:cxn modelId="{0238D5C8-0028-4E84-8158-D79C89DB08D9}" type="presOf" srcId="{B9FA4EA4-9106-4BC6-AD4E-5E3DF68F23AC}" destId="{354B3428-1046-46E4-8AD7-595DAB57F409}" srcOrd="1" destOrd="0" presId="urn:microsoft.com/office/officeart/2009/3/layout/HorizontalOrganizationChart"/>
    <dgm:cxn modelId="{50F23ACD-8DD6-4DD8-8789-E086D86A7120}" srcId="{AE82AE7A-32AC-4738-80BC-ED2BE6C735F3}" destId="{AE4D0647-A89A-4D32-BCBE-8581C38BEBB6}" srcOrd="2" destOrd="0" parTransId="{CBF4E5A2-DD59-4216-A8BB-DD8BE846C1D3}" sibTransId="{99A32AD2-C822-48AF-9F4E-05BA77520F4B}"/>
    <dgm:cxn modelId="{0E2C5AD3-D16E-4730-804A-DE014A337D05}" type="presOf" srcId="{AE82AE7A-32AC-4738-80BC-ED2BE6C735F3}" destId="{FCA06F28-219D-4CB5-A110-8C17AC95DE41}" srcOrd="1" destOrd="0" presId="urn:microsoft.com/office/officeart/2009/3/layout/HorizontalOrganizationChart"/>
    <dgm:cxn modelId="{383C22D4-5D38-4734-B7C4-54A7C87A0FAD}" srcId="{8D33996D-12F1-44A1-9B59-A466A74C6D70}" destId="{AE82AE7A-32AC-4738-80BC-ED2BE6C735F3}" srcOrd="1" destOrd="0" parTransId="{184229EE-62CA-45B6-90F2-8BE680B8E5E6}" sibTransId="{1187A0C2-726A-4F14-87A7-6AF0C2CFF1ED}"/>
    <dgm:cxn modelId="{704C82D4-CE01-4F9C-A249-376A92D0B44C}" type="presOf" srcId="{5F159F30-5928-4DB1-A7A0-E25E050AEC3A}" destId="{DADDF1A4-7338-425D-BC71-D3D5A0314689}" srcOrd="0" destOrd="0" presId="urn:microsoft.com/office/officeart/2009/3/layout/HorizontalOrganizationChart"/>
    <dgm:cxn modelId="{1F850EDE-C0EB-496F-BCA1-DCE20DDF0013}" type="presOf" srcId="{C33D7B8A-3F30-4062-9B2E-D55095C6C67F}" destId="{01A7F40E-4E13-46A3-B49E-57D059846F31}" srcOrd="0" destOrd="0" presId="urn:microsoft.com/office/officeart/2009/3/layout/HorizontalOrganizationChart"/>
    <dgm:cxn modelId="{CEBE1914-8645-4AE2-A569-D2E03AAFDE32}" type="presParOf" srcId="{01A7F40E-4E13-46A3-B49E-57D059846F31}" destId="{24F91B1E-4C29-4046-B137-A5BBA20A96DF}" srcOrd="0" destOrd="0" presId="urn:microsoft.com/office/officeart/2009/3/layout/HorizontalOrganizationChart"/>
    <dgm:cxn modelId="{BE2AAEC7-B01F-449C-AA84-9037A7F21185}" type="presParOf" srcId="{24F91B1E-4C29-4046-B137-A5BBA20A96DF}" destId="{5E74D49B-9BAE-485D-BC9F-D57EA451B053}" srcOrd="0" destOrd="0" presId="urn:microsoft.com/office/officeart/2009/3/layout/HorizontalOrganizationChart"/>
    <dgm:cxn modelId="{DF8B2602-54C8-46E4-AD55-AB519F388CC1}" type="presParOf" srcId="{5E74D49B-9BAE-485D-BC9F-D57EA451B053}" destId="{159CEF1F-35ED-44AC-A84F-C0EC16637553}" srcOrd="0" destOrd="0" presId="urn:microsoft.com/office/officeart/2009/3/layout/HorizontalOrganizationChart"/>
    <dgm:cxn modelId="{79D74FED-B087-4298-991E-CFFE8155F64C}" type="presParOf" srcId="{5E74D49B-9BAE-485D-BC9F-D57EA451B053}" destId="{C2306864-C048-4166-A13E-E555725C753C}" srcOrd="1" destOrd="0" presId="urn:microsoft.com/office/officeart/2009/3/layout/HorizontalOrganizationChart"/>
    <dgm:cxn modelId="{525D76C5-ED93-4412-A706-15BFCD152674}" type="presParOf" srcId="{24F91B1E-4C29-4046-B137-A5BBA20A96DF}" destId="{80F6ADD6-8BA3-4B13-BC75-EDF6DCD4C112}" srcOrd="1" destOrd="0" presId="urn:microsoft.com/office/officeart/2009/3/layout/HorizontalOrganizationChart"/>
    <dgm:cxn modelId="{9A0591F1-B690-4DA8-A7A7-5B94AA8A4D86}" type="presParOf" srcId="{80F6ADD6-8BA3-4B13-BC75-EDF6DCD4C112}" destId="{2C23D1E3-6EFD-44F1-B099-354AA2035C1F}" srcOrd="0" destOrd="0" presId="urn:microsoft.com/office/officeart/2009/3/layout/HorizontalOrganizationChart"/>
    <dgm:cxn modelId="{D161B36D-ED1B-419E-8817-3261696C849D}" type="presParOf" srcId="{80F6ADD6-8BA3-4B13-BC75-EDF6DCD4C112}" destId="{6A48F9F2-E5B6-4529-B11F-615BA9B57970}" srcOrd="1" destOrd="0" presId="urn:microsoft.com/office/officeart/2009/3/layout/HorizontalOrganizationChart"/>
    <dgm:cxn modelId="{5829B8EE-0F52-4A9C-ACD6-B4FAB3AE82E8}" type="presParOf" srcId="{6A48F9F2-E5B6-4529-B11F-615BA9B57970}" destId="{51A0852A-CA91-4E17-9BC3-E534F5E2677B}" srcOrd="0" destOrd="0" presId="urn:microsoft.com/office/officeart/2009/3/layout/HorizontalOrganizationChart"/>
    <dgm:cxn modelId="{E513CE81-3EA6-46C1-A704-5C14A337DBFA}" type="presParOf" srcId="{51A0852A-CA91-4E17-9BC3-E534F5E2677B}" destId="{1916CF5C-13D0-4238-BCDC-CD42C458D2B1}" srcOrd="0" destOrd="0" presId="urn:microsoft.com/office/officeart/2009/3/layout/HorizontalOrganizationChart"/>
    <dgm:cxn modelId="{CC13E53D-5F78-4D5A-A256-6B28F06EE8D9}" type="presParOf" srcId="{51A0852A-CA91-4E17-9BC3-E534F5E2677B}" destId="{354B3428-1046-46E4-8AD7-595DAB57F409}" srcOrd="1" destOrd="0" presId="urn:microsoft.com/office/officeart/2009/3/layout/HorizontalOrganizationChart"/>
    <dgm:cxn modelId="{0C6E3F99-DFA2-4C61-924C-8D5AA6F5E452}" type="presParOf" srcId="{6A48F9F2-E5B6-4529-B11F-615BA9B57970}" destId="{7CA143F5-2CD8-4CFF-A86E-4271DD986D1E}" srcOrd="1" destOrd="0" presId="urn:microsoft.com/office/officeart/2009/3/layout/HorizontalOrganizationChart"/>
    <dgm:cxn modelId="{9D877DCD-FBC1-409E-94D0-062155C810F7}" type="presParOf" srcId="{6A48F9F2-E5B6-4529-B11F-615BA9B57970}" destId="{6CEBECA6-54F2-425E-A312-B2853B225C50}" srcOrd="2" destOrd="0" presId="urn:microsoft.com/office/officeart/2009/3/layout/HorizontalOrganizationChart"/>
    <dgm:cxn modelId="{1AF09A71-8AB6-4693-A843-3B98BB68E561}" type="presParOf" srcId="{80F6ADD6-8BA3-4B13-BC75-EDF6DCD4C112}" destId="{AEC96F47-C208-4C79-BA1E-055DEE0D499B}" srcOrd="2" destOrd="0" presId="urn:microsoft.com/office/officeart/2009/3/layout/HorizontalOrganizationChart"/>
    <dgm:cxn modelId="{6F4D1758-3429-460F-8782-4A678C10BF24}" type="presParOf" srcId="{80F6ADD6-8BA3-4B13-BC75-EDF6DCD4C112}" destId="{E76909D3-C681-4C19-8771-A9FE9FBAE076}" srcOrd="3" destOrd="0" presId="urn:microsoft.com/office/officeart/2009/3/layout/HorizontalOrganizationChart"/>
    <dgm:cxn modelId="{D7E6A47A-BED0-44A7-A0D8-DEF511CEE3DA}" type="presParOf" srcId="{E76909D3-C681-4C19-8771-A9FE9FBAE076}" destId="{A6F1D359-4225-483B-9846-B8411270E4E2}" srcOrd="0" destOrd="0" presId="urn:microsoft.com/office/officeart/2009/3/layout/HorizontalOrganizationChart"/>
    <dgm:cxn modelId="{13E83DEC-092C-40BF-9160-95E3B28F3962}" type="presParOf" srcId="{A6F1D359-4225-483B-9846-B8411270E4E2}" destId="{80FDCA99-977C-4E8A-95B9-E118C0C97B5C}" srcOrd="0" destOrd="0" presId="urn:microsoft.com/office/officeart/2009/3/layout/HorizontalOrganizationChart"/>
    <dgm:cxn modelId="{D96F6F87-42C6-4279-A6D8-1C0D6082281F}" type="presParOf" srcId="{A6F1D359-4225-483B-9846-B8411270E4E2}" destId="{FCA06F28-219D-4CB5-A110-8C17AC95DE41}" srcOrd="1" destOrd="0" presId="urn:microsoft.com/office/officeart/2009/3/layout/HorizontalOrganizationChart"/>
    <dgm:cxn modelId="{933D946B-C3C8-4F78-A8AB-CF2A7EE6C356}" type="presParOf" srcId="{E76909D3-C681-4C19-8771-A9FE9FBAE076}" destId="{4308803C-A56C-41DA-926D-AB269B8E852D}" srcOrd="1" destOrd="0" presId="urn:microsoft.com/office/officeart/2009/3/layout/HorizontalOrganizationChart"/>
    <dgm:cxn modelId="{ECD67013-CFEB-44CD-978A-37DD8B6DCAA7}" type="presParOf" srcId="{4308803C-A56C-41DA-926D-AB269B8E852D}" destId="{30760F85-F8C5-42E8-8F78-EF29D22F43D5}" srcOrd="0" destOrd="0" presId="urn:microsoft.com/office/officeart/2009/3/layout/HorizontalOrganizationChart"/>
    <dgm:cxn modelId="{296E8ABE-D210-461F-A139-94F5B4DEAA9E}" type="presParOf" srcId="{4308803C-A56C-41DA-926D-AB269B8E852D}" destId="{257D9414-0334-4D65-AC01-F42086C134B6}" srcOrd="1" destOrd="0" presId="urn:microsoft.com/office/officeart/2009/3/layout/HorizontalOrganizationChart"/>
    <dgm:cxn modelId="{EEF1370A-FBE0-4F5F-B195-53F05FD1F80B}" type="presParOf" srcId="{257D9414-0334-4D65-AC01-F42086C134B6}" destId="{7167221A-8271-4690-B5A1-A9769FF1A37B}" srcOrd="0" destOrd="0" presId="urn:microsoft.com/office/officeart/2009/3/layout/HorizontalOrganizationChart"/>
    <dgm:cxn modelId="{88A61E24-2583-449B-BBF9-C90885014429}" type="presParOf" srcId="{7167221A-8271-4690-B5A1-A9769FF1A37B}" destId="{09333A07-3741-4191-A4C2-1F3B1D8CEFD7}" srcOrd="0" destOrd="0" presId="urn:microsoft.com/office/officeart/2009/3/layout/HorizontalOrganizationChart"/>
    <dgm:cxn modelId="{91075A9A-D4F6-40C1-B3A9-ACD0F1A43E33}" type="presParOf" srcId="{7167221A-8271-4690-B5A1-A9769FF1A37B}" destId="{1C480C86-4EE8-4BDF-92DB-8226097E2316}" srcOrd="1" destOrd="0" presId="urn:microsoft.com/office/officeart/2009/3/layout/HorizontalOrganizationChart"/>
    <dgm:cxn modelId="{BD76AB4B-B4FC-4744-B994-ED57B00D31D1}" type="presParOf" srcId="{257D9414-0334-4D65-AC01-F42086C134B6}" destId="{E9D31D73-1C93-4C74-9BF6-532F3FABA189}" srcOrd="1" destOrd="0" presId="urn:microsoft.com/office/officeart/2009/3/layout/HorizontalOrganizationChart"/>
    <dgm:cxn modelId="{0D3AC7E8-8F11-4F95-8A17-EB03F7B0E17C}" type="presParOf" srcId="{257D9414-0334-4D65-AC01-F42086C134B6}" destId="{9C3A6B16-E890-477E-B6C9-04A396837B63}" srcOrd="2" destOrd="0" presId="urn:microsoft.com/office/officeart/2009/3/layout/HorizontalOrganizationChart"/>
    <dgm:cxn modelId="{7FC84EC7-701B-478A-B53F-47F10982059E}" type="presParOf" srcId="{4308803C-A56C-41DA-926D-AB269B8E852D}" destId="{2D9AC710-AA8D-493A-85EA-91B0FAEC131B}" srcOrd="2" destOrd="0" presId="urn:microsoft.com/office/officeart/2009/3/layout/HorizontalOrganizationChart"/>
    <dgm:cxn modelId="{8367D055-0C37-477D-9986-413177802113}" type="presParOf" srcId="{4308803C-A56C-41DA-926D-AB269B8E852D}" destId="{14129EE0-8B05-4BA5-B1B8-1686BC6593D3}" srcOrd="3" destOrd="0" presId="urn:microsoft.com/office/officeart/2009/3/layout/HorizontalOrganizationChart"/>
    <dgm:cxn modelId="{6A280A35-F6D0-43DC-93A0-42AB107FD408}" type="presParOf" srcId="{14129EE0-8B05-4BA5-B1B8-1686BC6593D3}" destId="{17138EF5-7DF3-47B4-BE3D-53E5E427620D}" srcOrd="0" destOrd="0" presId="urn:microsoft.com/office/officeart/2009/3/layout/HorizontalOrganizationChart"/>
    <dgm:cxn modelId="{58957E96-5994-418E-9AB2-9F210F865703}" type="presParOf" srcId="{17138EF5-7DF3-47B4-BE3D-53E5E427620D}" destId="{DADDF1A4-7338-425D-BC71-D3D5A0314689}" srcOrd="0" destOrd="0" presId="urn:microsoft.com/office/officeart/2009/3/layout/HorizontalOrganizationChart"/>
    <dgm:cxn modelId="{F103C167-6B20-488F-85A6-04D385844A46}" type="presParOf" srcId="{17138EF5-7DF3-47B4-BE3D-53E5E427620D}" destId="{5267547B-B54F-45CA-BEEA-B2E0B28FDA06}" srcOrd="1" destOrd="0" presId="urn:microsoft.com/office/officeart/2009/3/layout/HorizontalOrganizationChart"/>
    <dgm:cxn modelId="{FFD070B8-E23B-40BB-80E0-8DBCA693749D}" type="presParOf" srcId="{14129EE0-8B05-4BA5-B1B8-1686BC6593D3}" destId="{6CDE186A-9FC8-4920-B8FD-9F5605F411AD}" srcOrd="1" destOrd="0" presId="urn:microsoft.com/office/officeart/2009/3/layout/HorizontalOrganizationChart"/>
    <dgm:cxn modelId="{F61B6536-D830-4186-95FD-BAFEB8E0907E}" type="presParOf" srcId="{14129EE0-8B05-4BA5-B1B8-1686BC6593D3}" destId="{06490DE9-A3E6-414D-B045-6C4AE69492E7}" srcOrd="2" destOrd="0" presId="urn:microsoft.com/office/officeart/2009/3/layout/HorizontalOrganizationChart"/>
    <dgm:cxn modelId="{BF4B05B3-7B06-4054-BCA3-FFF78A97B9EA}" type="presParOf" srcId="{4308803C-A56C-41DA-926D-AB269B8E852D}" destId="{08C8C6CF-FF06-4A4C-BD7A-889DA447F194}" srcOrd="4" destOrd="0" presId="urn:microsoft.com/office/officeart/2009/3/layout/HorizontalOrganizationChart"/>
    <dgm:cxn modelId="{B8801008-0BB1-4BF4-AB78-5B8043F06A34}" type="presParOf" srcId="{4308803C-A56C-41DA-926D-AB269B8E852D}" destId="{EEE5A5C7-2531-4AF6-ADFA-9C8DE750238C}" srcOrd="5" destOrd="0" presId="urn:microsoft.com/office/officeart/2009/3/layout/HorizontalOrganizationChart"/>
    <dgm:cxn modelId="{09C93838-78D2-4888-9BA3-F6C01A9D1543}" type="presParOf" srcId="{EEE5A5C7-2531-4AF6-ADFA-9C8DE750238C}" destId="{8DABDACE-F811-4FAD-9FF0-90B15BFDBAD7}" srcOrd="0" destOrd="0" presId="urn:microsoft.com/office/officeart/2009/3/layout/HorizontalOrganizationChart"/>
    <dgm:cxn modelId="{0B95808A-F44E-4742-8E14-E202A24F6A2B}" type="presParOf" srcId="{8DABDACE-F811-4FAD-9FF0-90B15BFDBAD7}" destId="{A343981E-377B-4D1E-AA05-D9D3D079870E}" srcOrd="0" destOrd="0" presId="urn:microsoft.com/office/officeart/2009/3/layout/HorizontalOrganizationChart"/>
    <dgm:cxn modelId="{75FD998C-BE9B-4027-8D68-410E16E99A6E}" type="presParOf" srcId="{8DABDACE-F811-4FAD-9FF0-90B15BFDBAD7}" destId="{D97FCCAC-3B1C-421C-9553-294146B472B8}" srcOrd="1" destOrd="0" presId="urn:microsoft.com/office/officeart/2009/3/layout/HorizontalOrganizationChart"/>
    <dgm:cxn modelId="{3D1BCD19-1578-4EF7-9D4F-4CD9B4DFEACB}" type="presParOf" srcId="{EEE5A5C7-2531-4AF6-ADFA-9C8DE750238C}" destId="{903207F0-7079-4868-8EB3-FD87F0B7B424}" srcOrd="1" destOrd="0" presId="urn:microsoft.com/office/officeart/2009/3/layout/HorizontalOrganizationChart"/>
    <dgm:cxn modelId="{62171D49-9915-4E1E-8D83-1B65ADC72D87}" type="presParOf" srcId="{EEE5A5C7-2531-4AF6-ADFA-9C8DE750238C}" destId="{A0A0E08F-84B2-439D-A9DA-2AF429D0EC8A}" srcOrd="2" destOrd="0" presId="urn:microsoft.com/office/officeart/2009/3/layout/HorizontalOrganizationChart"/>
    <dgm:cxn modelId="{341EAFF0-2279-415E-9392-7031220FD6C2}" type="presParOf" srcId="{E76909D3-C681-4C19-8771-A9FE9FBAE076}" destId="{A9EE0A8A-942B-4047-80CA-07EC62D4AD28}" srcOrd="2" destOrd="0" presId="urn:microsoft.com/office/officeart/2009/3/layout/HorizontalOrganizationChart"/>
    <dgm:cxn modelId="{3E5C99DF-FBAD-46FD-BC24-D90380011B00}" type="presParOf" srcId="{24F91B1E-4C29-4046-B137-A5BBA20A96DF}" destId="{B5768E71-14D0-4B2C-A143-6EFA228BED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53A6D0-246E-422B-8669-14ABB54DF9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CB4591-91A4-4827-B2EA-86CD8AC51214}">
      <dgm:prSet/>
      <dgm:spPr/>
      <dgm:t>
        <a:bodyPr/>
        <a:lstStyle/>
        <a:p>
          <a:r>
            <a:rPr lang="en-IN" b="1"/>
            <a:t>Registration Module</a:t>
          </a:r>
          <a:endParaRPr lang="en-US"/>
        </a:p>
      </dgm:t>
    </dgm:pt>
    <dgm:pt modelId="{BA8F43EC-C169-4D27-9B0B-A80F6EFC9268}" type="parTrans" cxnId="{72644C3F-FEDB-4CD5-BF0E-ADAB807F95FF}">
      <dgm:prSet/>
      <dgm:spPr/>
      <dgm:t>
        <a:bodyPr/>
        <a:lstStyle/>
        <a:p>
          <a:endParaRPr lang="en-US"/>
        </a:p>
      </dgm:t>
    </dgm:pt>
    <dgm:pt modelId="{C2DE3C9F-7715-4C16-9CEA-EB371EC730A9}" type="sibTrans" cxnId="{72644C3F-FEDB-4CD5-BF0E-ADAB807F95FF}">
      <dgm:prSet/>
      <dgm:spPr/>
      <dgm:t>
        <a:bodyPr/>
        <a:lstStyle/>
        <a:p>
          <a:endParaRPr lang="en-US"/>
        </a:p>
      </dgm:t>
    </dgm:pt>
    <dgm:pt modelId="{708C9E95-B2C7-4E52-8A51-B06035EAB80C}">
      <dgm:prSet/>
      <dgm:spPr/>
      <dgm:t>
        <a:bodyPr/>
        <a:lstStyle/>
        <a:p>
          <a:r>
            <a:rPr lang="en-IN" b="1"/>
            <a:t>Description:</a:t>
          </a:r>
          <a:br>
            <a:rPr lang="en-IN"/>
          </a:br>
          <a:r>
            <a:rPr lang="en-IN"/>
            <a:t>Allows new students to sign up and create an account.</a:t>
          </a:r>
          <a:endParaRPr lang="en-US"/>
        </a:p>
      </dgm:t>
    </dgm:pt>
    <dgm:pt modelId="{7EE21C7F-A5C3-4B0E-A3D0-8FF31AFE1EF6}" type="parTrans" cxnId="{FF6F23FB-263A-4A19-9189-F553F788235B}">
      <dgm:prSet/>
      <dgm:spPr/>
      <dgm:t>
        <a:bodyPr/>
        <a:lstStyle/>
        <a:p>
          <a:endParaRPr lang="en-US"/>
        </a:p>
      </dgm:t>
    </dgm:pt>
    <dgm:pt modelId="{AE7C45BB-B382-46CE-937B-584A25FA6C87}" type="sibTrans" cxnId="{FF6F23FB-263A-4A19-9189-F553F788235B}">
      <dgm:prSet/>
      <dgm:spPr/>
      <dgm:t>
        <a:bodyPr/>
        <a:lstStyle/>
        <a:p>
          <a:endParaRPr lang="en-US"/>
        </a:p>
      </dgm:t>
    </dgm:pt>
    <dgm:pt modelId="{0251A9DB-250C-4943-B904-28974D1570A3}">
      <dgm:prSet/>
      <dgm:spPr/>
      <dgm:t>
        <a:bodyPr/>
        <a:lstStyle/>
        <a:p>
          <a:r>
            <a:rPr lang="en-IN" b="1"/>
            <a:t>Features:</a:t>
          </a:r>
          <a:endParaRPr lang="en-US"/>
        </a:p>
      </dgm:t>
    </dgm:pt>
    <dgm:pt modelId="{4B8C9E95-CBEA-480B-BDAE-A3A33896D9FD}" type="parTrans" cxnId="{401C9D6B-1E20-4791-8AD3-0E4FB2911B23}">
      <dgm:prSet/>
      <dgm:spPr/>
      <dgm:t>
        <a:bodyPr/>
        <a:lstStyle/>
        <a:p>
          <a:endParaRPr lang="en-US"/>
        </a:p>
      </dgm:t>
    </dgm:pt>
    <dgm:pt modelId="{5590EFD0-F587-47B7-A6F8-30D5B0ABB6EE}" type="sibTrans" cxnId="{401C9D6B-1E20-4791-8AD3-0E4FB2911B23}">
      <dgm:prSet/>
      <dgm:spPr/>
      <dgm:t>
        <a:bodyPr/>
        <a:lstStyle/>
        <a:p>
          <a:endParaRPr lang="en-US"/>
        </a:p>
      </dgm:t>
    </dgm:pt>
    <dgm:pt modelId="{10EBFA2D-A094-450C-97FB-BAF62A509235}">
      <dgm:prSet/>
      <dgm:spPr/>
      <dgm:t>
        <a:bodyPr/>
        <a:lstStyle/>
        <a:p>
          <a:r>
            <a:rPr lang="en-IN"/>
            <a:t>Collection of personal and academic information</a:t>
          </a:r>
          <a:endParaRPr lang="en-US"/>
        </a:p>
      </dgm:t>
    </dgm:pt>
    <dgm:pt modelId="{284BD611-4882-4EC2-B6EB-89F4D2C9863C}" type="parTrans" cxnId="{3ACE2D22-F96E-4C81-BCC2-B10495AB8945}">
      <dgm:prSet/>
      <dgm:spPr/>
      <dgm:t>
        <a:bodyPr/>
        <a:lstStyle/>
        <a:p>
          <a:endParaRPr lang="en-US"/>
        </a:p>
      </dgm:t>
    </dgm:pt>
    <dgm:pt modelId="{A13F403B-FDFB-44A6-93CC-812C4B2CB0E8}" type="sibTrans" cxnId="{3ACE2D22-F96E-4C81-BCC2-B10495AB8945}">
      <dgm:prSet/>
      <dgm:spPr/>
      <dgm:t>
        <a:bodyPr/>
        <a:lstStyle/>
        <a:p>
          <a:endParaRPr lang="en-US"/>
        </a:p>
      </dgm:t>
    </dgm:pt>
    <dgm:pt modelId="{6A0EF709-1D65-4E9E-A489-A30953088E08}">
      <dgm:prSet/>
      <dgm:spPr/>
      <dgm:t>
        <a:bodyPr/>
        <a:lstStyle/>
        <a:p>
          <a:r>
            <a:rPr lang="en-IN"/>
            <a:t>Form input validation (e.g., required fields, valid email)</a:t>
          </a:r>
          <a:endParaRPr lang="en-US"/>
        </a:p>
      </dgm:t>
    </dgm:pt>
    <dgm:pt modelId="{955D44CF-8CB6-4199-9CE9-8BE57F212E80}" type="parTrans" cxnId="{0891688A-18D7-4D7C-916D-67499A8C80EA}">
      <dgm:prSet/>
      <dgm:spPr/>
      <dgm:t>
        <a:bodyPr/>
        <a:lstStyle/>
        <a:p>
          <a:endParaRPr lang="en-US"/>
        </a:p>
      </dgm:t>
    </dgm:pt>
    <dgm:pt modelId="{90C3B3B5-E077-42D7-8212-BD9556FC5C07}" type="sibTrans" cxnId="{0891688A-18D7-4D7C-916D-67499A8C80EA}">
      <dgm:prSet/>
      <dgm:spPr/>
      <dgm:t>
        <a:bodyPr/>
        <a:lstStyle/>
        <a:p>
          <a:endParaRPr lang="en-US"/>
        </a:p>
      </dgm:t>
    </dgm:pt>
    <dgm:pt modelId="{F2416BEC-EA35-4ED1-870A-5132B8BDA062}">
      <dgm:prSet/>
      <dgm:spPr/>
      <dgm:t>
        <a:bodyPr/>
        <a:lstStyle/>
        <a:p>
          <a:r>
            <a:rPr lang="en-IN"/>
            <a:t>Confirmation message upon successful registration</a:t>
          </a:r>
          <a:endParaRPr lang="en-US"/>
        </a:p>
      </dgm:t>
    </dgm:pt>
    <dgm:pt modelId="{32681F29-0E64-463D-B400-939C1EE4C2B2}" type="parTrans" cxnId="{E5B1F942-F1D9-4C74-AA7E-8E6B95B7020F}">
      <dgm:prSet/>
      <dgm:spPr/>
      <dgm:t>
        <a:bodyPr/>
        <a:lstStyle/>
        <a:p>
          <a:endParaRPr lang="en-US"/>
        </a:p>
      </dgm:t>
    </dgm:pt>
    <dgm:pt modelId="{EA9F70CE-6076-4222-A687-56CA9F1336B9}" type="sibTrans" cxnId="{E5B1F942-F1D9-4C74-AA7E-8E6B95B7020F}">
      <dgm:prSet/>
      <dgm:spPr/>
      <dgm:t>
        <a:bodyPr/>
        <a:lstStyle/>
        <a:p>
          <a:endParaRPr lang="en-US"/>
        </a:p>
      </dgm:t>
    </dgm:pt>
    <dgm:pt modelId="{AE1F1D3A-1ADF-4B86-BC09-B6A633DF3F4F}">
      <dgm:prSet/>
      <dgm:spPr/>
      <dgm:t>
        <a:bodyPr/>
        <a:lstStyle/>
        <a:p>
          <a:r>
            <a:rPr lang="en-IN"/>
            <a:t>Prevention of duplicate entries using unique identifiers (e.g., email, student ID)</a:t>
          </a:r>
          <a:endParaRPr lang="en-US"/>
        </a:p>
      </dgm:t>
    </dgm:pt>
    <dgm:pt modelId="{4894174B-EB83-4F8B-8C4E-3F76C126E7F3}" type="parTrans" cxnId="{270D5F06-EC54-4552-8923-A1ACC2EA78D8}">
      <dgm:prSet/>
      <dgm:spPr/>
      <dgm:t>
        <a:bodyPr/>
        <a:lstStyle/>
        <a:p>
          <a:endParaRPr lang="en-US"/>
        </a:p>
      </dgm:t>
    </dgm:pt>
    <dgm:pt modelId="{A8D98001-B141-4DE1-9C98-0DF5232D1C0F}" type="sibTrans" cxnId="{270D5F06-EC54-4552-8923-A1ACC2EA78D8}">
      <dgm:prSet/>
      <dgm:spPr/>
      <dgm:t>
        <a:bodyPr/>
        <a:lstStyle/>
        <a:p>
          <a:endParaRPr lang="en-US"/>
        </a:p>
      </dgm:t>
    </dgm:pt>
    <dgm:pt modelId="{88603017-2EB5-482D-B77C-7099FCCA0693}" type="pres">
      <dgm:prSet presAssocID="{C753A6D0-246E-422B-8669-14ABB54DF9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A2EA4A-9C03-4419-B634-C817D8D98818}" type="pres">
      <dgm:prSet presAssocID="{A8CB4591-91A4-4827-B2EA-86CD8AC51214}" presName="hierRoot1" presStyleCnt="0">
        <dgm:presLayoutVars>
          <dgm:hierBranch val="init"/>
        </dgm:presLayoutVars>
      </dgm:prSet>
      <dgm:spPr/>
    </dgm:pt>
    <dgm:pt modelId="{0ACF294E-F9B6-4D6D-AAFD-140B3093B4BC}" type="pres">
      <dgm:prSet presAssocID="{A8CB4591-91A4-4827-B2EA-86CD8AC51214}" presName="rootComposite1" presStyleCnt="0"/>
      <dgm:spPr/>
    </dgm:pt>
    <dgm:pt modelId="{73900FFF-D32B-4D00-AC8D-953CF1EC5E7C}" type="pres">
      <dgm:prSet presAssocID="{A8CB4591-91A4-4827-B2EA-86CD8AC51214}" presName="rootText1" presStyleLbl="node0" presStyleIdx="0" presStyleCnt="1">
        <dgm:presLayoutVars>
          <dgm:chPref val="3"/>
        </dgm:presLayoutVars>
      </dgm:prSet>
      <dgm:spPr/>
    </dgm:pt>
    <dgm:pt modelId="{DF6EE498-5BED-42A6-82BD-5958C49BD151}" type="pres">
      <dgm:prSet presAssocID="{A8CB4591-91A4-4827-B2EA-86CD8AC51214}" presName="rootConnector1" presStyleLbl="node1" presStyleIdx="0" presStyleCnt="0"/>
      <dgm:spPr/>
    </dgm:pt>
    <dgm:pt modelId="{2566CC3F-F38F-45D2-B2F8-999D79D7AF9D}" type="pres">
      <dgm:prSet presAssocID="{A8CB4591-91A4-4827-B2EA-86CD8AC51214}" presName="hierChild2" presStyleCnt="0"/>
      <dgm:spPr/>
    </dgm:pt>
    <dgm:pt modelId="{CCB29A04-9C3B-475B-BDA0-8BC3A84FF25D}" type="pres">
      <dgm:prSet presAssocID="{7EE21C7F-A5C3-4B0E-A3D0-8FF31AFE1EF6}" presName="Name64" presStyleLbl="parChTrans1D2" presStyleIdx="0" presStyleCnt="2"/>
      <dgm:spPr/>
    </dgm:pt>
    <dgm:pt modelId="{8D91BB0F-862A-48E8-8A0F-5E5CBB38C6F3}" type="pres">
      <dgm:prSet presAssocID="{708C9E95-B2C7-4E52-8A51-B06035EAB80C}" presName="hierRoot2" presStyleCnt="0">
        <dgm:presLayoutVars>
          <dgm:hierBranch val="init"/>
        </dgm:presLayoutVars>
      </dgm:prSet>
      <dgm:spPr/>
    </dgm:pt>
    <dgm:pt modelId="{1F5A1D3A-1836-48A4-AF5E-B4BBC2ED7C50}" type="pres">
      <dgm:prSet presAssocID="{708C9E95-B2C7-4E52-8A51-B06035EAB80C}" presName="rootComposite" presStyleCnt="0"/>
      <dgm:spPr/>
    </dgm:pt>
    <dgm:pt modelId="{A5896733-91D9-4F44-92CF-B6268E801A37}" type="pres">
      <dgm:prSet presAssocID="{708C9E95-B2C7-4E52-8A51-B06035EAB80C}" presName="rootText" presStyleLbl="node2" presStyleIdx="0" presStyleCnt="2">
        <dgm:presLayoutVars>
          <dgm:chPref val="3"/>
        </dgm:presLayoutVars>
      </dgm:prSet>
      <dgm:spPr/>
    </dgm:pt>
    <dgm:pt modelId="{CD4879F7-7A58-4E10-AFD8-96A0AD022E89}" type="pres">
      <dgm:prSet presAssocID="{708C9E95-B2C7-4E52-8A51-B06035EAB80C}" presName="rootConnector" presStyleLbl="node2" presStyleIdx="0" presStyleCnt="2"/>
      <dgm:spPr/>
    </dgm:pt>
    <dgm:pt modelId="{45A77AFF-4E07-4CB2-80D1-FDA31816A109}" type="pres">
      <dgm:prSet presAssocID="{708C9E95-B2C7-4E52-8A51-B06035EAB80C}" presName="hierChild4" presStyleCnt="0"/>
      <dgm:spPr/>
    </dgm:pt>
    <dgm:pt modelId="{758E4517-B1FA-4841-8D05-EC66D468604F}" type="pres">
      <dgm:prSet presAssocID="{708C9E95-B2C7-4E52-8A51-B06035EAB80C}" presName="hierChild5" presStyleCnt="0"/>
      <dgm:spPr/>
    </dgm:pt>
    <dgm:pt modelId="{1717078D-B9A6-4D25-BD57-02760ABCC320}" type="pres">
      <dgm:prSet presAssocID="{4B8C9E95-CBEA-480B-BDAE-A3A33896D9FD}" presName="Name64" presStyleLbl="parChTrans1D2" presStyleIdx="1" presStyleCnt="2"/>
      <dgm:spPr/>
    </dgm:pt>
    <dgm:pt modelId="{55353EA2-0A80-4D8A-A8DE-F3FF42C61305}" type="pres">
      <dgm:prSet presAssocID="{0251A9DB-250C-4943-B904-28974D1570A3}" presName="hierRoot2" presStyleCnt="0">
        <dgm:presLayoutVars>
          <dgm:hierBranch val="init"/>
        </dgm:presLayoutVars>
      </dgm:prSet>
      <dgm:spPr/>
    </dgm:pt>
    <dgm:pt modelId="{C2FA123B-10E7-4EFD-98E4-3E9FF89FBAB1}" type="pres">
      <dgm:prSet presAssocID="{0251A9DB-250C-4943-B904-28974D1570A3}" presName="rootComposite" presStyleCnt="0"/>
      <dgm:spPr/>
    </dgm:pt>
    <dgm:pt modelId="{8EA8F88A-BDBE-42E5-9C65-D58A2418191B}" type="pres">
      <dgm:prSet presAssocID="{0251A9DB-250C-4943-B904-28974D1570A3}" presName="rootText" presStyleLbl="node2" presStyleIdx="1" presStyleCnt="2">
        <dgm:presLayoutVars>
          <dgm:chPref val="3"/>
        </dgm:presLayoutVars>
      </dgm:prSet>
      <dgm:spPr/>
    </dgm:pt>
    <dgm:pt modelId="{A81BDC37-0D37-41C6-A71F-65C404418D09}" type="pres">
      <dgm:prSet presAssocID="{0251A9DB-250C-4943-B904-28974D1570A3}" presName="rootConnector" presStyleLbl="node2" presStyleIdx="1" presStyleCnt="2"/>
      <dgm:spPr/>
    </dgm:pt>
    <dgm:pt modelId="{C171D92D-B501-4152-9A4D-5B0719E4C0ED}" type="pres">
      <dgm:prSet presAssocID="{0251A9DB-250C-4943-B904-28974D1570A3}" presName="hierChild4" presStyleCnt="0"/>
      <dgm:spPr/>
    </dgm:pt>
    <dgm:pt modelId="{89BE5745-0AD0-41C7-8731-3772ABBFA542}" type="pres">
      <dgm:prSet presAssocID="{284BD611-4882-4EC2-B6EB-89F4D2C9863C}" presName="Name64" presStyleLbl="parChTrans1D3" presStyleIdx="0" presStyleCnt="4"/>
      <dgm:spPr/>
    </dgm:pt>
    <dgm:pt modelId="{FA927AB4-04D1-4D96-A08F-C640B3D32436}" type="pres">
      <dgm:prSet presAssocID="{10EBFA2D-A094-450C-97FB-BAF62A509235}" presName="hierRoot2" presStyleCnt="0">
        <dgm:presLayoutVars>
          <dgm:hierBranch val="init"/>
        </dgm:presLayoutVars>
      </dgm:prSet>
      <dgm:spPr/>
    </dgm:pt>
    <dgm:pt modelId="{8FFBDF1D-DFE1-4ABD-8695-2DF610732078}" type="pres">
      <dgm:prSet presAssocID="{10EBFA2D-A094-450C-97FB-BAF62A509235}" presName="rootComposite" presStyleCnt="0"/>
      <dgm:spPr/>
    </dgm:pt>
    <dgm:pt modelId="{E2E9E7D1-110F-4FA9-A4B5-019A68E92DC9}" type="pres">
      <dgm:prSet presAssocID="{10EBFA2D-A094-450C-97FB-BAF62A509235}" presName="rootText" presStyleLbl="node3" presStyleIdx="0" presStyleCnt="4">
        <dgm:presLayoutVars>
          <dgm:chPref val="3"/>
        </dgm:presLayoutVars>
      </dgm:prSet>
      <dgm:spPr/>
    </dgm:pt>
    <dgm:pt modelId="{57047622-1433-4887-8614-ED3F62F3714F}" type="pres">
      <dgm:prSet presAssocID="{10EBFA2D-A094-450C-97FB-BAF62A509235}" presName="rootConnector" presStyleLbl="node3" presStyleIdx="0" presStyleCnt="4"/>
      <dgm:spPr/>
    </dgm:pt>
    <dgm:pt modelId="{88C96682-FB80-46EA-BD1D-0FE83E9A7909}" type="pres">
      <dgm:prSet presAssocID="{10EBFA2D-A094-450C-97FB-BAF62A509235}" presName="hierChild4" presStyleCnt="0"/>
      <dgm:spPr/>
    </dgm:pt>
    <dgm:pt modelId="{530F920B-AA4E-4681-8B53-94EA42F09FBC}" type="pres">
      <dgm:prSet presAssocID="{10EBFA2D-A094-450C-97FB-BAF62A509235}" presName="hierChild5" presStyleCnt="0"/>
      <dgm:spPr/>
    </dgm:pt>
    <dgm:pt modelId="{23FCBA62-7294-4ACC-BC8E-1A66DA7CE651}" type="pres">
      <dgm:prSet presAssocID="{955D44CF-8CB6-4199-9CE9-8BE57F212E80}" presName="Name64" presStyleLbl="parChTrans1D3" presStyleIdx="1" presStyleCnt="4"/>
      <dgm:spPr/>
    </dgm:pt>
    <dgm:pt modelId="{43C33BC2-237B-450A-91A8-DB673EA5896F}" type="pres">
      <dgm:prSet presAssocID="{6A0EF709-1D65-4E9E-A489-A30953088E08}" presName="hierRoot2" presStyleCnt="0">
        <dgm:presLayoutVars>
          <dgm:hierBranch val="init"/>
        </dgm:presLayoutVars>
      </dgm:prSet>
      <dgm:spPr/>
    </dgm:pt>
    <dgm:pt modelId="{FAC2E1EF-721B-4129-A9C7-AE128257F779}" type="pres">
      <dgm:prSet presAssocID="{6A0EF709-1D65-4E9E-A489-A30953088E08}" presName="rootComposite" presStyleCnt="0"/>
      <dgm:spPr/>
    </dgm:pt>
    <dgm:pt modelId="{8F63FAC7-5D55-4567-80DC-0A5390BE3F11}" type="pres">
      <dgm:prSet presAssocID="{6A0EF709-1D65-4E9E-A489-A30953088E08}" presName="rootText" presStyleLbl="node3" presStyleIdx="1" presStyleCnt="4">
        <dgm:presLayoutVars>
          <dgm:chPref val="3"/>
        </dgm:presLayoutVars>
      </dgm:prSet>
      <dgm:spPr/>
    </dgm:pt>
    <dgm:pt modelId="{895215E0-D90F-41DB-938A-3419945BEC70}" type="pres">
      <dgm:prSet presAssocID="{6A0EF709-1D65-4E9E-A489-A30953088E08}" presName="rootConnector" presStyleLbl="node3" presStyleIdx="1" presStyleCnt="4"/>
      <dgm:spPr/>
    </dgm:pt>
    <dgm:pt modelId="{A9F74ECB-8A1F-42BF-AC7F-755C29C9785B}" type="pres">
      <dgm:prSet presAssocID="{6A0EF709-1D65-4E9E-A489-A30953088E08}" presName="hierChild4" presStyleCnt="0"/>
      <dgm:spPr/>
    </dgm:pt>
    <dgm:pt modelId="{9791EB31-F77A-44F5-A6B5-61FE06713789}" type="pres">
      <dgm:prSet presAssocID="{6A0EF709-1D65-4E9E-A489-A30953088E08}" presName="hierChild5" presStyleCnt="0"/>
      <dgm:spPr/>
    </dgm:pt>
    <dgm:pt modelId="{E67BA573-E2DA-4825-B328-7DF083CB667F}" type="pres">
      <dgm:prSet presAssocID="{32681F29-0E64-463D-B400-939C1EE4C2B2}" presName="Name64" presStyleLbl="parChTrans1D3" presStyleIdx="2" presStyleCnt="4"/>
      <dgm:spPr/>
    </dgm:pt>
    <dgm:pt modelId="{3B482526-C4F8-4DF7-8856-E0364D3828B1}" type="pres">
      <dgm:prSet presAssocID="{F2416BEC-EA35-4ED1-870A-5132B8BDA062}" presName="hierRoot2" presStyleCnt="0">
        <dgm:presLayoutVars>
          <dgm:hierBranch val="init"/>
        </dgm:presLayoutVars>
      </dgm:prSet>
      <dgm:spPr/>
    </dgm:pt>
    <dgm:pt modelId="{611C6B48-2F5F-48B8-A073-718C7687BC39}" type="pres">
      <dgm:prSet presAssocID="{F2416BEC-EA35-4ED1-870A-5132B8BDA062}" presName="rootComposite" presStyleCnt="0"/>
      <dgm:spPr/>
    </dgm:pt>
    <dgm:pt modelId="{CD5F907A-EB26-40B0-B9DA-0B02BDC5A84E}" type="pres">
      <dgm:prSet presAssocID="{F2416BEC-EA35-4ED1-870A-5132B8BDA062}" presName="rootText" presStyleLbl="node3" presStyleIdx="2" presStyleCnt="4">
        <dgm:presLayoutVars>
          <dgm:chPref val="3"/>
        </dgm:presLayoutVars>
      </dgm:prSet>
      <dgm:spPr/>
    </dgm:pt>
    <dgm:pt modelId="{C38B2862-F4A2-4967-B0CC-94646FAB4D5A}" type="pres">
      <dgm:prSet presAssocID="{F2416BEC-EA35-4ED1-870A-5132B8BDA062}" presName="rootConnector" presStyleLbl="node3" presStyleIdx="2" presStyleCnt="4"/>
      <dgm:spPr/>
    </dgm:pt>
    <dgm:pt modelId="{E300E499-4034-45A5-B23B-E2BDB7401CF1}" type="pres">
      <dgm:prSet presAssocID="{F2416BEC-EA35-4ED1-870A-5132B8BDA062}" presName="hierChild4" presStyleCnt="0"/>
      <dgm:spPr/>
    </dgm:pt>
    <dgm:pt modelId="{762536D9-0361-4F79-9E54-D610F93D56AD}" type="pres">
      <dgm:prSet presAssocID="{F2416BEC-EA35-4ED1-870A-5132B8BDA062}" presName="hierChild5" presStyleCnt="0"/>
      <dgm:spPr/>
    </dgm:pt>
    <dgm:pt modelId="{E85892D9-5B22-44B0-8AB1-9FC1CD9A0FFF}" type="pres">
      <dgm:prSet presAssocID="{4894174B-EB83-4F8B-8C4E-3F76C126E7F3}" presName="Name64" presStyleLbl="parChTrans1D3" presStyleIdx="3" presStyleCnt="4"/>
      <dgm:spPr/>
    </dgm:pt>
    <dgm:pt modelId="{14DDF468-C6D4-4868-B9D7-3B841474C14D}" type="pres">
      <dgm:prSet presAssocID="{AE1F1D3A-1ADF-4B86-BC09-B6A633DF3F4F}" presName="hierRoot2" presStyleCnt="0">
        <dgm:presLayoutVars>
          <dgm:hierBranch val="init"/>
        </dgm:presLayoutVars>
      </dgm:prSet>
      <dgm:spPr/>
    </dgm:pt>
    <dgm:pt modelId="{9BC4BB2F-B893-465C-BB0E-56EF63468349}" type="pres">
      <dgm:prSet presAssocID="{AE1F1D3A-1ADF-4B86-BC09-B6A633DF3F4F}" presName="rootComposite" presStyleCnt="0"/>
      <dgm:spPr/>
    </dgm:pt>
    <dgm:pt modelId="{DF834078-5F81-4B98-9AEE-D4A07F7DA4FF}" type="pres">
      <dgm:prSet presAssocID="{AE1F1D3A-1ADF-4B86-BC09-B6A633DF3F4F}" presName="rootText" presStyleLbl="node3" presStyleIdx="3" presStyleCnt="4">
        <dgm:presLayoutVars>
          <dgm:chPref val="3"/>
        </dgm:presLayoutVars>
      </dgm:prSet>
      <dgm:spPr/>
    </dgm:pt>
    <dgm:pt modelId="{E5F95D3B-1EA0-4EB1-9ED5-9B927EF01C67}" type="pres">
      <dgm:prSet presAssocID="{AE1F1D3A-1ADF-4B86-BC09-B6A633DF3F4F}" presName="rootConnector" presStyleLbl="node3" presStyleIdx="3" presStyleCnt="4"/>
      <dgm:spPr/>
    </dgm:pt>
    <dgm:pt modelId="{B148861E-C1D1-440C-95FB-503ADCC79CF0}" type="pres">
      <dgm:prSet presAssocID="{AE1F1D3A-1ADF-4B86-BC09-B6A633DF3F4F}" presName="hierChild4" presStyleCnt="0"/>
      <dgm:spPr/>
    </dgm:pt>
    <dgm:pt modelId="{039D5D08-9957-47C0-A8CE-670F6FFA7241}" type="pres">
      <dgm:prSet presAssocID="{AE1F1D3A-1ADF-4B86-BC09-B6A633DF3F4F}" presName="hierChild5" presStyleCnt="0"/>
      <dgm:spPr/>
    </dgm:pt>
    <dgm:pt modelId="{FE018C1F-CBCB-46ED-9E98-00A7B4A4FA60}" type="pres">
      <dgm:prSet presAssocID="{0251A9DB-250C-4943-B904-28974D1570A3}" presName="hierChild5" presStyleCnt="0"/>
      <dgm:spPr/>
    </dgm:pt>
    <dgm:pt modelId="{4046110F-EDC9-4778-A79A-20E559F354DE}" type="pres">
      <dgm:prSet presAssocID="{A8CB4591-91A4-4827-B2EA-86CD8AC51214}" presName="hierChild3" presStyleCnt="0"/>
      <dgm:spPr/>
    </dgm:pt>
  </dgm:ptLst>
  <dgm:cxnLst>
    <dgm:cxn modelId="{88557301-DF4A-416A-AFD8-48797E3E051A}" type="presOf" srcId="{708C9E95-B2C7-4E52-8A51-B06035EAB80C}" destId="{CD4879F7-7A58-4E10-AFD8-96A0AD022E89}" srcOrd="1" destOrd="0" presId="urn:microsoft.com/office/officeart/2009/3/layout/HorizontalOrganizationChart"/>
    <dgm:cxn modelId="{270D5F06-EC54-4552-8923-A1ACC2EA78D8}" srcId="{0251A9DB-250C-4943-B904-28974D1570A3}" destId="{AE1F1D3A-1ADF-4B86-BC09-B6A633DF3F4F}" srcOrd="3" destOrd="0" parTransId="{4894174B-EB83-4F8B-8C4E-3F76C126E7F3}" sibTransId="{A8D98001-B141-4DE1-9C98-0DF5232D1C0F}"/>
    <dgm:cxn modelId="{B1029109-720B-4812-8427-E7C0535DC121}" type="presOf" srcId="{F2416BEC-EA35-4ED1-870A-5132B8BDA062}" destId="{C38B2862-F4A2-4967-B0CC-94646FAB4D5A}" srcOrd="1" destOrd="0" presId="urn:microsoft.com/office/officeart/2009/3/layout/HorizontalOrganizationChart"/>
    <dgm:cxn modelId="{EAE3DC15-86D1-45F1-AE75-5419C25EC782}" type="presOf" srcId="{32681F29-0E64-463D-B400-939C1EE4C2B2}" destId="{E67BA573-E2DA-4825-B328-7DF083CB667F}" srcOrd="0" destOrd="0" presId="urn:microsoft.com/office/officeart/2009/3/layout/HorizontalOrganizationChart"/>
    <dgm:cxn modelId="{3ACE2D22-F96E-4C81-BCC2-B10495AB8945}" srcId="{0251A9DB-250C-4943-B904-28974D1570A3}" destId="{10EBFA2D-A094-450C-97FB-BAF62A509235}" srcOrd="0" destOrd="0" parTransId="{284BD611-4882-4EC2-B6EB-89F4D2C9863C}" sibTransId="{A13F403B-FDFB-44A6-93CC-812C4B2CB0E8}"/>
    <dgm:cxn modelId="{27D6012C-6898-4F7A-9289-9D527D4E7452}" type="presOf" srcId="{708C9E95-B2C7-4E52-8A51-B06035EAB80C}" destId="{A5896733-91D9-4F44-92CF-B6268E801A37}" srcOrd="0" destOrd="0" presId="urn:microsoft.com/office/officeart/2009/3/layout/HorizontalOrganizationChart"/>
    <dgm:cxn modelId="{96AF0A2C-A6FE-4DFC-9838-B7FD01C9F54D}" type="presOf" srcId="{4B8C9E95-CBEA-480B-BDAE-A3A33896D9FD}" destId="{1717078D-B9A6-4D25-BD57-02760ABCC320}" srcOrd="0" destOrd="0" presId="urn:microsoft.com/office/officeart/2009/3/layout/HorizontalOrganizationChart"/>
    <dgm:cxn modelId="{A9F87137-DBA9-4807-99A8-223A54ED2588}" type="presOf" srcId="{F2416BEC-EA35-4ED1-870A-5132B8BDA062}" destId="{CD5F907A-EB26-40B0-B9DA-0B02BDC5A84E}" srcOrd="0" destOrd="0" presId="urn:microsoft.com/office/officeart/2009/3/layout/HorizontalOrganizationChart"/>
    <dgm:cxn modelId="{72644C3F-FEDB-4CD5-BF0E-ADAB807F95FF}" srcId="{C753A6D0-246E-422B-8669-14ABB54DF954}" destId="{A8CB4591-91A4-4827-B2EA-86CD8AC51214}" srcOrd="0" destOrd="0" parTransId="{BA8F43EC-C169-4D27-9B0B-A80F6EFC9268}" sibTransId="{C2DE3C9F-7715-4C16-9CEA-EB371EC730A9}"/>
    <dgm:cxn modelId="{D6506840-09A3-45CD-A7C1-918832A0550D}" type="presOf" srcId="{A8CB4591-91A4-4827-B2EA-86CD8AC51214}" destId="{73900FFF-D32B-4D00-AC8D-953CF1EC5E7C}" srcOrd="0" destOrd="0" presId="urn:microsoft.com/office/officeart/2009/3/layout/HorizontalOrganizationChart"/>
    <dgm:cxn modelId="{8A33165F-A5FB-4ED6-8F26-812C13C66DBA}" type="presOf" srcId="{AE1F1D3A-1ADF-4B86-BC09-B6A633DF3F4F}" destId="{E5F95D3B-1EA0-4EB1-9ED5-9B927EF01C67}" srcOrd="1" destOrd="0" presId="urn:microsoft.com/office/officeart/2009/3/layout/HorizontalOrganizationChart"/>
    <dgm:cxn modelId="{BBEC7C60-DE03-45E7-8E6D-5E4ED0B70909}" type="presOf" srcId="{0251A9DB-250C-4943-B904-28974D1570A3}" destId="{8EA8F88A-BDBE-42E5-9C65-D58A2418191B}" srcOrd="0" destOrd="0" presId="urn:microsoft.com/office/officeart/2009/3/layout/HorizontalOrganizationChart"/>
    <dgm:cxn modelId="{E5B1F942-F1D9-4C74-AA7E-8E6B95B7020F}" srcId="{0251A9DB-250C-4943-B904-28974D1570A3}" destId="{F2416BEC-EA35-4ED1-870A-5132B8BDA062}" srcOrd="2" destOrd="0" parTransId="{32681F29-0E64-463D-B400-939C1EE4C2B2}" sibTransId="{EA9F70CE-6076-4222-A687-56CA9F1336B9}"/>
    <dgm:cxn modelId="{19FB2E69-883F-42BB-9EE7-D33A7887608C}" type="presOf" srcId="{0251A9DB-250C-4943-B904-28974D1570A3}" destId="{A81BDC37-0D37-41C6-A71F-65C404418D09}" srcOrd="1" destOrd="0" presId="urn:microsoft.com/office/officeart/2009/3/layout/HorizontalOrganizationChart"/>
    <dgm:cxn modelId="{401C9D6B-1E20-4791-8AD3-0E4FB2911B23}" srcId="{A8CB4591-91A4-4827-B2EA-86CD8AC51214}" destId="{0251A9DB-250C-4943-B904-28974D1570A3}" srcOrd="1" destOrd="0" parTransId="{4B8C9E95-CBEA-480B-BDAE-A3A33896D9FD}" sibTransId="{5590EFD0-F587-47B7-A6F8-30D5B0ABB6EE}"/>
    <dgm:cxn modelId="{9E3A166F-5BF1-43D0-B48A-A4B6C1844CB6}" type="presOf" srcId="{6A0EF709-1D65-4E9E-A489-A30953088E08}" destId="{895215E0-D90F-41DB-938A-3419945BEC70}" srcOrd="1" destOrd="0" presId="urn:microsoft.com/office/officeart/2009/3/layout/HorizontalOrganizationChart"/>
    <dgm:cxn modelId="{51BE7275-CD8F-42A2-BBD3-D7B17FC82E7D}" type="presOf" srcId="{C753A6D0-246E-422B-8669-14ABB54DF954}" destId="{88603017-2EB5-482D-B77C-7099FCCA0693}" srcOrd="0" destOrd="0" presId="urn:microsoft.com/office/officeart/2009/3/layout/HorizontalOrganizationChart"/>
    <dgm:cxn modelId="{49780756-B9BF-4469-8B8C-BE61542B9FD1}" type="presOf" srcId="{10EBFA2D-A094-450C-97FB-BAF62A509235}" destId="{57047622-1433-4887-8614-ED3F62F3714F}" srcOrd="1" destOrd="0" presId="urn:microsoft.com/office/officeart/2009/3/layout/HorizontalOrganizationChart"/>
    <dgm:cxn modelId="{33024E7B-73DC-452B-A7D5-4322D75D0BF8}" type="presOf" srcId="{284BD611-4882-4EC2-B6EB-89F4D2C9863C}" destId="{89BE5745-0AD0-41C7-8731-3772ABBFA542}" srcOrd="0" destOrd="0" presId="urn:microsoft.com/office/officeart/2009/3/layout/HorizontalOrganizationChart"/>
    <dgm:cxn modelId="{E1D61182-478D-41BD-BC36-F633E870DB27}" type="presOf" srcId="{A8CB4591-91A4-4827-B2EA-86CD8AC51214}" destId="{DF6EE498-5BED-42A6-82BD-5958C49BD151}" srcOrd="1" destOrd="0" presId="urn:microsoft.com/office/officeart/2009/3/layout/HorizontalOrganizationChart"/>
    <dgm:cxn modelId="{0891688A-18D7-4D7C-916D-67499A8C80EA}" srcId="{0251A9DB-250C-4943-B904-28974D1570A3}" destId="{6A0EF709-1D65-4E9E-A489-A30953088E08}" srcOrd="1" destOrd="0" parTransId="{955D44CF-8CB6-4199-9CE9-8BE57F212E80}" sibTransId="{90C3B3B5-E077-42D7-8212-BD9556FC5C07}"/>
    <dgm:cxn modelId="{045DA7A3-06FA-4A65-B07F-C5054151623B}" type="presOf" srcId="{6A0EF709-1D65-4E9E-A489-A30953088E08}" destId="{8F63FAC7-5D55-4567-80DC-0A5390BE3F11}" srcOrd="0" destOrd="0" presId="urn:microsoft.com/office/officeart/2009/3/layout/HorizontalOrganizationChart"/>
    <dgm:cxn modelId="{BDBA7FC1-7946-4F11-9E6B-442172691E14}" type="presOf" srcId="{4894174B-EB83-4F8B-8C4E-3F76C126E7F3}" destId="{E85892D9-5B22-44B0-8AB1-9FC1CD9A0FFF}" srcOrd="0" destOrd="0" presId="urn:microsoft.com/office/officeart/2009/3/layout/HorizontalOrganizationChart"/>
    <dgm:cxn modelId="{AE783CD8-70C6-4D60-AEE6-611DD8808665}" type="presOf" srcId="{AE1F1D3A-1ADF-4B86-BC09-B6A633DF3F4F}" destId="{DF834078-5F81-4B98-9AEE-D4A07F7DA4FF}" srcOrd="0" destOrd="0" presId="urn:microsoft.com/office/officeart/2009/3/layout/HorizontalOrganizationChart"/>
    <dgm:cxn modelId="{E0830AED-9A0A-4F55-931F-FCA671B72755}" type="presOf" srcId="{10EBFA2D-A094-450C-97FB-BAF62A509235}" destId="{E2E9E7D1-110F-4FA9-A4B5-019A68E92DC9}" srcOrd="0" destOrd="0" presId="urn:microsoft.com/office/officeart/2009/3/layout/HorizontalOrganizationChart"/>
    <dgm:cxn modelId="{C87005F5-6215-4D75-9482-E7B3007723B6}" type="presOf" srcId="{7EE21C7F-A5C3-4B0E-A3D0-8FF31AFE1EF6}" destId="{CCB29A04-9C3B-475B-BDA0-8BC3A84FF25D}" srcOrd="0" destOrd="0" presId="urn:microsoft.com/office/officeart/2009/3/layout/HorizontalOrganizationChart"/>
    <dgm:cxn modelId="{4DC798F5-3279-4BE6-B181-449784CCED36}" type="presOf" srcId="{955D44CF-8CB6-4199-9CE9-8BE57F212E80}" destId="{23FCBA62-7294-4ACC-BC8E-1A66DA7CE651}" srcOrd="0" destOrd="0" presId="urn:microsoft.com/office/officeart/2009/3/layout/HorizontalOrganizationChart"/>
    <dgm:cxn modelId="{FF6F23FB-263A-4A19-9189-F553F788235B}" srcId="{A8CB4591-91A4-4827-B2EA-86CD8AC51214}" destId="{708C9E95-B2C7-4E52-8A51-B06035EAB80C}" srcOrd="0" destOrd="0" parTransId="{7EE21C7F-A5C3-4B0E-A3D0-8FF31AFE1EF6}" sibTransId="{AE7C45BB-B382-46CE-937B-584A25FA6C87}"/>
    <dgm:cxn modelId="{BBAAC6C1-D008-4702-AF9A-CDCDE0B4EEC9}" type="presParOf" srcId="{88603017-2EB5-482D-B77C-7099FCCA0693}" destId="{F5A2EA4A-9C03-4419-B634-C817D8D98818}" srcOrd="0" destOrd="0" presId="urn:microsoft.com/office/officeart/2009/3/layout/HorizontalOrganizationChart"/>
    <dgm:cxn modelId="{8BFF034B-B05E-4D2F-AC23-7703A7B81BDB}" type="presParOf" srcId="{F5A2EA4A-9C03-4419-B634-C817D8D98818}" destId="{0ACF294E-F9B6-4D6D-AAFD-140B3093B4BC}" srcOrd="0" destOrd="0" presId="urn:microsoft.com/office/officeart/2009/3/layout/HorizontalOrganizationChart"/>
    <dgm:cxn modelId="{B1656EF5-7EE3-4AD2-B0DD-DAFFED25EEBC}" type="presParOf" srcId="{0ACF294E-F9B6-4D6D-AAFD-140B3093B4BC}" destId="{73900FFF-D32B-4D00-AC8D-953CF1EC5E7C}" srcOrd="0" destOrd="0" presId="urn:microsoft.com/office/officeart/2009/3/layout/HorizontalOrganizationChart"/>
    <dgm:cxn modelId="{E996C7DB-C0D0-4283-9F24-886A968AB121}" type="presParOf" srcId="{0ACF294E-F9B6-4D6D-AAFD-140B3093B4BC}" destId="{DF6EE498-5BED-42A6-82BD-5958C49BD151}" srcOrd="1" destOrd="0" presId="urn:microsoft.com/office/officeart/2009/3/layout/HorizontalOrganizationChart"/>
    <dgm:cxn modelId="{8D23149E-4169-4083-A38C-4A06FF64A1FB}" type="presParOf" srcId="{F5A2EA4A-9C03-4419-B634-C817D8D98818}" destId="{2566CC3F-F38F-45D2-B2F8-999D79D7AF9D}" srcOrd="1" destOrd="0" presId="urn:microsoft.com/office/officeart/2009/3/layout/HorizontalOrganizationChart"/>
    <dgm:cxn modelId="{1801061E-F719-46B7-A36B-929DB1006E13}" type="presParOf" srcId="{2566CC3F-F38F-45D2-B2F8-999D79D7AF9D}" destId="{CCB29A04-9C3B-475B-BDA0-8BC3A84FF25D}" srcOrd="0" destOrd="0" presId="urn:microsoft.com/office/officeart/2009/3/layout/HorizontalOrganizationChart"/>
    <dgm:cxn modelId="{FFDEF047-7193-47D0-844E-0CAA6C448C51}" type="presParOf" srcId="{2566CC3F-F38F-45D2-B2F8-999D79D7AF9D}" destId="{8D91BB0F-862A-48E8-8A0F-5E5CBB38C6F3}" srcOrd="1" destOrd="0" presId="urn:microsoft.com/office/officeart/2009/3/layout/HorizontalOrganizationChart"/>
    <dgm:cxn modelId="{AE08D1B4-411D-4CBB-9979-683811F7F654}" type="presParOf" srcId="{8D91BB0F-862A-48E8-8A0F-5E5CBB38C6F3}" destId="{1F5A1D3A-1836-48A4-AF5E-B4BBC2ED7C50}" srcOrd="0" destOrd="0" presId="urn:microsoft.com/office/officeart/2009/3/layout/HorizontalOrganizationChart"/>
    <dgm:cxn modelId="{1A8C3C26-9749-49CC-864F-7D6701DFB5AA}" type="presParOf" srcId="{1F5A1D3A-1836-48A4-AF5E-B4BBC2ED7C50}" destId="{A5896733-91D9-4F44-92CF-B6268E801A37}" srcOrd="0" destOrd="0" presId="urn:microsoft.com/office/officeart/2009/3/layout/HorizontalOrganizationChart"/>
    <dgm:cxn modelId="{AFF74893-E62B-49D8-B7B9-7C16857D1C67}" type="presParOf" srcId="{1F5A1D3A-1836-48A4-AF5E-B4BBC2ED7C50}" destId="{CD4879F7-7A58-4E10-AFD8-96A0AD022E89}" srcOrd="1" destOrd="0" presId="urn:microsoft.com/office/officeart/2009/3/layout/HorizontalOrganizationChart"/>
    <dgm:cxn modelId="{3AA14588-5F25-41F5-99F1-962507347894}" type="presParOf" srcId="{8D91BB0F-862A-48E8-8A0F-5E5CBB38C6F3}" destId="{45A77AFF-4E07-4CB2-80D1-FDA31816A109}" srcOrd="1" destOrd="0" presId="urn:microsoft.com/office/officeart/2009/3/layout/HorizontalOrganizationChart"/>
    <dgm:cxn modelId="{3472B69C-6164-4FD4-A24B-31B3CD27CF00}" type="presParOf" srcId="{8D91BB0F-862A-48E8-8A0F-5E5CBB38C6F3}" destId="{758E4517-B1FA-4841-8D05-EC66D468604F}" srcOrd="2" destOrd="0" presId="urn:microsoft.com/office/officeart/2009/3/layout/HorizontalOrganizationChart"/>
    <dgm:cxn modelId="{68C9161B-9CFA-42FA-B61F-C26B03D748CD}" type="presParOf" srcId="{2566CC3F-F38F-45D2-B2F8-999D79D7AF9D}" destId="{1717078D-B9A6-4D25-BD57-02760ABCC320}" srcOrd="2" destOrd="0" presId="urn:microsoft.com/office/officeart/2009/3/layout/HorizontalOrganizationChart"/>
    <dgm:cxn modelId="{C73F9B24-D594-4362-9C2D-D5179FF672F4}" type="presParOf" srcId="{2566CC3F-F38F-45D2-B2F8-999D79D7AF9D}" destId="{55353EA2-0A80-4D8A-A8DE-F3FF42C61305}" srcOrd="3" destOrd="0" presId="urn:microsoft.com/office/officeart/2009/3/layout/HorizontalOrganizationChart"/>
    <dgm:cxn modelId="{32D49FB5-7C1A-4D8B-A56A-4841932D1BE8}" type="presParOf" srcId="{55353EA2-0A80-4D8A-A8DE-F3FF42C61305}" destId="{C2FA123B-10E7-4EFD-98E4-3E9FF89FBAB1}" srcOrd="0" destOrd="0" presId="urn:microsoft.com/office/officeart/2009/3/layout/HorizontalOrganizationChart"/>
    <dgm:cxn modelId="{1DE38E80-60F2-456A-B678-379A96817AFE}" type="presParOf" srcId="{C2FA123B-10E7-4EFD-98E4-3E9FF89FBAB1}" destId="{8EA8F88A-BDBE-42E5-9C65-D58A2418191B}" srcOrd="0" destOrd="0" presId="urn:microsoft.com/office/officeart/2009/3/layout/HorizontalOrganizationChart"/>
    <dgm:cxn modelId="{C07FB0AE-DABD-478A-8192-8AFFAE26D869}" type="presParOf" srcId="{C2FA123B-10E7-4EFD-98E4-3E9FF89FBAB1}" destId="{A81BDC37-0D37-41C6-A71F-65C404418D09}" srcOrd="1" destOrd="0" presId="urn:microsoft.com/office/officeart/2009/3/layout/HorizontalOrganizationChart"/>
    <dgm:cxn modelId="{3B07AC55-6899-4B85-8C32-A007747CA72B}" type="presParOf" srcId="{55353EA2-0A80-4D8A-A8DE-F3FF42C61305}" destId="{C171D92D-B501-4152-9A4D-5B0719E4C0ED}" srcOrd="1" destOrd="0" presId="urn:microsoft.com/office/officeart/2009/3/layout/HorizontalOrganizationChart"/>
    <dgm:cxn modelId="{47B61847-DB8C-4650-9ECD-D054A071153C}" type="presParOf" srcId="{C171D92D-B501-4152-9A4D-5B0719E4C0ED}" destId="{89BE5745-0AD0-41C7-8731-3772ABBFA542}" srcOrd="0" destOrd="0" presId="urn:microsoft.com/office/officeart/2009/3/layout/HorizontalOrganizationChart"/>
    <dgm:cxn modelId="{5B364789-4AD3-47B1-89BA-44EFD833C4DE}" type="presParOf" srcId="{C171D92D-B501-4152-9A4D-5B0719E4C0ED}" destId="{FA927AB4-04D1-4D96-A08F-C640B3D32436}" srcOrd="1" destOrd="0" presId="urn:microsoft.com/office/officeart/2009/3/layout/HorizontalOrganizationChart"/>
    <dgm:cxn modelId="{12D6F7B6-D1C0-411D-9CF9-3A107EFC4468}" type="presParOf" srcId="{FA927AB4-04D1-4D96-A08F-C640B3D32436}" destId="{8FFBDF1D-DFE1-4ABD-8695-2DF610732078}" srcOrd="0" destOrd="0" presId="urn:microsoft.com/office/officeart/2009/3/layout/HorizontalOrganizationChart"/>
    <dgm:cxn modelId="{2DBBB5D7-5844-4E8B-8FF4-9EB84E47A347}" type="presParOf" srcId="{8FFBDF1D-DFE1-4ABD-8695-2DF610732078}" destId="{E2E9E7D1-110F-4FA9-A4B5-019A68E92DC9}" srcOrd="0" destOrd="0" presId="urn:microsoft.com/office/officeart/2009/3/layout/HorizontalOrganizationChart"/>
    <dgm:cxn modelId="{5E87F9F7-DBA1-42AE-B6CD-0B10524D9B29}" type="presParOf" srcId="{8FFBDF1D-DFE1-4ABD-8695-2DF610732078}" destId="{57047622-1433-4887-8614-ED3F62F3714F}" srcOrd="1" destOrd="0" presId="urn:microsoft.com/office/officeart/2009/3/layout/HorizontalOrganizationChart"/>
    <dgm:cxn modelId="{1DE58D18-3B53-4056-B13C-9C31418FE003}" type="presParOf" srcId="{FA927AB4-04D1-4D96-A08F-C640B3D32436}" destId="{88C96682-FB80-46EA-BD1D-0FE83E9A7909}" srcOrd="1" destOrd="0" presId="urn:microsoft.com/office/officeart/2009/3/layout/HorizontalOrganizationChart"/>
    <dgm:cxn modelId="{41457535-7D16-4CAA-B0BD-BCD725811CB6}" type="presParOf" srcId="{FA927AB4-04D1-4D96-A08F-C640B3D32436}" destId="{530F920B-AA4E-4681-8B53-94EA42F09FBC}" srcOrd="2" destOrd="0" presId="urn:microsoft.com/office/officeart/2009/3/layout/HorizontalOrganizationChart"/>
    <dgm:cxn modelId="{B8080681-2DFF-4F75-BD66-6FB11B46D93B}" type="presParOf" srcId="{C171D92D-B501-4152-9A4D-5B0719E4C0ED}" destId="{23FCBA62-7294-4ACC-BC8E-1A66DA7CE651}" srcOrd="2" destOrd="0" presId="urn:microsoft.com/office/officeart/2009/3/layout/HorizontalOrganizationChart"/>
    <dgm:cxn modelId="{62899C4F-72F1-4D1D-B05B-277B7C96A496}" type="presParOf" srcId="{C171D92D-B501-4152-9A4D-5B0719E4C0ED}" destId="{43C33BC2-237B-450A-91A8-DB673EA5896F}" srcOrd="3" destOrd="0" presId="urn:microsoft.com/office/officeart/2009/3/layout/HorizontalOrganizationChart"/>
    <dgm:cxn modelId="{C77EDDAF-B085-46A3-97D8-C0FD17ED1A58}" type="presParOf" srcId="{43C33BC2-237B-450A-91A8-DB673EA5896F}" destId="{FAC2E1EF-721B-4129-A9C7-AE128257F779}" srcOrd="0" destOrd="0" presId="urn:microsoft.com/office/officeart/2009/3/layout/HorizontalOrganizationChart"/>
    <dgm:cxn modelId="{B39AA054-4C63-42E4-9A4D-300AF92B83FD}" type="presParOf" srcId="{FAC2E1EF-721B-4129-A9C7-AE128257F779}" destId="{8F63FAC7-5D55-4567-80DC-0A5390BE3F11}" srcOrd="0" destOrd="0" presId="urn:microsoft.com/office/officeart/2009/3/layout/HorizontalOrganizationChart"/>
    <dgm:cxn modelId="{9A6891E9-AC3B-44A1-B2D2-89C0335FAAE3}" type="presParOf" srcId="{FAC2E1EF-721B-4129-A9C7-AE128257F779}" destId="{895215E0-D90F-41DB-938A-3419945BEC70}" srcOrd="1" destOrd="0" presId="urn:microsoft.com/office/officeart/2009/3/layout/HorizontalOrganizationChart"/>
    <dgm:cxn modelId="{642BB4F3-286B-4F09-98FF-7C5D65C2FE4A}" type="presParOf" srcId="{43C33BC2-237B-450A-91A8-DB673EA5896F}" destId="{A9F74ECB-8A1F-42BF-AC7F-755C29C9785B}" srcOrd="1" destOrd="0" presId="urn:microsoft.com/office/officeart/2009/3/layout/HorizontalOrganizationChart"/>
    <dgm:cxn modelId="{F05E2DCB-CBDF-4E25-BC40-D0DA946F6A4F}" type="presParOf" srcId="{43C33BC2-237B-450A-91A8-DB673EA5896F}" destId="{9791EB31-F77A-44F5-A6B5-61FE06713789}" srcOrd="2" destOrd="0" presId="urn:microsoft.com/office/officeart/2009/3/layout/HorizontalOrganizationChart"/>
    <dgm:cxn modelId="{7552C836-A5EC-414C-8CA0-44566A4ECE27}" type="presParOf" srcId="{C171D92D-B501-4152-9A4D-5B0719E4C0ED}" destId="{E67BA573-E2DA-4825-B328-7DF083CB667F}" srcOrd="4" destOrd="0" presId="urn:microsoft.com/office/officeart/2009/3/layout/HorizontalOrganizationChart"/>
    <dgm:cxn modelId="{C1E86DBD-FC08-4B0C-BB3D-552986654D3E}" type="presParOf" srcId="{C171D92D-B501-4152-9A4D-5B0719E4C0ED}" destId="{3B482526-C4F8-4DF7-8856-E0364D3828B1}" srcOrd="5" destOrd="0" presId="urn:microsoft.com/office/officeart/2009/3/layout/HorizontalOrganizationChart"/>
    <dgm:cxn modelId="{3ED6B1C2-ADBC-47B4-AEEB-C5BED6A1843E}" type="presParOf" srcId="{3B482526-C4F8-4DF7-8856-E0364D3828B1}" destId="{611C6B48-2F5F-48B8-A073-718C7687BC39}" srcOrd="0" destOrd="0" presId="urn:microsoft.com/office/officeart/2009/3/layout/HorizontalOrganizationChart"/>
    <dgm:cxn modelId="{A3A6EFB5-795D-4196-BF16-6E951312D11D}" type="presParOf" srcId="{611C6B48-2F5F-48B8-A073-718C7687BC39}" destId="{CD5F907A-EB26-40B0-B9DA-0B02BDC5A84E}" srcOrd="0" destOrd="0" presId="urn:microsoft.com/office/officeart/2009/3/layout/HorizontalOrganizationChart"/>
    <dgm:cxn modelId="{1F89EF88-F603-47B2-B72B-47CD71EA2EAA}" type="presParOf" srcId="{611C6B48-2F5F-48B8-A073-718C7687BC39}" destId="{C38B2862-F4A2-4967-B0CC-94646FAB4D5A}" srcOrd="1" destOrd="0" presId="urn:microsoft.com/office/officeart/2009/3/layout/HorizontalOrganizationChart"/>
    <dgm:cxn modelId="{4628C5D4-5E85-40FF-BF7C-A63FE75C6761}" type="presParOf" srcId="{3B482526-C4F8-4DF7-8856-E0364D3828B1}" destId="{E300E499-4034-45A5-B23B-E2BDB7401CF1}" srcOrd="1" destOrd="0" presId="urn:microsoft.com/office/officeart/2009/3/layout/HorizontalOrganizationChart"/>
    <dgm:cxn modelId="{D50EB769-6185-471C-91D8-1C6EAA8B1358}" type="presParOf" srcId="{3B482526-C4F8-4DF7-8856-E0364D3828B1}" destId="{762536D9-0361-4F79-9E54-D610F93D56AD}" srcOrd="2" destOrd="0" presId="urn:microsoft.com/office/officeart/2009/3/layout/HorizontalOrganizationChart"/>
    <dgm:cxn modelId="{3C4DBAB9-1091-47C1-B5FF-3BECD73A00C5}" type="presParOf" srcId="{C171D92D-B501-4152-9A4D-5B0719E4C0ED}" destId="{E85892D9-5B22-44B0-8AB1-9FC1CD9A0FFF}" srcOrd="6" destOrd="0" presId="urn:microsoft.com/office/officeart/2009/3/layout/HorizontalOrganizationChart"/>
    <dgm:cxn modelId="{98E9C057-7C7C-48DA-812C-035AFD11FCB4}" type="presParOf" srcId="{C171D92D-B501-4152-9A4D-5B0719E4C0ED}" destId="{14DDF468-C6D4-4868-B9D7-3B841474C14D}" srcOrd="7" destOrd="0" presId="urn:microsoft.com/office/officeart/2009/3/layout/HorizontalOrganizationChart"/>
    <dgm:cxn modelId="{D7E03C47-EE07-41C1-9A81-ABD9054A2E26}" type="presParOf" srcId="{14DDF468-C6D4-4868-B9D7-3B841474C14D}" destId="{9BC4BB2F-B893-465C-BB0E-56EF63468349}" srcOrd="0" destOrd="0" presId="urn:microsoft.com/office/officeart/2009/3/layout/HorizontalOrganizationChart"/>
    <dgm:cxn modelId="{A8D011B0-AC01-4D43-8AAD-6274B5927304}" type="presParOf" srcId="{9BC4BB2F-B893-465C-BB0E-56EF63468349}" destId="{DF834078-5F81-4B98-9AEE-D4A07F7DA4FF}" srcOrd="0" destOrd="0" presId="urn:microsoft.com/office/officeart/2009/3/layout/HorizontalOrganizationChart"/>
    <dgm:cxn modelId="{8B102B8B-4C09-46EC-9EFB-A3369A081583}" type="presParOf" srcId="{9BC4BB2F-B893-465C-BB0E-56EF63468349}" destId="{E5F95D3B-1EA0-4EB1-9ED5-9B927EF01C67}" srcOrd="1" destOrd="0" presId="urn:microsoft.com/office/officeart/2009/3/layout/HorizontalOrganizationChart"/>
    <dgm:cxn modelId="{5F49DFF8-5B6E-40E7-AA7D-E15A34FDB037}" type="presParOf" srcId="{14DDF468-C6D4-4868-B9D7-3B841474C14D}" destId="{B148861E-C1D1-440C-95FB-503ADCC79CF0}" srcOrd="1" destOrd="0" presId="urn:microsoft.com/office/officeart/2009/3/layout/HorizontalOrganizationChart"/>
    <dgm:cxn modelId="{DA33E79B-986D-47C2-9A00-F8F654B80F57}" type="presParOf" srcId="{14DDF468-C6D4-4868-B9D7-3B841474C14D}" destId="{039D5D08-9957-47C0-A8CE-670F6FFA7241}" srcOrd="2" destOrd="0" presId="urn:microsoft.com/office/officeart/2009/3/layout/HorizontalOrganizationChart"/>
    <dgm:cxn modelId="{0C299D3A-2912-4012-AB73-70CF5C51A361}" type="presParOf" srcId="{55353EA2-0A80-4D8A-A8DE-F3FF42C61305}" destId="{FE018C1F-CBCB-46ED-9E98-00A7B4A4FA60}" srcOrd="2" destOrd="0" presId="urn:microsoft.com/office/officeart/2009/3/layout/HorizontalOrganizationChart"/>
    <dgm:cxn modelId="{C228AA15-2373-47D6-A61F-E75FDCB70154}" type="presParOf" srcId="{F5A2EA4A-9C03-4419-B634-C817D8D98818}" destId="{4046110F-EDC9-4778-A79A-20E559F354D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4FC78E-E35F-41C0-BAC9-1F7CFA452D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75124C-33DA-48F6-BD7E-46FC199ED1AA}">
      <dgm:prSet/>
      <dgm:spPr/>
      <dgm:t>
        <a:bodyPr/>
        <a:lstStyle/>
        <a:p>
          <a:r>
            <a:rPr lang="en-IN" b="1"/>
            <a:t>Room Management</a:t>
          </a:r>
          <a:endParaRPr lang="en-US"/>
        </a:p>
      </dgm:t>
    </dgm:pt>
    <dgm:pt modelId="{FD3A633F-9625-428C-8D9A-2239CBE8569E}" type="parTrans" cxnId="{1671C288-46C1-45D6-94C0-9A1F235F9C02}">
      <dgm:prSet/>
      <dgm:spPr/>
      <dgm:t>
        <a:bodyPr/>
        <a:lstStyle/>
        <a:p>
          <a:endParaRPr lang="en-US"/>
        </a:p>
      </dgm:t>
    </dgm:pt>
    <dgm:pt modelId="{D8309BA2-04D8-4CC1-9B6B-DFB7A493E80D}" type="sibTrans" cxnId="{1671C288-46C1-45D6-94C0-9A1F235F9C02}">
      <dgm:prSet/>
      <dgm:spPr/>
      <dgm:t>
        <a:bodyPr/>
        <a:lstStyle/>
        <a:p>
          <a:endParaRPr lang="en-US"/>
        </a:p>
      </dgm:t>
    </dgm:pt>
    <dgm:pt modelId="{3B725590-C2B7-4080-950C-C0F5CB979D87}">
      <dgm:prSet/>
      <dgm:spPr/>
      <dgm:t>
        <a:bodyPr/>
        <a:lstStyle/>
        <a:p>
          <a:r>
            <a:rPr lang="en-IN" b="1"/>
            <a:t>Description:</a:t>
          </a:r>
          <a:br>
            <a:rPr lang="en-IN"/>
          </a:br>
          <a:r>
            <a:rPr lang="en-IN"/>
            <a:t>Enables students to view room availability and admins to assign or reallocate rooms.</a:t>
          </a:r>
          <a:endParaRPr lang="en-US"/>
        </a:p>
      </dgm:t>
    </dgm:pt>
    <dgm:pt modelId="{585D4FF9-25D9-4351-8066-92260033704B}" type="parTrans" cxnId="{B1BF9A66-B530-4A25-A480-E0C6F195E8FB}">
      <dgm:prSet/>
      <dgm:spPr/>
      <dgm:t>
        <a:bodyPr/>
        <a:lstStyle/>
        <a:p>
          <a:endParaRPr lang="en-US"/>
        </a:p>
      </dgm:t>
    </dgm:pt>
    <dgm:pt modelId="{59D8F668-F8EE-4262-B59A-6D8D0D069475}" type="sibTrans" cxnId="{B1BF9A66-B530-4A25-A480-E0C6F195E8FB}">
      <dgm:prSet/>
      <dgm:spPr/>
      <dgm:t>
        <a:bodyPr/>
        <a:lstStyle/>
        <a:p>
          <a:endParaRPr lang="en-US"/>
        </a:p>
      </dgm:t>
    </dgm:pt>
    <dgm:pt modelId="{2C96E2A7-F68B-4740-8001-03F6E2EC5F83}">
      <dgm:prSet/>
      <dgm:spPr/>
      <dgm:t>
        <a:bodyPr/>
        <a:lstStyle/>
        <a:p>
          <a:r>
            <a:rPr lang="en-IN" b="1"/>
            <a:t>Features:</a:t>
          </a:r>
          <a:endParaRPr lang="en-US"/>
        </a:p>
      </dgm:t>
    </dgm:pt>
    <dgm:pt modelId="{8C90908E-7386-4013-B303-652245011C00}" type="parTrans" cxnId="{1F04CF84-AF15-4006-A598-C10D2E6821D2}">
      <dgm:prSet/>
      <dgm:spPr/>
      <dgm:t>
        <a:bodyPr/>
        <a:lstStyle/>
        <a:p>
          <a:endParaRPr lang="en-US"/>
        </a:p>
      </dgm:t>
    </dgm:pt>
    <dgm:pt modelId="{924B6E93-E365-4835-AFC7-D38B4BC2621A}" type="sibTrans" cxnId="{1F04CF84-AF15-4006-A598-C10D2E6821D2}">
      <dgm:prSet/>
      <dgm:spPr/>
      <dgm:t>
        <a:bodyPr/>
        <a:lstStyle/>
        <a:p>
          <a:endParaRPr lang="en-US"/>
        </a:p>
      </dgm:t>
    </dgm:pt>
    <dgm:pt modelId="{8A096CA4-302C-4BA3-BA2C-A4A39C4780D3}">
      <dgm:prSet/>
      <dgm:spPr/>
      <dgm:t>
        <a:bodyPr/>
        <a:lstStyle/>
        <a:p>
          <a:r>
            <a:rPr lang="en-IN"/>
            <a:t>Real-time display of available rooms</a:t>
          </a:r>
          <a:endParaRPr lang="en-US"/>
        </a:p>
      </dgm:t>
    </dgm:pt>
    <dgm:pt modelId="{E37C0A9F-D341-47AA-BA6A-C3BC12A2FCE7}" type="parTrans" cxnId="{2B0F9344-CBFB-412E-90E3-38680D4B8807}">
      <dgm:prSet/>
      <dgm:spPr/>
      <dgm:t>
        <a:bodyPr/>
        <a:lstStyle/>
        <a:p>
          <a:endParaRPr lang="en-US"/>
        </a:p>
      </dgm:t>
    </dgm:pt>
    <dgm:pt modelId="{2D2B4813-7689-448B-AF1F-82FB82875F55}" type="sibTrans" cxnId="{2B0F9344-CBFB-412E-90E3-38680D4B8807}">
      <dgm:prSet/>
      <dgm:spPr/>
      <dgm:t>
        <a:bodyPr/>
        <a:lstStyle/>
        <a:p>
          <a:endParaRPr lang="en-US"/>
        </a:p>
      </dgm:t>
    </dgm:pt>
    <dgm:pt modelId="{D4593798-B235-4594-80B0-BD3AAFCD3524}">
      <dgm:prSet/>
      <dgm:spPr/>
      <dgm:t>
        <a:bodyPr/>
        <a:lstStyle/>
        <a:p>
          <a:r>
            <a:rPr lang="en-IN"/>
            <a:t>Admin can assign, update, or release rooms</a:t>
          </a:r>
          <a:endParaRPr lang="en-US"/>
        </a:p>
      </dgm:t>
    </dgm:pt>
    <dgm:pt modelId="{F6D5AD2F-E2EC-4E59-973F-D7C585B17291}" type="parTrans" cxnId="{3FD0FCE7-D252-4CD6-80D0-A34E51D15545}">
      <dgm:prSet/>
      <dgm:spPr/>
      <dgm:t>
        <a:bodyPr/>
        <a:lstStyle/>
        <a:p>
          <a:endParaRPr lang="en-US"/>
        </a:p>
      </dgm:t>
    </dgm:pt>
    <dgm:pt modelId="{599B25AD-7958-4CFC-9B76-E6D785A60F42}" type="sibTrans" cxnId="{3FD0FCE7-D252-4CD6-80D0-A34E51D15545}">
      <dgm:prSet/>
      <dgm:spPr/>
      <dgm:t>
        <a:bodyPr/>
        <a:lstStyle/>
        <a:p>
          <a:endParaRPr lang="en-US"/>
        </a:p>
      </dgm:t>
    </dgm:pt>
    <dgm:pt modelId="{8A810E9D-3846-4EF4-8E51-94A4428F5F7C}">
      <dgm:prSet/>
      <dgm:spPr/>
      <dgm:t>
        <a:bodyPr/>
        <a:lstStyle/>
        <a:p>
          <a:r>
            <a:rPr lang="en-IN"/>
            <a:t>Display of room status (occupied/vacant)</a:t>
          </a:r>
          <a:endParaRPr lang="en-US"/>
        </a:p>
      </dgm:t>
    </dgm:pt>
    <dgm:pt modelId="{0E67C386-E026-490F-8128-98A8ACC8E83B}" type="parTrans" cxnId="{FEBA969E-1808-44D0-B620-B647C88D5F65}">
      <dgm:prSet/>
      <dgm:spPr/>
      <dgm:t>
        <a:bodyPr/>
        <a:lstStyle/>
        <a:p>
          <a:endParaRPr lang="en-US"/>
        </a:p>
      </dgm:t>
    </dgm:pt>
    <dgm:pt modelId="{99D1CDCB-3943-4A68-A107-BC9B2E984F19}" type="sibTrans" cxnId="{FEBA969E-1808-44D0-B620-B647C88D5F65}">
      <dgm:prSet/>
      <dgm:spPr/>
      <dgm:t>
        <a:bodyPr/>
        <a:lstStyle/>
        <a:p>
          <a:endParaRPr lang="en-US"/>
        </a:p>
      </dgm:t>
    </dgm:pt>
    <dgm:pt modelId="{0DE5AC86-3844-4F5D-8EBD-C08C7BD8F2D5}">
      <dgm:prSet/>
      <dgm:spPr/>
      <dgm:t>
        <a:bodyPr/>
        <a:lstStyle/>
        <a:p>
          <a:r>
            <a:rPr lang="en-IN"/>
            <a:t>Optional filters (floor, occupancy type, room type)</a:t>
          </a:r>
          <a:endParaRPr lang="en-US"/>
        </a:p>
      </dgm:t>
    </dgm:pt>
    <dgm:pt modelId="{C387466A-FCCD-4C37-B891-13C51D05DD8E}" type="parTrans" cxnId="{D53C8D8B-A86A-4CAC-8E8B-C2D675D5CC9E}">
      <dgm:prSet/>
      <dgm:spPr/>
      <dgm:t>
        <a:bodyPr/>
        <a:lstStyle/>
        <a:p>
          <a:endParaRPr lang="en-US"/>
        </a:p>
      </dgm:t>
    </dgm:pt>
    <dgm:pt modelId="{0A243D29-1400-4E11-B808-69D60FFD6116}" type="sibTrans" cxnId="{D53C8D8B-A86A-4CAC-8E8B-C2D675D5CC9E}">
      <dgm:prSet/>
      <dgm:spPr/>
      <dgm:t>
        <a:bodyPr/>
        <a:lstStyle/>
        <a:p>
          <a:endParaRPr lang="en-US"/>
        </a:p>
      </dgm:t>
    </dgm:pt>
    <dgm:pt modelId="{23403EBB-2501-4944-B881-B14E0B74F398}" type="pres">
      <dgm:prSet presAssocID="{F84FC78E-E35F-41C0-BAC9-1F7CFA452D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A490D-6899-4F31-828C-9B003E6BEFDD}" type="pres">
      <dgm:prSet presAssocID="{9775124C-33DA-48F6-BD7E-46FC199ED1AA}" presName="hierRoot1" presStyleCnt="0">
        <dgm:presLayoutVars>
          <dgm:hierBranch val="init"/>
        </dgm:presLayoutVars>
      </dgm:prSet>
      <dgm:spPr/>
    </dgm:pt>
    <dgm:pt modelId="{F6131D33-0099-4E74-916F-39D228559E11}" type="pres">
      <dgm:prSet presAssocID="{9775124C-33DA-48F6-BD7E-46FC199ED1AA}" presName="rootComposite1" presStyleCnt="0"/>
      <dgm:spPr/>
    </dgm:pt>
    <dgm:pt modelId="{D26D53F8-90C8-4A0F-B9EF-5A54B11CB01F}" type="pres">
      <dgm:prSet presAssocID="{9775124C-33DA-48F6-BD7E-46FC199ED1AA}" presName="rootText1" presStyleLbl="node0" presStyleIdx="0" presStyleCnt="1">
        <dgm:presLayoutVars>
          <dgm:chPref val="3"/>
        </dgm:presLayoutVars>
      </dgm:prSet>
      <dgm:spPr/>
    </dgm:pt>
    <dgm:pt modelId="{FED26EFD-9DDE-40FF-AFF3-D34FA9BF3A09}" type="pres">
      <dgm:prSet presAssocID="{9775124C-33DA-48F6-BD7E-46FC199ED1AA}" presName="rootConnector1" presStyleLbl="node1" presStyleIdx="0" presStyleCnt="0"/>
      <dgm:spPr/>
    </dgm:pt>
    <dgm:pt modelId="{A7AE617C-7D48-49C5-8EAC-F79DAA4A0029}" type="pres">
      <dgm:prSet presAssocID="{9775124C-33DA-48F6-BD7E-46FC199ED1AA}" presName="hierChild2" presStyleCnt="0"/>
      <dgm:spPr/>
    </dgm:pt>
    <dgm:pt modelId="{C53D2220-2504-4739-B5E1-7673BE7DCF90}" type="pres">
      <dgm:prSet presAssocID="{585D4FF9-25D9-4351-8066-92260033704B}" presName="Name64" presStyleLbl="parChTrans1D2" presStyleIdx="0" presStyleCnt="2"/>
      <dgm:spPr/>
    </dgm:pt>
    <dgm:pt modelId="{5C08F32A-0CF8-4120-818B-B201EDCA6C7B}" type="pres">
      <dgm:prSet presAssocID="{3B725590-C2B7-4080-950C-C0F5CB979D87}" presName="hierRoot2" presStyleCnt="0">
        <dgm:presLayoutVars>
          <dgm:hierBranch val="init"/>
        </dgm:presLayoutVars>
      </dgm:prSet>
      <dgm:spPr/>
    </dgm:pt>
    <dgm:pt modelId="{EC9C9556-4E95-4B9A-A81C-D31DE1501B84}" type="pres">
      <dgm:prSet presAssocID="{3B725590-C2B7-4080-950C-C0F5CB979D87}" presName="rootComposite" presStyleCnt="0"/>
      <dgm:spPr/>
    </dgm:pt>
    <dgm:pt modelId="{B0029987-B778-4B91-9E74-89EEC3876D74}" type="pres">
      <dgm:prSet presAssocID="{3B725590-C2B7-4080-950C-C0F5CB979D87}" presName="rootText" presStyleLbl="node2" presStyleIdx="0" presStyleCnt="2">
        <dgm:presLayoutVars>
          <dgm:chPref val="3"/>
        </dgm:presLayoutVars>
      </dgm:prSet>
      <dgm:spPr/>
    </dgm:pt>
    <dgm:pt modelId="{C1F97813-55F7-44C7-A8A0-11C1E2E55988}" type="pres">
      <dgm:prSet presAssocID="{3B725590-C2B7-4080-950C-C0F5CB979D87}" presName="rootConnector" presStyleLbl="node2" presStyleIdx="0" presStyleCnt="2"/>
      <dgm:spPr/>
    </dgm:pt>
    <dgm:pt modelId="{6C8ABFE8-E78B-4C75-832F-639645B150DA}" type="pres">
      <dgm:prSet presAssocID="{3B725590-C2B7-4080-950C-C0F5CB979D87}" presName="hierChild4" presStyleCnt="0"/>
      <dgm:spPr/>
    </dgm:pt>
    <dgm:pt modelId="{16411FF3-E7FB-4E26-A32F-35AE7C8411A7}" type="pres">
      <dgm:prSet presAssocID="{3B725590-C2B7-4080-950C-C0F5CB979D87}" presName="hierChild5" presStyleCnt="0"/>
      <dgm:spPr/>
    </dgm:pt>
    <dgm:pt modelId="{5A576F3B-AE79-4F16-8B99-85FD1F438AAE}" type="pres">
      <dgm:prSet presAssocID="{8C90908E-7386-4013-B303-652245011C00}" presName="Name64" presStyleLbl="parChTrans1D2" presStyleIdx="1" presStyleCnt="2"/>
      <dgm:spPr/>
    </dgm:pt>
    <dgm:pt modelId="{6FF80F48-43AE-4E03-8191-0683FD462C51}" type="pres">
      <dgm:prSet presAssocID="{2C96E2A7-F68B-4740-8001-03F6E2EC5F83}" presName="hierRoot2" presStyleCnt="0">
        <dgm:presLayoutVars>
          <dgm:hierBranch val="init"/>
        </dgm:presLayoutVars>
      </dgm:prSet>
      <dgm:spPr/>
    </dgm:pt>
    <dgm:pt modelId="{7CF24492-B234-4200-8539-238378811BB0}" type="pres">
      <dgm:prSet presAssocID="{2C96E2A7-F68B-4740-8001-03F6E2EC5F83}" presName="rootComposite" presStyleCnt="0"/>
      <dgm:spPr/>
    </dgm:pt>
    <dgm:pt modelId="{A67A7EB4-9276-45F5-AE93-9D221F31C4C5}" type="pres">
      <dgm:prSet presAssocID="{2C96E2A7-F68B-4740-8001-03F6E2EC5F83}" presName="rootText" presStyleLbl="node2" presStyleIdx="1" presStyleCnt="2">
        <dgm:presLayoutVars>
          <dgm:chPref val="3"/>
        </dgm:presLayoutVars>
      </dgm:prSet>
      <dgm:spPr/>
    </dgm:pt>
    <dgm:pt modelId="{6545E0C3-551C-4211-91DA-20EDB60082F1}" type="pres">
      <dgm:prSet presAssocID="{2C96E2A7-F68B-4740-8001-03F6E2EC5F83}" presName="rootConnector" presStyleLbl="node2" presStyleIdx="1" presStyleCnt="2"/>
      <dgm:spPr/>
    </dgm:pt>
    <dgm:pt modelId="{A24D66F6-3549-4225-8E57-79A65528E76F}" type="pres">
      <dgm:prSet presAssocID="{2C96E2A7-F68B-4740-8001-03F6E2EC5F83}" presName="hierChild4" presStyleCnt="0"/>
      <dgm:spPr/>
    </dgm:pt>
    <dgm:pt modelId="{2C6D8774-2592-4E74-9971-9B0C1B829D88}" type="pres">
      <dgm:prSet presAssocID="{E37C0A9F-D341-47AA-BA6A-C3BC12A2FCE7}" presName="Name64" presStyleLbl="parChTrans1D3" presStyleIdx="0" presStyleCnt="4"/>
      <dgm:spPr/>
    </dgm:pt>
    <dgm:pt modelId="{2EA6AAEC-EAE6-413B-A579-034B8DF25FF0}" type="pres">
      <dgm:prSet presAssocID="{8A096CA4-302C-4BA3-BA2C-A4A39C4780D3}" presName="hierRoot2" presStyleCnt="0">
        <dgm:presLayoutVars>
          <dgm:hierBranch val="init"/>
        </dgm:presLayoutVars>
      </dgm:prSet>
      <dgm:spPr/>
    </dgm:pt>
    <dgm:pt modelId="{87456000-06B5-49B6-BF7F-6CB0D1505344}" type="pres">
      <dgm:prSet presAssocID="{8A096CA4-302C-4BA3-BA2C-A4A39C4780D3}" presName="rootComposite" presStyleCnt="0"/>
      <dgm:spPr/>
    </dgm:pt>
    <dgm:pt modelId="{4C029298-F427-423B-94F0-06B3A5B3104F}" type="pres">
      <dgm:prSet presAssocID="{8A096CA4-302C-4BA3-BA2C-A4A39C4780D3}" presName="rootText" presStyleLbl="node3" presStyleIdx="0" presStyleCnt="4">
        <dgm:presLayoutVars>
          <dgm:chPref val="3"/>
        </dgm:presLayoutVars>
      </dgm:prSet>
      <dgm:spPr/>
    </dgm:pt>
    <dgm:pt modelId="{0D2C4890-E153-48B3-9043-CB14BD70105D}" type="pres">
      <dgm:prSet presAssocID="{8A096CA4-302C-4BA3-BA2C-A4A39C4780D3}" presName="rootConnector" presStyleLbl="node3" presStyleIdx="0" presStyleCnt="4"/>
      <dgm:spPr/>
    </dgm:pt>
    <dgm:pt modelId="{02AEF1C7-667E-48DF-8FDE-3786D503D865}" type="pres">
      <dgm:prSet presAssocID="{8A096CA4-302C-4BA3-BA2C-A4A39C4780D3}" presName="hierChild4" presStyleCnt="0"/>
      <dgm:spPr/>
    </dgm:pt>
    <dgm:pt modelId="{4DC7B727-AE4C-468E-8EC8-DA58BF6EA5BA}" type="pres">
      <dgm:prSet presAssocID="{8A096CA4-302C-4BA3-BA2C-A4A39C4780D3}" presName="hierChild5" presStyleCnt="0"/>
      <dgm:spPr/>
    </dgm:pt>
    <dgm:pt modelId="{A298554D-8B48-45A0-82C2-AEB4F9FD9D5C}" type="pres">
      <dgm:prSet presAssocID="{F6D5AD2F-E2EC-4E59-973F-D7C585B17291}" presName="Name64" presStyleLbl="parChTrans1D3" presStyleIdx="1" presStyleCnt="4"/>
      <dgm:spPr/>
    </dgm:pt>
    <dgm:pt modelId="{E8F95EB7-DC32-4969-A582-55A7D623E49F}" type="pres">
      <dgm:prSet presAssocID="{D4593798-B235-4594-80B0-BD3AAFCD3524}" presName="hierRoot2" presStyleCnt="0">
        <dgm:presLayoutVars>
          <dgm:hierBranch val="init"/>
        </dgm:presLayoutVars>
      </dgm:prSet>
      <dgm:spPr/>
    </dgm:pt>
    <dgm:pt modelId="{61B93B10-C75C-4237-8FA2-5630C4D184F2}" type="pres">
      <dgm:prSet presAssocID="{D4593798-B235-4594-80B0-BD3AAFCD3524}" presName="rootComposite" presStyleCnt="0"/>
      <dgm:spPr/>
    </dgm:pt>
    <dgm:pt modelId="{B8E83A00-563E-4E69-90F8-211E1EF6A9E1}" type="pres">
      <dgm:prSet presAssocID="{D4593798-B235-4594-80B0-BD3AAFCD3524}" presName="rootText" presStyleLbl="node3" presStyleIdx="1" presStyleCnt="4">
        <dgm:presLayoutVars>
          <dgm:chPref val="3"/>
        </dgm:presLayoutVars>
      </dgm:prSet>
      <dgm:spPr/>
    </dgm:pt>
    <dgm:pt modelId="{95C6A538-5DDD-429F-8C76-60AE79B4CDA4}" type="pres">
      <dgm:prSet presAssocID="{D4593798-B235-4594-80B0-BD3AAFCD3524}" presName="rootConnector" presStyleLbl="node3" presStyleIdx="1" presStyleCnt="4"/>
      <dgm:spPr/>
    </dgm:pt>
    <dgm:pt modelId="{4F804CBF-9369-470F-8365-229E8B05E6F6}" type="pres">
      <dgm:prSet presAssocID="{D4593798-B235-4594-80B0-BD3AAFCD3524}" presName="hierChild4" presStyleCnt="0"/>
      <dgm:spPr/>
    </dgm:pt>
    <dgm:pt modelId="{C3CF96E5-ABB5-48A4-8630-87DB6129294D}" type="pres">
      <dgm:prSet presAssocID="{D4593798-B235-4594-80B0-BD3AAFCD3524}" presName="hierChild5" presStyleCnt="0"/>
      <dgm:spPr/>
    </dgm:pt>
    <dgm:pt modelId="{A7F75DFB-F26C-44E4-B1A4-B1183B1A3FE3}" type="pres">
      <dgm:prSet presAssocID="{0E67C386-E026-490F-8128-98A8ACC8E83B}" presName="Name64" presStyleLbl="parChTrans1D3" presStyleIdx="2" presStyleCnt="4"/>
      <dgm:spPr/>
    </dgm:pt>
    <dgm:pt modelId="{CD20F7D9-1876-457D-AE26-310D34512735}" type="pres">
      <dgm:prSet presAssocID="{8A810E9D-3846-4EF4-8E51-94A4428F5F7C}" presName="hierRoot2" presStyleCnt="0">
        <dgm:presLayoutVars>
          <dgm:hierBranch val="init"/>
        </dgm:presLayoutVars>
      </dgm:prSet>
      <dgm:spPr/>
    </dgm:pt>
    <dgm:pt modelId="{CE3545F4-7470-430C-B363-5A1806A38F1B}" type="pres">
      <dgm:prSet presAssocID="{8A810E9D-3846-4EF4-8E51-94A4428F5F7C}" presName="rootComposite" presStyleCnt="0"/>
      <dgm:spPr/>
    </dgm:pt>
    <dgm:pt modelId="{B979ADCE-F2FF-47E6-B39A-551D996A7363}" type="pres">
      <dgm:prSet presAssocID="{8A810E9D-3846-4EF4-8E51-94A4428F5F7C}" presName="rootText" presStyleLbl="node3" presStyleIdx="2" presStyleCnt="4">
        <dgm:presLayoutVars>
          <dgm:chPref val="3"/>
        </dgm:presLayoutVars>
      </dgm:prSet>
      <dgm:spPr/>
    </dgm:pt>
    <dgm:pt modelId="{88D4D06C-0D18-4625-8491-677E791C947A}" type="pres">
      <dgm:prSet presAssocID="{8A810E9D-3846-4EF4-8E51-94A4428F5F7C}" presName="rootConnector" presStyleLbl="node3" presStyleIdx="2" presStyleCnt="4"/>
      <dgm:spPr/>
    </dgm:pt>
    <dgm:pt modelId="{E898C21B-E4B5-4A88-900C-13BBD430E29A}" type="pres">
      <dgm:prSet presAssocID="{8A810E9D-3846-4EF4-8E51-94A4428F5F7C}" presName="hierChild4" presStyleCnt="0"/>
      <dgm:spPr/>
    </dgm:pt>
    <dgm:pt modelId="{7A74CF77-04CA-4D2F-88B3-2951199C6B29}" type="pres">
      <dgm:prSet presAssocID="{8A810E9D-3846-4EF4-8E51-94A4428F5F7C}" presName="hierChild5" presStyleCnt="0"/>
      <dgm:spPr/>
    </dgm:pt>
    <dgm:pt modelId="{CE5FDBB2-6D42-487C-85C3-26148CC82498}" type="pres">
      <dgm:prSet presAssocID="{C387466A-FCCD-4C37-B891-13C51D05DD8E}" presName="Name64" presStyleLbl="parChTrans1D3" presStyleIdx="3" presStyleCnt="4"/>
      <dgm:spPr/>
    </dgm:pt>
    <dgm:pt modelId="{B92022C4-1127-43CD-846D-291E73C9866A}" type="pres">
      <dgm:prSet presAssocID="{0DE5AC86-3844-4F5D-8EBD-C08C7BD8F2D5}" presName="hierRoot2" presStyleCnt="0">
        <dgm:presLayoutVars>
          <dgm:hierBranch val="init"/>
        </dgm:presLayoutVars>
      </dgm:prSet>
      <dgm:spPr/>
    </dgm:pt>
    <dgm:pt modelId="{0746E06D-C9E7-4883-9013-2AD58514F72A}" type="pres">
      <dgm:prSet presAssocID="{0DE5AC86-3844-4F5D-8EBD-C08C7BD8F2D5}" presName="rootComposite" presStyleCnt="0"/>
      <dgm:spPr/>
    </dgm:pt>
    <dgm:pt modelId="{33CB0669-5CFD-4DB3-B8E6-E181B35A5EED}" type="pres">
      <dgm:prSet presAssocID="{0DE5AC86-3844-4F5D-8EBD-C08C7BD8F2D5}" presName="rootText" presStyleLbl="node3" presStyleIdx="3" presStyleCnt="4">
        <dgm:presLayoutVars>
          <dgm:chPref val="3"/>
        </dgm:presLayoutVars>
      </dgm:prSet>
      <dgm:spPr/>
    </dgm:pt>
    <dgm:pt modelId="{64B25CA1-7981-46E7-A621-DCE1E76FB827}" type="pres">
      <dgm:prSet presAssocID="{0DE5AC86-3844-4F5D-8EBD-C08C7BD8F2D5}" presName="rootConnector" presStyleLbl="node3" presStyleIdx="3" presStyleCnt="4"/>
      <dgm:spPr/>
    </dgm:pt>
    <dgm:pt modelId="{9D6EDFE8-E469-441F-B953-1E26829D05C3}" type="pres">
      <dgm:prSet presAssocID="{0DE5AC86-3844-4F5D-8EBD-C08C7BD8F2D5}" presName="hierChild4" presStyleCnt="0"/>
      <dgm:spPr/>
    </dgm:pt>
    <dgm:pt modelId="{F49F624D-5EAB-47FC-BD25-AFF3D7BDEE42}" type="pres">
      <dgm:prSet presAssocID="{0DE5AC86-3844-4F5D-8EBD-C08C7BD8F2D5}" presName="hierChild5" presStyleCnt="0"/>
      <dgm:spPr/>
    </dgm:pt>
    <dgm:pt modelId="{5B12AD41-D679-405F-B960-47C84E3672AB}" type="pres">
      <dgm:prSet presAssocID="{2C96E2A7-F68B-4740-8001-03F6E2EC5F83}" presName="hierChild5" presStyleCnt="0"/>
      <dgm:spPr/>
    </dgm:pt>
    <dgm:pt modelId="{C8FBE79B-CC1A-4FBA-B9B1-DA87FE3D9E89}" type="pres">
      <dgm:prSet presAssocID="{9775124C-33DA-48F6-BD7E-46FC199ED1AA}" presName="hierChild3" presStyleCnt="0"/>
      <dgm:spPr/>
    </dgm:pt>
  </dgm:ptLst>
  <dgm:cxnLst>
    <dgm:cxn modelId="{F973B40E-25E2-4252-AC7D-B67539D324B5}" type="presOf" srcId="{2C96E2A7-F68B-4740-8001-03F6E2EC5F83}" destId="{6545E0C3-551C-4211-91DA-20EDB60082F1}" srcOrd="1" destOrd="0" presId="urn:microsoft.com/office/officeart/2009/3/layout/HorizontalOrganizationChart"/>
    <dgm:cxn modelId="{42E3D413-0063-4983-9528-A6387E081307}" type="presOf" srcId="{9775124C-33DA-48F6-BD7E-46FC199ED1AA}" destId="{FED26EFD-9DDE-40FF-AFF3-D34FA9BF3A09}" srcOrd="1" destOrd="0" presId="urn:microsoft.com/office/officeart/2009/3/layout/HorizontalOrganizationChart"/>
    <dgm:cxn modelId="{2E26A61E-2E8C-4C38-85F6-326853B1261B}" type="presOf" srcId="{3B725590-C2B7-4080-950C-C0F5CB979D87}" destId="{B0029987-B778-4B91-9E74-89EEC3876D74}" srcOrd="0" destOrd="0" presId="urn:microsoft.com/office/officeart/2009/3/layout/HorizontalOrganizationChart"/>
    <dgm:cxn modelId="{71022E5E-9E0E-490F-AE43-5EAE6947D026}" type="presOf" srcId="{C387466A-FCCD-4C37-B891-13C51D05DD8E}" destId="{CE5FDBB2-6D42-487C-85C3-26148CC82498}" srcOrd="0" destOrd="0" presId="urn:microsoft.com/office/officeart/2009/3/layout/HorizontalOrganizationChart"/>
    <dgm:cxn modelId="{2B0F9344-CBFB-412E-90E3-38680D4B8807}" srcId="{2C96E2A7-F68B-4740-8001-03F6E2EC5F83}" destId="{8A096CA4-302C-4BA3-BA2C-A4A39C4780D3}" srcOrd="0" destOrd="0" parTransId="{E37C0A9F-D341-47AA-BA6A-C3BC12A2FCE7}" sibTransId="{2D2B4813-7689-448B-AF1F-82FB82875F55}"/>
    <dgm:cxn modelId="{B1BF9A66-B530-4A25-A480-E0C6F195E8FB}" srcId="{9775124C-33DA-48F6-BD7E-46FC199ED1AA}" destId="{3B725590-C2B7-4080-950C-C0F5CB979D87}" srcOrd="0" destOrd="0" parTransId="{585D4FF9-25D9-4351-8066-92260033704B}" sibTransId="{59D8F668-F8EE-4262-B59A-6D8D0D069475}"/>
    <dgm:cxn modelId="{85592C68-3D92-42C1-9995-99653DD1D7FD}" type="presOf" srcId="{8A096CA4-302C-4BA3-BA2C-A4A39C4780D3}" destId="{4C029298-F427-423B-94F0-06B3A5B3104F}" srcOrd="0" destOrd="0" presId="urn:microsoft.com/office/officeart/2009/3/layout/HorizontalOrganizationChart"/>
    <dgm:cxn modelId="{B0D55368-591D-4B5F-BD3D-9DA050571A65}" type="presOf" srcId="{8A810E9D-3846-4EF4-8E51-94A4428F5F7C}" destId="{B979ADCE-F2FF-47E6-B39A-551D996A7363}" srcOrd="0" destOrd="0" presId="urn:microsoft.com/office/officeart/2009/3/layout/HorizontalOrganizationChart"/>
    <dgm:cxn modelId="{BF49946C-1B4A-470C-A5AF-D64A1EBE386D}" type="presOf" srcId="{9775124C-33DA-48F6-BD7E-46FC199ED1AA}" destId="{D26D53F8-90C8-4A0F-B9EF-5A54B11CB01F}" srcOrd="0" destOrd="0" presId="urn:microsoft.com/office/officeart/2009/3/layout/HorizontalOrganizationChart"/>
    <dgm:cxn modelId="{1F04CF84-AF15-4006-A598-C10D2E6821D2}" srcId="{9775124C-33DA-48F6-BD7E-46FC199ED1AA}" destId="{2C96E2A7-F68B-4740-8001-03F6E2EC5F83}" srcOrd="1" destOrd="0" parTransId="{8C90908E-7386-4013-B303-652245011C00}" sibTransId="{924B6E93-E365-4835-AFC7-D38B4BC2621A}"/>
    <dgm:cxn modelId="{FE6F6788-FD21-4FF1-BDF5-45FC3FC916B0}" type="presOf" srcId="{0DE5AC86-3844-4F5D-8EBD-C08C7BD8F2D5}" destId="{33CB0669-5CFD-4DB3-B8E6-E181B35A5EED}" srcOrd="0" destOrd="0" presId="urn:microsoft.com/office/officeart/2009/3/layout/HorizontalOrganizationChart"/>
    <dgm:cxn modelId="{1671C288-46C1-45D6-94C0-9A1F235F9C02}" srcId="{F84FC78E-E35F-41C0-BAC9-1F7CFA452DE9}" destId="{9775124C-33DA-48F6-BD7E-46FC199ED1AA}" srcOrd="0" destOrd="0" parTransId="{FD3A633F-9625-428C-8D9A-2239CBE8569E}" sibTransId="{D8309BA2-04D8-4CC1-9B6B-DFB7A493E80D}"/>
    <dgm:cxn modelId="{368D168A-EB5D-49CC-83B3-C0DD3312A21A}" type="presOf" srcId="{2C96E2A7-F68B-4740-8001-03F6E2EC5F83}" destId="{A67A7EB4-9276-45F5-AE93-9D221F31C4C5}" srcOrd="0" destOrd="0" presId="urn:microsoft.com/office/officeart/2009/3/layout/HorizontalOrganizationChart"/>
    <dgm:cxn modelId="{D53C8D8B-A86A-4CAC-8E8B-C2D675D5CC9E}" srcId="{2C96E2A7-F68B-4740-8001-03F6E2EC5F83}" destId="{0DE5AC86-3844-4F5D-8EBD-C08C7BD8F2D5}" srcOrd="3" destOrd="0" parTransId="{C387466A-FCCD-4C37-B891-13C51D05DD8E}" sibTransId="{0A243D29-1400-4E11-B808-69D60FFD6116}"/>
    <dgm:cxn modelId="{2624F695-ADD3-496F-9029-09175BB8F7A0}" type="presOf" srcId="{8A096CA4-302C-4BA3-BA2C-A4A39C4780D3}" destId="{0D2C4890-E153-48B3-9043-CB14BD70105D}" srcOrd="1" destOrd="0" presId="urn:microsoft.com/office/officeart/2009/3/layout/HorizontalOrganizationChart"/>
    <dgm:cxn modelId="{617DDF98-3B1A-46E0-8DBD-6223C20E7881}" type="presOf" srcId="{8A810E9D-3846-4EF4-8E51-94A4428F5F7C}" destId="{88D4D06C-0D18-4625-8491-677E791C947A}" srcOrd="1" destOrd="0" presId="urn:microsoft.com/office/officeart/2009/3/layout/HorizontalOrganizationChart"/>
    <dgm:cxn modelId="{FEBA969E-1808-44D0-B620-B647C88D5F65}" srcId="{2C96E2A7-F68B-4740-8001-03F6E2EC5F83}" destId="{8A810E9D-3846-4EF4-8E51-94A4428F5F7C}" srcOrd="2" destOrd="0" parTransId="{0E67C386-E026-490F-8128-98A8ACC8E83B}" sibTransId="{99D1CDCB-3943-4A68-A107-BC9B2E984F19}"/>
    <dgm:cxn modelId="{169A2BA4-0DA6-4D93-AB1C-8B4BD08A3924}" type="presOf" srcId="{0E67C386-E026-490F-8128-98A8ACC8E83B}" destId="{A7F75DFB-F26C-44E4-B1A4-B1183B1A3FE3}" srcOrd="0" destOrd="0" presId="urn:microsoft.com/office/officeart/2009/3/layout/HorizontalOrganizationChart"/>
    <dgm:cxn modelId="{463F5CB4-8866-48B4-9141-DD259A50F462}" type="presOf" srcId="{8C90908E-7386-4013-B303-652245011C00}" destId="{5A576F3B-AE79-4F16-8B99-85FD1F438AAE}" srcOrd="0" destOrd="0" presId="urn:microsoft.com/office/officeart/2009/3/layout/HorizontalOrganizationChart"/>
    <dgm:cxn modelId="{3432CABE-7C01-495D-ACEE-CAB12D5D633F}" type="presOf" srcId="{D4593798-B235-4594-80B0-BD3AAFCD3524}" destId="{95C6A538-5DDD-429F-8C76-60AE79B4CDA4}" srcOrd="1" destOrd="0" presId="urn:microsoft.com/office/officeart/2009/3/layout/HorizontalOrganizationChart"/>
    <dgm:cxn modelId="{58DD0FCA-12F0-44F5-A90A-BB5EAF251F26}" type="presOf" srcId="{E37C0A9F-D341-47AA-BA6A-C3BC12A2FCE7}" destId="{2C6D8774-2592-4E74-9971-9B0C1B829D88}" srcOrd="0" destOrd="0" presId="urn:microsoft.com/office/officeart/2009/3/layout/HorizontalOrganizationChart"/>
    <dgm:cxn modelId="{FB23EDD3-A883-473D-AA4B-CE9EFA17ADCB}" type="presOf" srcId="{0DE5AC86-3844-4F5D-8EBD-C08C7BD8F2D5}" destId="{64B25CA1-7981-46E7-A621-DCE1E76FB827}" srcOrd="1" destOrd="0" presId="urn:microsoft.com/office/officeart/2009/3/layout/HorizontalOrganizationChart"/>
    <dgm:cxn modelId="{E99E52E0-7608-4649-95AF-D94B1158F683}" type="presOf" srcId="{F6D5AD2F-E2EC-4E59-973F-D7C585B17291}" destId="{A298554D-8B48-45A0-82C2-AEB4F9FD9D5C}" srcOrd="0" destOrd="0" presId="urn:microsoft.com/office/officeart/2009/3/layout/HorizontalOrganizationChart"/>
    <dgm:cxn modelId="{3FD0FCE7-D252-4CD6-80D0-A34E51D15545}" srcId="{2C96E2A7-F68B-4740-8001-03F6E2EC5F83}" destId="{D4593798-B235-4594-80B0-BD3AAFCD3524}" srcOrd="1" destOrd="0" parTransId="{F6D5AD2F-E2EC-4E59-973F-D7C585B17291}" sibTransId="{599B25AD-7958-4CFC-9B76-E6D785A60F42}"/>
    <dgm:cxn modelId="{813B55EF-FCEA-40C0-A189-99D2ED920DD8}" type="presOf" srcId="{F84FC78E-E35F-41C0-BAC9-1F7CFA452DE9}" destId="{23403EBB-2501-4944-B881-B14E0B74F398}" srcOrd="0" destOrd="0" presId="urn:microsoft.com/office/officeart/2009/3/layout/HorizontalOrganizationChart"/>
    <dgm:cxn modelId="{51E43CF7-7253-4587-8C22-11E085CB211E}" type="presOf" srcId="{D4593798-B235-4594-80B0-BD3AAFCD3524}" destId="{B8E83A00-563E-4E69-90F8-211E1EF6A9E1}" srcOrd="0" destOrd="0" presId="urn:microsoft.com/office/officeart/2009/3/layout/HorizontalOrganizationChart"/>
    <dgm:cxn modelId="{E96758F7-FA7D-4297-BA4C-959343C04228}" type="presOf" srcId="{3B725590-C2B7-4080-950C-C0F5CB979D87}" destId="{C1F97813-55F7-44C7-A8A0-11C1E2E55988}" srcOrd="1" destOrd="0" presId="urn:microsoft.com/office/officeart/2009/3/layout/HorizontalOrganizationChart"/>
    <dgm:cxn modelId="{169F57FF-4597-4715-9257-56FE61689AA2}" type="presOf" srcId="{585D4FF9-25D9-4351-8066-92260033704B}" destId="{C53D2220-2504-4739-B5E1-7673BE7DCF90}" srcOrd="0" destOrd="0" presId="urn:microsoft.com/office/officeart/2009/3/layout/HorizontalOrganizationChart"/>
    <dgm:cxn modelId="{9CE7F3ED-9F38-4B67-9B31-EE59084A2AAB}" type="presParOf" srcId="{23403EBB-2501-4944-B881-B14E0B74F398}" destId="{2C2A490D-6899-4F31-828C-9B003E6BEFDD}" srcOrd="0" destOrd="0" presId="urn:microsoft.com/office/officeart/2009/3/layout/HorizontalOrganizationChart"/>
    <dgm:cxn modelId="{DFC1BAE5-8B7F-4258-A45B-5F3C6C66BEE7}" type="presParOf" srcId="{2C2A490D-6899-4F31-828C-9B003E6BEFDD}" destId="{F6131D33-0099-4E74-916F-39D228559E11}" srcOrd="0" destOrd="0" presId="urn:microsoft.com/office/officeart/2009/3/layout/HorizontalOrganizationChart"/>
    <dgm:cxn modelId="{8F70588A-F44D-4AA4-AC88-4399D03CCD90}" type="presParOf" srcId="{F6131D33-0099-4E74-916F-39D228559E11}" destId="{D26D53F8-90C8-4A0F-B9EF-5A54B11CB01F}" srcOrd="0" destOrd="0" presId="urn:microsoft.com/office/officeart/2009/3/layout/HorizontalOrganizationChart"/>
    <dgm:cxn modelId="{F9AF0EFB-458F-4372-B694-F34505F58F3A}" type="presParOf" srcId="{F6131D33-0099-4E74-916F-39D228559E11}" destId="{FED26EFD-9DDE-40FF-AFF3-D34FA9BF3A09}" srcOrd="1" destOrd="0" presId="urn:microsoft.com/office/officeart/2009/3/layout/HorizontalOrganizationChart"/>
    <dgm:cxn modelId="{02558BA7-8F13-4360-8ECB-B9454734C79C}" type="presParOf" srcId="{2C2A490D-6899-4F31-828C-9B003E6BEFDD}" destId="{A7AE617C-7D48-49C5-8EAC-F79DAA4A0029}" srcOrd="1" destOrd="0" presId="urn:microsoft.com/office/officeart/2009/3/layout/HorizontalOrganizationChart"/>
    <dgm:cxn modelId="{8C71FE81-88E1-4EE2-B93B-2986C33939C7}" type="presParOf" srcId="{A7AE617C-7D48-49C5-8EAC-F79DAA4A0029}" destId="{C53D2220-2504-4739-B5E1-7673BE7DCF90}" srcOrd="0" destOrd="0" presId="urn:microsoft.com/office/officeart/2009/3/layout/HorizontalOrganizationChart"/>
    <dgm:cxn modelId="{4F26DD23-804A-4A60-9E1A-320C1950004E}" type="presParOf" srcId="{A7AE617C-7D48-49C5-8EAC-F79DAA4A0029}" destId="{5C08F32A-0CF8-4120-818B-B201EDCA6C7B}" srcOrd="1" destOrd="0" presId="urn:microsoft.com/office/officeart/2009/3/layout/HorizontalOrganizationChart"/>
    <dgm:cxn modelId="{56601FF0-5C6B-400F-AD5F-B9777BF8A85A}" type="presParOf" srcId="{5C08F32A-0CF8-4120-818B-B201EDCA6C7B}" destId="{EC9C9556-4E95-4B9A-A81C-D31DE1501B84}" srcOrd="0" destOrd="0" presId="urn:microsoft.com/office/officeart/2009/3/layout/HorizontalOrganizationChart"/>
    <dgm:cxn modelId="{9044E4A0-0BDC-4FC0-B612-7DE35C2B459C}" type="presParOf" srcId="{EC9C9556-4E95-4B9A-A81C-D31DE1501B84}" destId="{B0029987-B778-4B91-9E74-89EEC3876D74}" srcOrd="0" destOrd="0" presId="urn:microsoft.com/office/officeart/2009/3/layout/HorizontalOrganizationChart"/>
    <dgm:cxn modelId="{399C062F-0BBF-4C28-8B24-8EE1827CE4EB}" type="presParOf" srcId="{EC9C9556-4E95-4B9A-A81C-D31DE1501B84}" destId="{C1F97813-55F7-44C7-A8A0-11C1E2E55988}" srcOrd="1" destOrd="0" presId="urn:microsoft.com/office/officeart/2009/3/layout/HorizontalOrganizationChart"/>
    <dgm:cxn modelId="{6A545F05-7CE5-4135-B9CC-16B76C1ACB52}" type="presParOf" srcId="{5C08F32A-0CF8-4120-818B-B201EDCA6C7B}" destId="{6C8ABFE8-E78B-4C75-832F-639645B150DA}" srcOrd="1" destOrd="0" presId="urn:microsoft.com/office/officeart/2009/3/layout/HorizontalOrganizationChart"/>
    <dgm:cxn modelId="{006BA339-8AE8-4ED1-95DF-0A0703B365EA}" type="presParOf" srcId="{5C08F32A-0CF8-4120-818B-B201EDCA6C7B}" destId="{16411FF3-E7FB-4E26-A32F-35AE7C8411A7}" srcOrd="2" destOrd="0" presId="urn:microsoft.com/office/officeart/2009/3/layout/HorizontalOrganizationChart"/>
    <dgm:cxn modelId="{9AC54267-329D-4837-B741-982B0A012498}" type="presParOf" srcId="{A7AE617C-7D48-49C5-8EAC-F79DAA4A0029}" destId="{5A576F3B-AE79-4F16-8B99-85FD1F438AAE}" srcOrd="2" destOrd="0" presId="urn:microsoft.com/office/officeart/2009/3/layout/HorizontalOrganizationChart"/>
    <dgm:cxn modelId="{90F47B6A-EAFA-4A37-B809-2824D900E2FA}" type="presParOf" srcId="{A7AE617C-7D48-49C5-8EAC-F79DAA4A0029}" destId="{6FF80F48-43AE-4E03-8191-0683FD462C51}" srcOrd="3" destOrd="0" presId="urn:microsoft.com/office/officeart/2009/3/layout/HorizontalOrganizationChart"/>
    <dgm:cxn modelId="{0F9E4A4C-B7FC-4F0F-858A-69D9BF721823}" type="presParOf" srcId="{6FF80F48-43AE-4E03-8191-0683FD462C51}" destId="{7CF24492-B234-4200-8539-238378811BB0}" srcOrd="0" destOrd="0" presId="urn:microsoft.com/office/officeart/2009/3/layout/HorizontalOrganizationChart"/>
    <dgm:cxn modelId="{315D42CF-166A-4516-8582-B81596255ACB}" type="presParOf" srcId="{7CF24492-B234-4200-8539-238378811BB0}" destId="{A67A7EB4-9276-45F5-AE93-9D221F31C4C5}" srcOrd="0" destOrd="0" presId="urn:microsoft.com/office/officeart/2009/3/layout/HorizontalOrganizationChart"/>
    <dgm:cxn modelId="{E99A4CD7-C45C-4DD1-AD36-326923F80B4E}" type="presParOf" srcId="{7CF24492-B234-4200-8539-238378811BB0}" destId="{6545E0C3-551C-4211-91DA-20EDB60082F1}" srcOrd="1" destOrd="0" presId="urn:microsoft.com/office/officeart/2009/3/layout/HorizontalOrganizationChart"/>
    <dgm:cxn modelId="{97D95C17-16A5-4691-AB33-8757820F7066}" type="presParOf" srcId="{6FF80F48-43AE-4E03-8191-0683FD462C51}" destId="{A24D66F6-3549-4225-8E57-79A65528E76F}" srcOrd="1" destOrd="0" presId="urn:microsoft.com/office/officeart/2009/3/layout/HorizontalOrganizationChart"/>
    <dgm:cxn modelId="{A5443779-BF20-4A0D-A785-145112D9DE6E}" type="presParOf" srcId="{A24D66F6-3549-4225-8E57-79A65528E76F}" destId="{2C6D8774-2592-4E74-9971-9B0C1B829D88}" srcOrd="0" destOrd="0" presId="urn:microsoft.com/office/officeart/2009/3/layout/HorizontalOrganizationChart"/>
    <dgm:cxn modelId="{CDDA3187-0BE2-44ED-BCCD-3BFD59297FAB}" type="presParOf" srcId="{A24D66F6-3549-4225-8E57-79A65528E76F}" destId="{2EA6AAEC-EAE6-413B-A579-034B8DF25FF0}" srcOrd="1" destOrd="0" presId="urn:microsoft.com/office/officeart/2009/3/layout/HorizontalOrganizationChart"/>
    <dgm:cxn modelId="{62D2F3A4-CB2E-4DA0-87C9-3FD23F719DD5}" type="presParOf" srcId="{2EA6AAEC-EAE6-413B-A579-034B8DF25FF0}" destId="{87456000-06B5-49B6-BF7F-6CB0D1505344}" srcOrd="0" destOrd="0" presId="urn:microsoft.com/office/officeart/2009/3/layout/HorizontalOrganizationChart"/>
    <dgm:cxn modelId="{9BC1271D-C56F-40F7-9A79-3D4EA4924762}" type="presParOf" srcId="{87456000-06B5-49B6-BF7F-6CB0D1505344}" destId="{4C029298-F427-423B-94F0-06B3A5B3104F}" srcOrd="0" destOrd="0" presId="urn:microsoft.com/office/officeart/2009/3/layout/HorizontalOrganizationChart"/>
    <dgm:cxn modelId="{398C0BCB-6BB6-4C51-BA27-89FA552EBA50}" type="presParOf" srcId="{87456000-06B5-49B6-BF7F-6CB0D1505344}" destId="{0D2C4890-E153-48B3-9043-CB14BD70105D}" srcOrd="1" destOrd="0" presId="urn:microsoft.com/office/officeart/2009/3/layout/HorizontalOrganizationChart"/>
    <dgm:cxn modelId="{BCB53F5A-FE67-43B8-A5FF-8A4C192F7408}" type="presParOf" srcId="{2EA6AAEC-EAE6-413B-A579-034B8DF25FF0}" destId="{02AEF1C7-667E-48DF-8FDE-3786D503D865}" srcOrd="1" destOrd="0" presId="urn:microsoft.com/office/officeart/2009/3/layout/HorizontalOrganizationChart"/>
    <dgm:cxn modelId="{2ADBAD8A-20AE-4AC0-A1FE-973E1AC30E0B}" type="presParOf" srcId="{2EA6AAEC-EAE6-413B-A579-034B8DF25FF0}" destId="{4DC7B727-AE4C-468E-8EC8-DA58BF6EA5BA}" srcOrd="2" destOrd="0" presId="urn:microsoft.com/office/officeart/2009/3/layout/HorizontalOrganizationChart"/>
    <dgm:cxn modelId="{344B071C-9BE1-47DD-B528-55B284B984A8}" type="presParOf" srcId="{A24D66F6-3549-4225-8E57-79A65528E76F}" destId="{A298554D-8B48-45A0-82C2-AEB4F9FD9D5C}" srcOrd="2" destOrd="0" presId="urn:microsoft.com/office/officeart/2009/3/layout/HorizontalOrganizationChart"/>
    <dgm:cxn modelId="{66362162-4EA4-4E42-A1F1-A9367410641B}" type="presParOf" srcId="{A24D66F6-3549-4225-8E57-79A65528E76F}" destId="{E8F95EB7-DC32-4969-A582-55A7D623E49F}" srcOrd="3" destOrd="0" presId="urn:microsoft.com/office/officeart/2009/3/layout/HorizontalOrganizationChart"/>
    <dgm:cxn modelId="{269612AA-51D7-4AC5-9BD6-D7CD66136CEC}" type="presParOf" srcId="{E8F95EB7-DC32-4969-A582-55A7D623E49F}" destId="{61B93B10-C75C-4237-8FA2-5630C4D184F2}" srcOrd="0" destOrd="0" presId="urn:microsoft.com/office/officeart/2009/3/layout/HorizontalOrganizationChart"/>
    <dgm:cxn modelId="{ECCB818A-5125-41B8-9F68-C1BCDA8072BF}" type="presParOf" srcId="{61B93B10-C75C-4237-8FA2-5630C4D184F2}" destId="{B8E83A00-563E-4E69-90F8-211E1EF6A9E1}" srcOrd="0" destOrd="0" presId="urn:microsoft.com/office/officeart/2009/3/layout/HorizontalOrganizationChart"/>
    <dgm:cxn modelId="{EFC5ACA0-6420-4704-BA3C-ADF34AA45157}" type="presParOf" srcId="{61B93B10-C75C-4237-8FA2-5630C4D184F2}" destId="{95C6A538-5DDD-429F-8C76-60AE79B4CDA4}" srcOrd="1" destOrd="0" presId="urn:microsoft.com/office/officeart/2009/3/layout/HorizontalOrganizationChart"/>
    <dgm:cxn modelId="{A7F953D5-9D7E-4EC1-9AC5-27DB76026608}" type="presParOf" srcId="{E8F95EB7-DC32-4969-A582-55A7D623E49F}" destId="{4F804CBF-9369-470F-8365-229E8B05E6F6}" srcOrd="1" destOrd="0" presId="urn:microsoft.com/office/officeart/2009/3/layout/HorizontalOrganizationChart"/>
    <dgm:cxn modelId="{794951C1-BE17-4260-AE70-6A14F0E5ECAA}" type="presParOf" srcId="{E8F95EB7-DC32-4969-A582-55A7D623E49F}" destId="{C3CF96E5-ABB5-48A4-8630-87DB6129294D}" srcOrd="2" destOrd="0" presId="urn:microsoft.com/office/officeart/2009/3/layout/HorizontalOrganizationChart"/>
    <dgm:cxn modelId="{398070FC-ADA3-47E3-809D-E1A9A5947236}" type="presParOf" srcId="{A24D66F6-3549-4225-8E57-79A65528E76F}" destId="{A7F75DFB-F26C-44E4-B1A4-B1183B1A3FE3}" srcOrd="4" destOrd="0" presId="urn:microsoft.com/office/officeart/2009/3/layout/HorizontalOrganizationChart"/>
    <dgm:cxn modelId="{4E661BCD-2D32-4BFA-83A2-4DDF10565FE2}" type="presParOf" srcId="{A24D66F6-3549-4225-8E57-79A65528E76F}" destId="{CD20F7D9-1876-457D-AE26-310D34512735}" srcOrd="5" destOrd="0" presId="urn:microsoft.com/office/officeart/2009/3/layout/HorizontalOrganizationChart"/>
    <dgm:cxn modelId="{426B8085-7A47-4BD7-BB1F-F8D6CD8C90AC}" type="presParOf" srcId="{CD20F7D9-1876-457D-AE26-310D34512735}" destId="{CE3545F4-7470-430C-B363-5A1806A38F1B}" srcOrd="0" destOrd="0" presId="urn:microsoft.com/office/officeart/2009/3/layout/HorizontalOrganizationChart"/>
    <dgm:cxn modelId="{392F6290-EEA0-4B69-BE99-22A6BC676FA9}" type="presParOf" srcId="{CE3545F4-7470-430C-B363-5A1806A38F1B}" destId="{B979ADCE-F2FF-47E6-B39A-551D996A7363}" srcOrd="0" destOrd="0" presId="urn:microsoft.com/office/officeart/2009/3/layout/HorizontalOrganizationChart"/>
    <dgm:cxn modelId="{0BC3932E-187C-42E1-9A7F-94E466F42EAC}" type="presParOf" srcId="{CE3545F4-7470-430C-B363-5A1806A38F1B}" destId="{88D4D06C-0D18-4625-8491-677E791C947A}" srcOrd="1" destOrd="0" presId="urn:microsoft.com/office/officeart/2009/3/layout/HorizontalOrganizationChart"/>
    <dgm:cxn modelId="{24EBD151-FFDB-4AA7-A4FE-BA69C4169496}" type="presParOf" srcId="{CD20F7D9-1876-457D-AE26-310D34512735}" destId="{E898C21B-E4B5-4A88-900C-13BBD430E29A}" srcOrd="1" destOrd="0" presId="urn:microsoft.com/office/officeart/2009/3/layout/HorizontalOrganizationChart"/>
    <dgm:cxn modelId="{5F2FBC08-DB1E-4385-A310-76C55DC25FE3}" type="presParOf" srcId="{CD20F7D9-1876-457D-AE26-310D34512735}" destId="{7A74CF77-04CA-4D2F-88B3-2951199C6B29}" srcOrd="2" destOrd="0" presId="urn:microsoft.com/office/officeart/2009/3/layout/HorizontalOrganizationChart"/>
    <dgm:cxn modelId="{DDDA6839-0386-4BDF-8379-FD2BCEC59C4E}" type="presParOf" srcId="{A24D66F6-3549-4225-8E57-79A65528E76F}" destId="{CE5FDBB2-6D42-487C-85C3-26148CC82498}" srcOrd="6" destOrd="0" presId="urn:microsoft.com/office/officeart/2009/3/layout/HorizontalOrganizationChart"/>
    <dgm:cxn modelId="{815C450C-39B1-4288-A7EE-9B440B3B6DE4}" type="presParOf" srcId="{A24D66F6-3549-4225-8E57-79A65528E76F}" destId="{B92022C4-1127-43CD-846D-291E73C9866A}" srcOrd="7" destOrd="0" presId="urn:microsoft.com/office/officeart/2009/3/layout/HorizontalOrganizationChart"/>
    <dgm:cxn modelId="{08C83535-54F6-4DB1-BC8A-C5DC7D8041A4}" type="presParOf" srcId="{B92022C4-1127-43CD-846D-291E73C9866A}" destId="{0746E06D-C9E7-4883-9013-2AD58514F72A}" srcOrd="0" destOrd="0" presId="urn:microsoft.com/office/officeart/2009/3/layout/HorizontalOrganizationChart"/>
    <dgm:cxn modelId="{55502B3A-A882-45B1-8B78-4F24F9E74B4F}" type="presParOf" srcId="{0746E06D-C9E7-4883-9013-2AD58514F72A}" destId="{33CB0669-5CFD-4DB3-B8E6-E181B35A5EED}" srcOrd="0" destOrd="0" presId="urn:microsoft.com/office/officeart/2009/3/layout/HorizontalOrganizationChart"/>
    <dgm:cxn modelId="{E6FCCE9C-7FEE-49EF-AF4B-79A118A4B5A3}" type="presParOf" srcId="{0746E06D-C9E7-4883-9013-2AD58514F72A}" destId="{64B25CA1-7981-46E7-A621-DCE1E76FB827}" srcOrd="1" destOrd="0" presId="urn:microsoft.com/office/officeart/2009/3/layout/HorizontalOrganizationChart"/>
    <dgm:cxn modelId="{28359357-433E-408A-BFC4-B879B69A4AF8}" type="presParOf" srcId="{B92022C4-1127-43CD-846D-291E73C9866A}" destId="{9D6EDFE8-E469-441F-B953-1E26829D05C3}" srcOrd="1" destOrd="0" presId="urn:microsoft.com/office/officeart/2009/3/layout/HorizontalOrganizationChart"/>
    <dgm:cxn modelId="{CBA264CA-13CC-482A-B1C5-5E7EA6F1DDAA}" type="presParOf" srcId="{B92022C4-1127-43CD-846D-291E73C9866A}" destId="{F49F624D-5EAB-47FC-BD25-AFF3D7BDEE42}" srcOrd="2" destOrd="0" presId="urn:microsoft.com/office/officeart/2009/3/layout/HorizontalOrganizationChart"/>
    <dgm:cxn modelId="{9594CC14-DF5F-42CC-971F-6BAEBE9F2BA6}" type="presParOf" srcId="{6FF80F48-43AE-4E03-8191-0683FD462C51}" destId="{5B12AD41-D679-405F-B960-47C84E3672AB}" srcOrd="2" destOrd="0" presId="urn:microsoft.com/office/officeart/2009/3/layout/HorizontalOrganizationChart"/>
    <dgm:cxn modelId="{75A2BA3B-4562-4623-9AF0-F51E21329354}" type="presParOf" srcId="{2C2A490D-6899-4F31-828C-9B003E6BEFDD}" destId="{C8FBE79B-CC1A-4FBA-B9B1-DA87FE3D9E8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9716B1-AD09-489C-AE5D-DA8C13D3C56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C8EB63-6CEA-45FC-B747-400681255C65}">
      <dgm:prSet/>
      <dgm:spPr/>
      <dgm:t>
        <a:bodyPr/>
        <a:lstStyle/>
        <a:p>
          <a:pPr>
            <a:defRPr b="1"/>
          </a:pPr>
          <a:r>
            <a:rPr lang="en-IN" b="1"/>
            <a:t>Login Test:</a:t>
          </a:r>
          <a:endParaRPr lang="en-US"/>
        </a:p>
      </dgm:t>
    </dgm:pt>
    <dgm:pt modelId="{23EE0E8F-CDA4-4FE6-A57C-97A19AE7051E}" type="parTrans" cxnId="{3EF8CB3E-4FDF-4E7C-9AE2-E6AE544B0E72}">
      <dgm:prSet/>
      <dgm:spPr/>
      <dgm:t>
        <a:bodyPr/>
        <a:lstStyle/>
        <a:p>
          <a:endParaRPr lang="en-US"/>
        </a:p>
      </dgm:t>
    </dgm:pt>
    <dgm:pt modelId="{6C5EDFDE-A422-4C19-9C79-61AD51D4842F}" type="sibTrans" cxnId="{3EF8CB3E-4FDF-4E7C-9AE2-E6AE544B0E72}">
      <dgm:prSet/>
      <dgm:spPr/>
      <dgm:t>
        <a:bodyPr/>
        <a:lstStyle/>
        <a:p>
          <a:endParaRPr lang="en-US"/>
        </a:p>
      </dgm:t>
    </dgm:pt>
    <dgm:pt modelId="{F57C22A1-393B-4EDA-88B0-A6CEAE8C67E6}">
      <dgm:prSet/>
      <dgm:spPr/>
      <dgm:t>
        <a:bodyPr/>
        <a:lstStyle/>
        <a:p>
          <a:r>
            <a:rPr lang="en-IN"/>
            <a:t>Validates correct and incorrect login credentials.</a:t>
          </a:r>
          <a:endParaRPr lang="en-US"/>
        </a:p>
      </dgm:t>
    </dgm:pt>
    <dgm:pt modelId="{CE0249B8-A63A-43BD-8A3C-B78942339F15}" type="parTrans" cxnId="{0C1BC5E3-CBCA-497C-91AB-7BB3555054B7}">
      <dgm:prSet/>
      <dgm:spPr/>
      <dgm:t>
        <a:bodyPr/>
        <a:lstStyle/>
        <a:p>
          <a:endParaRPr lang="en-US"/>
        </a:p>
      </dgm:t>
    </dgm:pt>
    <dgm:pt modelId="{C422545E-DA9A-4054-AE6A-0997EB33134D}" type="sibTrans" cxnId="{0C1BC5E3-CBCA-497C-91AB-7BB3555054B7}">
      <dgm:prSet/>
      <dgm:spPr/>
      <dgm:t>
        <a:bodyPr/>
        <a:lstStyle/>
        <a:p>
          <a:endParaRPr lang="en-US"/>
        </a:p>
      </dgm:t>
    </dgm:pt>
    <dgm:pt modelId="{037EB9C5-E364-4B0A-94FE-EAB1F325CF67}">
      <dgm:prSet/>
      <dgm:spPr/>
      <dgm:t>
        <a:bodyPr/>
        <a:lstStyle/>
        <a:p>
          <a:r>
            <a:rPr lang="en-IN"/>
            <a:t>Ensures role-based redirection (Student/Admin).</a:t>
          </a:r>
          <a:endParaRPr lang="en-US"/>
        </a:p>
      </dgm:t>
    </dgm:pt>
    <dgm:pt modelId="{9E751183-C22C-4AF8-B354-453C92794102}" type="parTrans" cxnId="{A67D4FFD-A35C-4325-AC89-12DEFFA86E19}">
      <dgm:prSet/>
      <dgm:spPr/>
      <dgm:t>
        <a:bodyPr/>
        <a:lstStyle/>
        <a:p>
          <a:endParaRPr lang="en-US"/>
        </a:p>
      </dgm:t>
    </dgm:pt>
    <dgm:pt modelId="{69D7550A-D529-4E94-B539-91B0DCF730E2}" type="sibTrans" cxnId="{A67D4FFD-A35C-4325-AC89-12DEFFA86E19}">
      <dgm:prSet/>
      <dgm:spPr/>
      <dgm:t>
        <a:bodyPr/>
        <a:lstStyle/>
        <a:p>
          <a:endParaRPr lang="en-US"/>
        </a:p>
      </dgm:t>
    </dgm:pt>
    <dgm:pt modelId="{E344EAA5-8395-422A-8AE7-B69D9DA78725}">
      <dgm:prSet/>
      <dgm:spPr/>
      <dgm:t>
        <a:bodyPr/>
        <a:lstStyle/>
        <a:p>
          <a:r>
            <a:rPr lang="en-IN"/>
            <a:t>Verifies session creation and termination.</a:t>
          </a:r>
          <a:endParaRPr lang="en-US"/>
        </a:p>
      </dgm:t>
    </dgm:pt>
    <dgm:pt modelId="{A71ACAD1-CD0C-4A23-92DC-0103E23E7646}" type="parTrans" cxnId="{8A66F848-C50A-4612-942F-9E1A100ACAF5}">
      <dgm:prSet/>
      <dgm:spPr/>
      <dgm:t>
        <a:bodyPr/>
        <a:lstStyle/>
        <a:p>
          <a:endParaRPr lang="en-US"/>
        </a:p>
      </dgm:t>
    </dgm:pt>
    <dgm:pt modelId="{15CFCE7A-0762-4C79-B312-5A2B2290748B}" type="sibTrans" cxnId="{8A66F848-C50A-4612-942F-9E1A100ACAF5}">
      <dgm:prSet/>
      <dgm:spPr/>
      <dgm:t>
        <a:bodyPr/>
        <a:lstStyle/>
        <a:p>
          <a:endParaRPr lang="en-US"/>
        </a:p>
      </dgm:t>
    </dgm:pt>
    <dgm:pt modelId="{2515C329-EF61-4573-8630-A9AA915D26CF}">
      <dgm:prSet/>
      <dgm:spPr/>
      <dgm:t>
        <a:bodyPr/>
        <a:lstStyle/>
        <a:p>
          <a:pPr>
            <a:defRPr b="1"/>
          </a:pPr>
          <a:r>
            <a:rPr lang="en-IN" b="1"/>
            <a:t>Room Search Test:</a:t>
          </a:r>
          <a:endParaRPr lang="en-US"/>
        </a:p>
      </dgm:t>
    </dgm:pt>
    <dgm:pt modelId="{31E60802-0AE6-44EF-A927-D447FDEBA92B}" type="parTrans" cxnId="{28B7596D-5B71-4D5C-8EA7-E3FFB0EF0585}">
      <dgm:prSet/>
      <dgm:spPr/>
      <dgm:t>
        <a:bodyPr/>
        <a:lstStyle/>
        <a:p>
          <a:endParaRPr lang="en-US"/>
        </a:p>
      </dgm:t>
    </dgm:pt>
    <dgm:pt modelId="{6DB2FD16-B608-497E-B586-13D8E3A329C5}" type="sibTrans" cxnId="{28B7596D-5B71-4D5C-8EA7-E3FFB0EF0585}">
      <dgm:prSet/>
      <dgm:spPr/>
      <dgm:t>
        <a:bodyPr/>
        <a:lstStyle/>
        <a:p>
          <a:endParaRPr lang="en-US"/>
        </a:p>
      </dgm:t>
    </dgm:pt>
    <dgm:pt modelId="{CE10FD0A-CA99-4387-BCE6-C53D1CF0F429}">
      <dgm:prSet/>
      <dgm:spPr/>
      <dgm:t>
        <a:bodyPr/>
        <a:lstStyle/>
        <a:p>
          <a:r>
            <a:rPr lang="en-IN"/>
            <a:t>Confirms room availability is accurately fetched and displayed.</a:t>
          </a:r>
          <a:endParaRPr lang="en-US"/>
        </a:p>
      </dgm:t>
    </dgm:pt>
    <dgm:pt modelId="{9EFA5708-8D53-4147-A448-19125A47F429}" type="parTrans" cxnId="{13903392-F699-4526-B695-0B084B8A16F3}">
      <dgm:prSet/>
      <dgm:spPr/>
      <dgm:t>
        <a:bodyPr/>
        <a:lstStyle/>
        <a:p>
          <a:endParaRPr lang="en-US"/>
        </a:p>
      </dgm:t>
    </dgm:pt>
    <dgm:pt modelId="{4AA666D8-F93F-42A7-9F9C-766193D876CA}" type="sibTrans" cxnId="{13903392-F699-4526-B695-0B084B8A16F3}">
      <dgm:prSet/>
      <dgm:spPr/>
      <dgm:t>
        <a:bodyPr/>
        <a:lstStyle/>
        <a:p>
          <a:endParaRPr lang="en-US"/>
        </a:p>
      </dgm:t>
    </dgm:pt>
    <dgm:pt modelId="{4B156147-2EBA-45CB-A925-71E18CA40C9C}">
      <dgm:prSet/>
      <dgm:spPr/>
      <dgm:t>
        <a:bodyPr/>
        <a:lstStyle/>
        <a:p>
          <a:r>
            <a:rPr lang="en-IN"/>
            <a:t>Tests filtering options (e.g., vacant rooms, floor-based filters).</a:t>
          </a:r>
          <a:endParaRPr lang="en-US"/>
        </a:p>
      </dgm:t>
    </dgm:pt>
    <dgm:pt modelId="{93AD9E95-4B29-43A4-AE56-615B6B70B24D}" type="parTrans" cxnId="{23D7BFF3-60DF-4B0F-8B22-2E84FB7F3628}">
      <dgm:prSet/>
      <dgm:spPr/>
      <dgm:t>
        <a:bodyPr/>
        <a:lstStyle/>
        <a:p>
          <a:endParaRPr lang="en-US"/>
        </a:p>
      </dgm:t>
    </dgm:pt>
    <dgm:pt modelId="{40DDE319-D649-400A-A61E-191127A4D27E}" type="sibTrans" cxnId="{23D7BFF3-60DF-4B0F-8B22-2E84FB7F3628}">
      <dgm:prSet/>
      <dgm:spPr/>
      <dgm:t>
        <a:bodyPr/>
        <a:lstStyle/>
        <a:p>
          <a:endParaRPr lang="en-US"/>
        </a:p>
      </dgm:t>
    </dgm:pt>
    <dgm:pt modelId="{F664D4CB-0A4B-4596-880B-F9CBD8522A3F}">
      <dgm:prSet/>
      <dgm:spPr/>
      <dgm:t>
        <a:bodyPr/>
        <a:lstStyle/>
        <a:p>
          <a:r>
            <a:rPr lang="en-IN"/>
            <a:t>Checks that students cannot book already assigned rooms.</a:t>
          </a:r>
          <a:endParaRPr lang="en-US"/>
        </a:p>
      </dgm:t>
    </dgm:pt>
    <dgm:pt modelId="{FF143F75-2C8D-4D12-ABB1-20241F5B758A}" type="parTrans" cxnId="{91C4B125-6FAD-404B-B3A9-FE92F7334723}">
      <dgm:prSet/>
      <dgm:spPr/>
      <dgm:t>
        <a:bodyPr/>
        <a:lstStyle/>
        <a:p>
          <a:endParaRPr lang="en-US"/>
        </a:p>
      </dgm:t>
    </dgm:pt>
    <dgm:pt modelId="{C584E3B3-E256-42BA-8110-C5F4E3717E58}" type="sibTrans" cxnId="{91C4B125-6FAD-404B-B3A9-FE92F7334723}">
      <dgm:prSet/>
      <dgm:spPr/>
      <dgm:t>
        <a:bodyPr/>
        <a:lstStyle/>
        <a:p>
          <a:endParaRPr lang="en-US"/>
        </a:p>
      </dgm:t>
    </dgm:pt>
    <dgm:pt modelId="{24AC16FA-50E2-4070-B6DF-E0789F5731E7}" type="pres">
      <dgm:prSet presAssocID="{9E9716B1-AD09-489C-AE5D-DA8C13D3C567}" presName="root" presStyleCnt="0">
        <dgm:presLayoutVars>
          <dgm:dir/>
          <dgm:resizeHandles val="exact"/>
        </dgm:presLayoutVars>
      </dgm:prSet>
      <dgm:spPr/>
    </dgm:pt>
    <dgm:pt modelId="{00DB79EF-48A5-4967-9D29-546F35A39FDD}" type="pres">
      <dgm:prSet presAssocID="{B4C8EB63-6CEA-45FC-B747-400681255C65}" presName="compNode" presStyleCnt="0"/>
      <dgm:spPr/>
    </dgm:pt>
    <dgm:pt modelId="{61E5395B-480A-428B-9350-64EC16F7C071}" type="pres">
      <dgm:prSet presAssocID="{B4C8EB63-6CEA-45FC-B747-400681255C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83B5E3A-79D0-4783-B733-613312F618EF}" type="pres">
      <dgm:prSet presAssocID="{B4C8EB63-6CEA-45FC-B747-400681255C65}" presName="iconSpace" presStyleCnt="0"/>
      <dgm:spPr/>
    </dgm:pt>
    <dgm:pt modelId="{3F0CB150-4F29-4A92-92B8-14F97060523D}" type="pres">
      <dgm:prSet presAssocID="{B4C8EB63-6CEA-45FC-B747-400681255C65}" presName="parTx" presStyleLbl="revTx" presStyleIdx="0" presStyleCnt="4">
        <dgm:presLayoutVars>
          <dgm:chMax val="0"/>
          <dgm:chPref val="0"/>
        </dgm:presLayoutVars>
      </dgm:prSet>
      <dgm:spPr/>
    </dgm:pt>
    <dgm:pt modelId="{C6DEFB7A-3CDC-4BCA-8CA5-A1793CC2523C}" type="pres">
      <dgm:prSet presAssocID="{B4C8EB63-6CEA-45FC-B747-400681255C65}" presName="txSpace" presStyleCnt="0"/>
      <dgm:spPr/>
    </dgm:pt>
    <dgm:pt modelId="{049DDA5A-28D8-4FA7-9936-470101968EE9}" type="pres">
      <dgm:prSet presAssocID="{B4C8EB63-6CEA-45FC-B747-400681255C65}" presName="desTx" presStyleLbl="revTx" presStyleIdx="1" presStyleCnt="4">
        <dgm:presLayoutVars/>
      </dgm:prSet>
      <dgm:spPr/>
    </dgm:pt>
    <dgm:pt modelId="{C913CC6E-8F5D-4DD9-B852-F0C93CD60B6A}" type="pres">
      <dgm:prSet presAssocID="{6C5EDFDE-A422-4C19-9C79-61AD51D4842F}" presName="sibTrans" presStyleCnt="0"/>
      <dgm:spPr/>
    </dgm:pt>
    <dgm:pt modelId="{C2F03808-D155-4BA0-94F8-54B7462ED6F2}" type="pres">
      <dgm:prSet presAssocID="{2515C329-EF61-4573-8630-A9AA915D26CF}" presName="compNode" presStyleCnt="0"/>
      <dgm:spPr/>
    </dgm:pt>
    <dgm:pt modelId="{0BE9BFB5-AD86-4C05-A04B-7BB592540C18}" type="pres">
      <dgm:prSet presAssocID="{2515C329-EF61-4573-8630-A9AA915D26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D8655913-0297-4912-BFFB-200CFBC1BA3B}" type="pres">
      <dgm:prSet presAssocID="{2515C329-EF61-4573-8630-A9AA915D26CF}" presName="iconSpace" presStyleCnt="0"/>
      <dgm:spPr/>
    </dgm:pt>
    <dgm:pt modelId="{FC8DBE91-D23F-4599-B1CE-472714DCDD1B}" type="pres">
      <dgm:prSet presAssocID="{2515C329-EF61-4573-8630-A9AA915D26CF}" presName="parTx" presStyleLbl="revTx" presStyleIdx="2" presStyleCnt="4">
        <dgm:presLayoutVars>
          <dgm:chMax val="0"/>
          <dgm:chPref val="0"/>
        </dgm:presLayoutVars>
      </dgm:prSet>
      <dgm:spPr/>
    </dgm:pt>
    <dgm:pt modelId="{0E3EED07-0203-4C43-B764-9A104DD204B6}" type="pres">
      <dgm:prSet presAssocID="{2515C329-EF61-4573-8630-A9AA915D26CF}" presName="txSpace" presStyleCnt="0"/>
      <dgm:spPr/>
    </dgm:pt>
    <dgm:pt modelId="{9190A34F-3464-495F-9862-F898B9585023}" type="pres">
      <dgm:prSet presAssocID="{2515C329-EF61-4573-8630-A9AA915D26CF}" presName="desTx" presStyleLbl="revTx" presStyleIdx="3" presStyleCnt="4">
        <dgm:presLayoutVars/>
      </dgm:prSet>
      <dgm:spPr/>
    </dgm:pt>
  </dgm:ptLst>
  <dgm:cxnLst>
    <dgm:cxn modelId="{D686AA0D-A6ED-4540-BC8E-5AF811B950CC}" type="presOf" srcId="{B4C8EB63-6CEA-45FC-B747-400681255C65}" destId="{3F0CB150-4F29-4A92-92B8-14F97060523D}" srcOrd="0" destOrd="0" presId="urn:microsoft.com/office/officeart/2018/2/layout/IconLabelDescriptionList"/>
    <dgm:cxn modelId="{CC1D7D17-19F9-4289-A42E-DA7A3026DFA0}" type="presOf" srcId="{2515C329-EF61-4573-8630-A9AA915D26CF}" destId="{FC8DBE91-D23F-4599-B1CE-472714DCDD1B}" srcOrd="0" destOrd="0" presId="urn:microsoft.com/office/officeart/2018/2/layout/IconLabelDescriptionList"/>
    <dgm:cxn modelId="{91C4B125-6FAD-404B-B3A9-FE92F7334723}" srcId="{2515C329-EF61-4573-8630-A9AA915D26CF}" destId="{F664D4CB-0A4B-4596-880B-F9CBD8522A3F}" srcOrd="2" destOrd="0" parTransId="{FF143F75-2C8D-4D12-ABB1-20241F5B758A}" sibTransId="{C584E3B3-E256-42BA-8110-C5F4E3717E58}"/>
    <dgm:cxn modelId="{C5F10A3C-98FC-44F7-8352-8E5C59E4F00D}" type="presOf" srcId="{CE10FD0A-CA99-4387-BCE6-C53D1CF0F429}" destId="{9190A34F-3464-495F-9862-F898B9585023}" srcOrd="0" destOrd="0" presId="urn:microsoft.com/office/officeart/2018/2/layout/IconLabelDescriptionList"/>
    <dgm:cxn modelId="{3EF8CB3E-4FDF-4E7C-9AE2-E6AE544B0E72}" srcId="{9E9716B1-AD09-489C-AE5D-DA8C13D3C567}" destId="{B4C8EB63-6CEA-45FC-B747-400681255C65}" srcOrd="0" destOrd="0" parTransId="{23EE0E8F-CDA4-4FE6-A57C-97A19AE7051E}" sibTransId="{6C5EDFDE-A422-4C19-9C79-61AD51D4842F}"/>
    <dgm:cxn modelId="{8A66F848-C50A-4612-942F-9E1A100ACAF5}" srcId="{B4C8EB63-6CEA-45FC-B747-400681255C65}" destId="{E344EAA5-8395-422A-8AE7-B69D9DA78725}" srcOrd="2" destOrd="0" parTransId="{A71ACAD1-CD0C-4A23-92DC-0103E23E7646}" sibTransId="{15CFCE7A-0762-4C79-B312-5A2B2290748B}"/>
    <dgm:cxn modelId="{28B7596D-5B71-4D5C-8EA7-E3FFB0EF0585}" srcId="{9E9716B1-AD09-489C-AE5D-DA8C13D3C567}" destId="{2515C329-EF61-4573-8630-A9AA915D26CF}" srcOrd="1" destOrd="0" parTransId="{31E60802-0AE6-44EF-A927-D447FDEBA92B}" sibTransId="{6DB2FD16-B608-497E-B586-13D8E3A329C5}"/>
    <dgm:cxn modelId="{51DEFC52-1486-4786-9722-A8A38CF9F80B}" type="presOf" srcId="{F57C22A1-393B-4EDA-88B0-A6CEAE8C67E6}" destId="{049DDA5A-28D8-4FA7-9936-470101968EE9}" srcOrd="0" destOrd="0" presId="urn:microsoft.com/office/officeart/2018/2/layout/IconLabelDescriptionList"/>
    <dgm:cxn modelId="{D1815681-DD13-4CEA-BE01-9BCB8E1F2937}" type="presOf" srcId="{4B156147-2EBA-45CB-A925-71E18CA40C9C}" destId="{9190A34F-3464-495F-9862-F898B9585023}" srcOrd="0" destOrd="1" presId="urn:microsoft.com/office/officeart/2018/2/layout/IconLabelDescriptionList"/>
    <dgm:cxn modelId="{13903392-F699-4526-B695-0B084B8A16F3}" srcId="{2515C329-EF61-4573-8630-A9AA915D26CF}" destId="{CE10FD0A-CA99-4387-BCE6-C53D1CF0F429}" srcOrd="0" destOrd="0" parTransId="{9EFA5708-8D53-4147-A448-19125A47F429}" sibTransId="{4AA666D8-F93F-42A7-9F9C-766193D876CA}"/>
    <dgm:cxn modelId="{144DEAB3-44DF-4538-BEBC-8AEC6A50BE83}" type="presOf" srcId="{F664D4CB-0A4B-4596-880B-F9CBD8522A3F}" destId="{9190A34F-3464-495F-9862-F898B9585023}" srcOrd="0" destOrd="2" presId="urn:microsoft.com/office/officeart/2018/2/layout/IconLabelDescriptionList"/>
    <dgm:cxn modelId="{2DFF7DC1-96DD-4081-BD9B-78AD738CE9AC}" type="presOf" srcId="{E344EAA5-8395-422A-8AE7-B69D9DA78725}" destId="{049DDA5A-28D8-4FA7-9936-470101968EE9}" srcOrd="0" destOrd="2" presId="urn:microsoft.com/office/officeart/2018/2/layout/IconLabelDescriptionList"/>
    <dgm:cxn modelId="{EFFDCCD9-C13C-4873-8E72-274F9BAC861C}" type="presOf" srcId="{037EB9C5-E364-4B0A-94FE-EAB1F325CF67}" destId="{049DDA5A-28D8-4FA7-9936-470101968EE9}" srcOrd="0" destOrd="1" presId="urn:microsoft.com/office/officeart/2018/2/layout/IconLabelDescriptionList"/>
    <dgm:cxn modelId="{0C1BC5E3-CBCA-497C-91AB-7BB3555054B7}" srcId="{B4C8EB63-6CEA-45FC-B747-400681255C65}" destId="{F57C22A1-393B-4EDA-88B0-A6CEAE8C67E6}" srcOrd="0" destOrd="0" parTransId="{CE0249B8-A63A-43BD-8A3C-B78942339F15}" sibTransId="{C422545E-DA9A-4054-AE6A-0997EB33134D}"/>
    <dgm:cxn modelId="{23D7BFF3-60DF-4B0F-8B22-2E84FB7F3628}" srcId="{2515C329-EF61-4573-8630-A9AA915D26CF}" destId="{4B156147-2EBA-45CB-A925-71E18CA40C9C}" srcOrd="1" destOrd="0" parTransId="{93AD9E95-4B29-43A4-AE56-615B6B70B24D}" sibTransId="{40DDE319-D649-400A-A61E-191127A4D27E}"/>
    <dgm:cxn modelId="{3E1CC8F6-A3F7-479F-A899-AD65DFEFF4B1}" type="presOf" srcId="{9E9716B1-AD09-489C-AE5D-DA8C13D3C567}" destId="{24AC16FA-50E2-4070-B6DF-E0789F5731E7}" srcOrd="0" destOrd="0" presId="urn:microsoft.com/office/officeart/2018/2/layout/IconLabelDescriptionList"/>
    <dgm:cxn modelId="{A67D4FFD-A35C-4325-AC89-12DEFFA86E19}" srcId="{B4C8EB63-6CEA-45FC-B747-400681255C65}" destId="{037EB9C5-E364-4B0A-94FE-EAB1F325CF67}" srcOrd="1" destOrd="0" parTransId="{9E751183-C22C-4AF8-B354-453C92794102}" sibTransId="{69D7550A-D529-4E94-B539-91B0DCF730E2}"/>
    <dgm:cxn modelId="{2794F063-8967-40B8-86D4-1A2A065021DB}" type="presParOf" srcId="{24AC16FA-50E2-4070-B6DF-E0789F5731E7}" destId="{00DB79EF-48A5-4967-9D29-546F35A39FDD}" srcOrd="0" destOrd="0" presId="urn:microsoft.com/office/officeart/2018/2/layout/IconLabelDescriptionList"/>
    <dgm:cxn modelId="{E6FBB667-338D-4380-B67F-4826CC65851A}" type="presParOf" srcId="{00DB79EF-48A5-4967-9D29-546F35A39FDD}" destId="{61E5395B-480A-428B-9350-64EC16F7C071}" srcOrd="0" destOrd="0" presId="urn:microsoft.com/office/officeart/2018/2/layout/IconLabelDescriptionList"/>
    <dgm:cxn modelId="{4D029E1F-03B0-42B9-A477-5ADD46B02D51}" type="presParOf" srcId="{00DB79EF-48A5-4967-9D29-546F35A39FDD}" destId="{383B5E3A-79D0-4783-B733-613312F618EF}" srcOrd="1" destOrd="0" presId="urn:microsoft.com/office/officeart/2018/2/layout/IconLabelDescriptionList"/>
    <dgm:cxn modelId="{144E4EF6-11F6-4CFB-8029-141035C059B3}" type="presParOf" srcId="{00DB79EF-48A5-4967-9D29-546F35A39FDD}" destId="{3F0CB150-4F29-4A92-92B8-14F97060523D}" srcOrd="2" destOrd="0" presId="urn:microsoft.com/office/officeart/2018/2/layout/IconLabelDescriptionList"/>
    <dgm:cxn modelId="{897941C4-E716-4A77-A4A5-52C11B71C576}" type="presParOf" srcId="{00DB79EF-48A5-4967-9D29-546F35A39FDD}" destId="{C6DEFB7A-3CDC-4BCA-8CA5-A1793CC2523C}" srcOrd="3" destOrd="0" presId="urn:microsoft.com/office/officeart/2018/2/layout/IconLabelDescriptionList"/>
    <dgm:cxn modelId="{ACD6F29F-152C-457C-B755-1CC7A7553CE6}" type="presParOf" srcId="{00DB79EF-48A5-4967-9D29-546F35A39FDD}" destId="{049DDA5A-28D8-4FA7-9936-470101968EE9}" srcOrd="4" destOrd="0" presId="urn:microsoft.com/office/officeart/2018/2/layout/IconLabelDescriptionList"/>
    <dgm:cxn modelId="{0DFAE2E7-6300-47ED-B724-6C9F1C1DF275}" type="presParOf" srcId="{24AC16FA-50E2-4070-B6DF-E0789F5731E7}" destId="{C913CC6E-8F5D-4DD9-B852-F0C93CD60B6A}" srcOrd="1" destOrd="0" presId="urn:microsoft.com/office/officeart/2018/2/layout/IconLabelDescriptionList"/>
    <dgm:cxn modelId="{B6DBE775-72FE-4723-A8C7-2510D6411C75}" type="presParOf" srcId="{24AC16FA-50E2-4070-B6DF-E0789F5731E7}" destId="{C2F03808-D155-4BA0-94F8-54B7462ED6F2}" srcOrd="2" destOrd="0" presId="urn:microsoft.com/office/officeart/2018/2/layout/IconLabelDescriptionList"/>
    <dgm:cxn modelId="{C4E41836-226B-46BC-887E-4CCE1677E369}" type="presParOf" srcId="{C2F03808-D155-4BA0-94F8-54B7462ED6F2}" destId="{0BE9BFB5-AD86-4C05-A04B-7BB592540C18}" srcOrd="0" destOrd="0" presId="urn:microsoft.com/office/officeart/2018/2/layout/IconLabelDescriptionList"/>
    <dgm:cxn modelId="{E7A2ECAD-A846-480D-AEFE-E551C917BF36}" type="presParOf" srcId="{C2F03808-D155-4BA0-94F8-54B7462ED6F2}" destId="{D8655913-0297-4912-BFFB-200CFBC1BA3B}" srcOrd="1" destOrd="0" presId="urn:microsoft.com/office/officeart/2018/2/layout/IconLabelDescriptionList"/>
    <dgm:cxn modelId="{C78D7461-877C-4541-A0D5-7CD26714FD48}" type="presParOf" srcId="{C2F03808-D155-4BA0-94F8-54B7462ED6F2}" destId="{FC8DBE91-D23F-4599-B1CE-472714DCDD1B}" srcOrd="2" destOrd="0" presId="urn:microsoft.com/office/officeart/2018/2/layout/IconLabelDescriptionList"/>
    <dgm:cxn modelId="{6B619B20-1DE0-4275-AF8C-B10A2A336C5E}" type="presParOf" srcId="{C2F03808-D155-4BA0-94F8-54B7462ED6F2}" destId="{0E3EED07-0203-4C43-B764-9A104DD204B6}" srcOrd="3" destOrd="0" presId="urn:microsoft.com/office/officeart/2018/2/layout/IconLabelDescriptionList"/>
    <dgm:cxn modelId="{11284A17-D4CB-4651-86FF-BB6F3B57C315}" type="presParOf" srcId="{C2F03808-D155-4BA0-94F8-54B7462ED6F2}" destId="{9190A34F-3464-495F-9862-F898B958502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2A1155-0FEB-4B0F-8A12-EF1A8E1D78E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D7EA6-AC54-4638-A3D8-89618488F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Leave Application Test:</a:t>
          </a:r>
          <a:endParaRPr lang="en-US"/>
        </a:p>
      </dgm:t>
    </dgm:pt>
    <dgm:pt modelId="{E543EDD6-0ED2-4B7B-A493-3A7EA74F1CEA}" type="parTrans" cxnId="{925E9E9A-7159-4D39-8120-E4A6604D6833}">
      <dgm:prSet/>
      <dgm:spPr/>
      <dgm:t>
        <a:bodyPr/>
        <a:lstStyle/>
        <a:p>
          <a:endParaRPr lang="en-US"/>
        </a:p>
      </dgm:t>
    </dgm:pt>
    <dgm:pt modelId="{717D3F5C-A5FF-485A-8CB3-709F32A8E83D}" type="sibTrans" cxnId="{925E9E9A-7159-4D39-8120-E4A6604D6833}">
      <dgm:prSet/>
      <dgm:spPr/>
      <dgm:t>
        <a:bodyPr/>
        <a:lstStyle/>
        <a:p>
          <a:endParaRPr lang="en-US"/>
        </a:p>
      </dgm:t>
    </dgm:pt>
    <dgm:pt modelId="{9AD977FA-AE94-4661-B9AF-00644F0522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Validates date selection, reason input, and submission.</a:t>
          </a:r>
          <a:endParaRPr lang="en-US"/>
        </a:p>
      </dgm:t>
    </dgm:pt>
    <dgm:pt modelId="{CB95B9B4-3CF4-490C-8107-3EAE1229C6E9}" type="parTrans" cxnId="{CD413D8B-CF1A-4C81-AF32-7A854149E6CA}">
      <dgm:prSet/>
      <dgm:spPr/>
      <dgm:t>
        <a:bodyPr/>
        <a:lstStyle/>
        <a:p>
          <a:endParaRPr lang="en-US"/>
        </a:p>
      </dgm:t>
    </dgm:pt>
    <dgm:pt modelId="{976755EA-3B26-4866-91A1-1B5FFF37BD78}" type="sibTrans" cxnId="{CD413D8B-CF1A-4C81-AF32-7A854149E6CA}">
      <dgm:prSet/>
      <dgm:spPr/>
      <dgm:t>
        <a:bodyPr/>
        <a:lstStyle/>
        <a:p>
          <a:endParaRPr lang="en-US"/>
        </a:p>
      </dgm:t>
    </dgm:pt>
    <dgm:pt modelId="{AFA0AF1E-F8C2-41D5-8633-005A77B9D5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Checks error handling for invalid inputs or overlapping leave dates.</a:t>
          </a:r>
          <a:endParaRPr lang="en-US"/>
        </a:p>
      </dgm:t>
    </dgm:pt>
    <dgm:pt modelId="{83CDC883-1F65-477A-AA4A-F5C797783582}" type="parTrans" cxnId="{5EC0AD66-B253-4B5C-B769-8214BE4380DB}">
      <dgm:prSet/>
      <dgm:spPr/>
      <dgm:t>
        <a:bodyPr/>
        <a:lstStyle/>
        <a:p>
          <a:endParaRPr lang="en-US"/>
        </a:p>
      </dgm:t>
    </dgm:pt>
    <dgm:pt modelId="{6EEFD67A-62E1-4B11-82E2-6878B1C8972B}" type="sibTrans" cxnId="{5EC0AD66-B253-4B5C-B769-8214BE4380DB}">
      <dgm:prSet/>
      <dgm:spPr/>
      <dgm:t>
        <a:bodyPr/>
        <a:lstStyle/>
        <a:p>
          <a:endParaRPr lang="en-US"/>
        </a:p>
      </dgm:t>
    </dgm:pt>
    <dgm:pt modelId="{3874888D-9612-4E42-8A87-FE764DE895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Ensures leave is recorded in the database and assigned a status.</a:t>
          </a:r>
          <a:endParaRPr lang="en-US"/>
        </a:p>
      </dgm:t>
    </dgm:pt>
    <dgm:pt modelId="{3B9FAB98-8AC5-43F6-9628-B6C8B1875A1D}" type="parTrans" cxnId="{120B1EB6-DD25-40C5-A4E2-044D7B5D2AF1}">
      <dgm:prSet/>
      <dgm:spPr/>
      <dgm:t>
        <a:bodyPr/>
        <a:lstStyle/>
        <a:p>
          <a:endParaRPr lang="en-US"/>
        </a:p>
      </dgm:t>
    </dgm:pt>
    <dgm:pt modelId="{05CF6BEC-7EAB-4D28-8D14-0786CA855F9F}" type="sibTrans" cxnId="{120B1EB6-DD25-40C5-A4E2-044D7B5D2AF1}">
      <dgm:prSet/>
      <dgm:spPr/>
      <dgm:t>
        <a:bodyPr/>
        <a:lstStyle/>
        <a:p>
          <a:endParaRPr lang="en-US"/>
        </a:p>
      </dgm:t>
    </dgm:pt>
    <dgm:pt modelId="{5CAEB909-7872-4B3E-A482-FA40D08318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Leave Approval Test:</a:t>
          </a:r>
          <a:endParaRPr lang="en-US"/>
        </a:p>
      </dgm:t>
    </dgm:pt>
    <dgm:pt modelId="{3B073D35-8D34-495E-AEB8-33036FBF81D3}" type="parTrans" cxnId="{A34C737C-E086-4B38-BA6D-4DEC87DFEA44}">
      <dgm:prSet/>
      <dgm:spPr/>
      <dgm:t>
        <a:bodyPr/>
        <a:lstStyle/>
        <a:p>
          <a:endParaRPr lang="en-US"/>
        </a:p>
      </dgm:t>
    </dgm:pt>
    <dgm:pt modelId="{D9227492-9A0C-4B5C-A03E-F6F0F5D5777E}" type="sibTrans" cxnId="{A34C737C-E086-4B38-BA6D-4DEC87DFEA44}">
      <dgm:prSet/>
      <dgm:spPr/>
      <dgm:t>
        <a:bodyPr/>
        <a:lstStyle/>
        <a:p>
          <a:endParaRPr lang="en-US"/>
        </a:p>
      </dgm:t>
    </dgm:pt>
    <dgm:pt modelId="{DBAFBDEC-AD25-4740-815B-9F96508763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Verifies admin can see pending requests.</a:t>
          </a:r>
          <a:endParaRPr lang="en-US"/>
        </a:p>
      </dgm:t>
    </dgm:pt>
    <dgm:pt modelId="{291DEE4C-D016-430D-87A6-186629186F30}" type="parTrans" cxnId="{F9BB6B3C-3106-441C-8B0F-41FB37DACE4B}">
      <dgm:prSet/>
      <dgm:spPr/>
      <dgm:t>
        <a:bodyPr/>
        <a:lstStyle/>
        <a:p>
          <a:endParaRPr lang="en-US"/>
        </a:p>
      </dgm:t>
    </dgm:pt>
    <dgm:pt modelId="{DB952BFE-7286-4003-B206-B3F6CEB7C652}" type="sibTrans" cxnId="{F9BB6B3C-3106-441C-8B0F-41FB37DACE4B}">
      <dgm:prSet/>
      <dgm:spPr/>
      <dgm:t>
        <a:bodyPr/>
        <a:lstStyle/>
        <a:p>
          <a:endParaRPr lang="en-US"/>
        </a:p>
      </dgm:t>
    </dgm:pt>
    <dgm:pt modelId="{455C9373-4EB3-4401-9167-F05E395E92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Ensures approval or rejection updates the status.</a:t>
          </a:r>
          <a:endParaRPr lang="en-US"/>
        </a:p>
      </dgm:t>
    </dgm:pt>
    <dgm:pt modelId="{51493D63-01CB-4935-AF93-54989189EFA5}" type="parTrans" cxnId="{36EC5879-7191-4C80-BA15-8122E17351CC}">
      <dgm:prSet/>
      <dgm:spPr/>
      <dgm:t>
        <a:bodyPr/>
        <a:lstStyle/>
        <a:p>
          <a:endParaRPr lang="en-US"/>
        </a:p>
      </dgm:t>
    </dgm:pt>
    <dgm:pt modelId="{1C53E371-D884-46FA-9978-1D5BC190B432}" type="sibTrans" cxnId="{36EC5879-7191-4C80-BA15-8122E17351CC}">
      <dgm:prSet/>
      <dgm:spPr/>
      <dgm:t>
        <a:bodyPr/>
        <a:lstStyle/>
        <a:p>
          <a:endParaRPr lang="en-US"/>
        </a:p>
      </dgm:t>
    </dgm:pt>
    <dgm:pt modelId="{6158B1F0-A0BF-4EFF-A77E-1AB001DE8B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Confirms that students are notified (via status update on dashboard).</a:t>
          </a:r>
          <a:endParaRPr lang="en-US"/>
        </a:p>
      </dgm:t>
    </dgm:pt>
    <dgm:pt modelId="{A21CE9FB-69AC-4D1B-B89C-D4B1363831B1}" type="parTrans" cxnId="{416EB7A1-AF00-4851-A1C7-58BEAACF400A}">
      <dgm:prSet/>
      <dgm:spPr/>
      <dgm:t>
        <a:bodyPr/>
        <a:lstStyle/>
        <a:p>
          <a:endParaRPr lang="en-US"/>
        </a:p>
      </dgm:t>
    </dgm:pt>
    <dgm:pt modelId="{DE51B4E6-E00F-401F-932B-D26120FA9C31}" type="sibTrans" cxnId="{416EB7A1-AF00-4851-A1C7-58BEAACF400A}">
      <dgm:prSet/>
      <dgm:spPr/>
      <dgm:t>
        <a:bodyPr/>
        <a:lstStyle/>
        <a:p>
          <a:endParaRPr lang="en-US"/>
        </a:p>
      </dgm:t>
    </dgm:pt>
    <dgm:pt modelId="{B6D00B98-AA22-4090-8394-25E0DF0D6B0C}" type="pres">
      <dgm:prSet presAssocID="{412A1155-0FEB-4B0F-8A12-EF1A8E1D78EC}" presName="root" presStyleCnt="0">
        <dgm:presLayoutVars>
          <dgm:dir/>
          <dgm:resizeHandles val="exact"/>
        </dgm:presLayoutVars>
      </dgm:prSet>
      <dgm:spPr/>
    </dgm:pt>
    <dgm:pt modelId="{21A43056-6DAC-4F20-B6D4-6025F7485675}" type="pres">
      <dgm:prSet presAssocID="{567D7EA6-AC54-4638-A3D8-89618488F9F8}" presName="compNode" presStyleCnt="0"/>
      <dgm:spPr/>
    </dgm:pt>
    <dgm:pt modelId="{74261362-CC7A-4027-9A10-2BCAF7CC742B}" type="pres">
      <dgm:prSet presAssocID="{567D7EA6-AC54-4638-A3D8-89618488F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15625B-BD0B-4E83-A27E-8A2B6701BFE5}" type="pres">
      <dgm:prSet presAssocID="{567D7EA6-AC54-4638-A3D8-89618488F9F8}" presName="iconSpace" presStyleCnt="0"/>
      <dgm:spPr/>
    </dgm:pt>
    <dgm:pt modelId="{1A7CD543-7735-4A0A-AFBD-5C95D7F64B29}" type="pres">
      <dgm:prSet presAssocID="{567D7EA6-AC54-4638-A3D8-89618488F9F8}" presName="parTx" presStyleLbl="revTx" presStyleIdx="0" presStyleCnt="4">
        <dgm:presLayoutVars>
          <dgm:chMax val="0"/>
          <dgm:chPref val="0"/>
        </dgm:presLayoutVars>
      </dgm:prSet>
      <dgm:spPr/>
    </dgm:pt>
    <dgm:pt modelId="{C948F91B-D44E-4070-85AE-CBA0CC79B3C2}" type="pres">
      <dgm:prSet presAssocID="{567D7EA6-AC54-4638-A3D8-89618488F9F8}" presName="txSpace" presStyleCnt="0"/>
      <dgm:spPr/>
    </dgm:pt>
    <dgm:pt modelId="{3AC7C940-DB4D-4256-88D6-8342BB513232}" type="pres">
      <dgm:prSet presAssocID="{567D7EA6-AC54-4638-A3D8-89618488F9F8}" presName="desTx" presStyleLbl="revTx" presStyleIdx="1" presStyleCnt="4">
        <dgm:presLayoutVars/>
      </dgm:prSet>
      <dgm:spPr/>
    </dgm:pt>
    <dgm:pt modelId="{A6125E99-FEEC-4C15-9D64-ECAAAD813268}" type="pres">
      <dgm:prSet presAssocID="{717D3F5C-A5FF-485A-8CB3-709F32A8E83D}" presName="sibTrans" presStyleCnt="0"/>
      <dgm:spPr/>
    </dgm:pt>
    <dgm:pt modelId="{998714E6-F1A7-4FDF-9FA6-ECD36AE3E417}" type="pres">
      <dgm:prSet presAssocID="{5CAEB909-7872-4B3E-A482-FA40D08318D7}" presName="compNode" presStyleCnt="0"/>
      <dgm:spPr/>
    </dgm:pt>
    <dgm:pt modelId="{BB1D48D0-E178-481F-A72F-6E5E2FF66BF3}" type="pres">
      <dgm:prSet presAssocID="{5CAEB909-7872-4B3E-A482-FA40D0831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61D912-8B89-41F0-80F2-66EC805DEBE2}" type="pres">
      <dgm:prSet presAssocID="{5CAEB909-7872-4B3E-A482-FA40D08318D7}" presName="iconSpace" presStyleCnt="0"/>
      <dgm:spPr/>
    </dgm:pt>
    <dgm:pt modelId="{887548B4-83D4-4814-AAFD-00FEBBFD5FB7}" type="pres">
      <dgm:prSet presAssocID="{5CAEB909-7872-4B3E-A482-FA40D08318D7}" presName="parTx" presStyleLbl="revTx" presStyleIdx="2" presStyleCnt="4">
        <dgm:presLayoutVars>
          <dgm:chMax val="0"/>
          <dgm:chPref val="0"/>
        </dgm:presLayoutVars>
      </dgm:prSet>
      <dgm:spPr/>
    </dgm:pt>
    <dgm:pt modelId="{CCB712EE-B855-4E8F-9D8F-1D1701461FC4}" type="pres">
      <dgm:prSet presAssocID="{5CAEB909-7872-4B3E-A482-FA40D08318D7}" presName="txSpace" presStyleCnt="0"/>
      <dgm:spPr/>
    </dgm:pt>
    <dgm:pt modelId="{C00D8B2B-A853-4987-87DD-856D0E25D245}" type="pres">
      <dgm:prSet presAssocID="{5CAEB909-7872-4B3E-A482-FA40D08318D7}" presName="desTx" presStyleLbl="revTx" presStyleIdx="3" presStyleCnt="4">
        <dgm:presLayoutVars/>
      </dgm:prSet>
      <dgm:spPr/>
    </dgm:pt>
  </dgm:ptLst>
  <dgm:cxnLst>
    <dgm:cxn modelId="{1F442C0C-F420-402E-B998-71F5083621D4}" type="presOf" srcId="{5CAEB909-7872-4B3E-A482-FA40D08318D7}" destId="{887548B4-83D4-4814-AAFD-00FEBBFD5FB7}" srcOrd="0" destOrd="0" presId="urn:microsoft.com/office/officeart/2018/2/layout/IconLabelDescriptionList"/>
    <dgm:cxn modelId="{1A5A1710-0CD5-41BE-AE92-CF100376039D}" type="presOf" srcId="{9AD977FA-AE94-4661-B9AF-00644F052262}" destId="{3AC7C940-DB4D-4256-88D6-8342BB513232}" srcOrd="0" destOrd="0" presId="urn:microsoft.com/office/officeart/2018/2/layout/IconLabelDescriptionList"/>
    <dgm:cxn modelId="{1D530D2D-ED66-48EE-B927-2F8463F9A65D}" type="presOf" srcId="{412A1155-0FEB-4B0F-8A12-EF1A8E1D78EC}" destId="{B6D00B98-AA22-4090-8394-25E0DF0D6B0C}" srcOrd="0" destOrd="0" presId="urn:microsoft.com/office/officeart/2018/2/layout/IconLabelDescriptionList"/>
    <dgm:cxn modelId="{F9BB6B3C-3106-441C-8B0F-41FB37DACE4B}" srcId="{5CAEB909-7872-4B3E-A482-FA40D08318D7}" destId="{DBAFBDEC-AD25-4740-815B-9F9650876334}" srcOrd="0" destOrd="0" parTransId="{291DEE4C-D016-430D-87A6-186629186F30}" sibTransId="{DB952BFE-7286-4003-B206-B3F6CEB7C652}"/>
    <dgm:cxn modelId="{7F5E9E62-09D3-4999-A547-C55EBFACF422}" type="presOf" srcId="{6158B1F0-A0BF-4EFF-A77E-1AB001DE8B8B}" destId="{C00D8B2B-A853-4987-87DD-856D0E25D245}" srcOrd="0" destOrd="2" presId="urn:microsoft.com/office/officeart/2018/2/layout/IconLabelDescriptionList"/>
    <dgm:cxn modelId="{9DF90265-7A21-4251-8E28-B7CE45DBE6BE}" type="presOf" srcId="{AFA0AF1E-F8C2-41D5-8633-005A77B9D5FC}" destId="{3AC7C940-DB4D-4256-88D6-8342BB513232}" srcOrd="0" destOrd="1" presId="urn:microsoft.com/office/officeart/2018/2/layout/IconLabelDescriptionList"/>
    <dgm:cxn modelId="{5EC0AD66-B253-4B5C-B769-8214BE4380DB}" srcId="{567D7EA6-AC54-4638-A3D8-89618488F9F8}" destId="{AFA0AF1E-F8C2-41D5-8633-005A77B9D5FC}" srcOrd="1" destOrd="0" parTransId="{83CDC883-1F65-477A-AA4A-F5C797783582}" sibTransId="{6EEFD67A-62E1-4B11-82E2-6878B1C8972B}"/>
    <dgm:cxn modelId="{9C9C7C6E-52A8-42AD-90C4-DED5250D98FC}" type="presOf" srcId="{455C9373-4EB3-4401-9167-F05E395E923B}" destId="{C00D8B2B-A853-4987-87DD-856D0E25D245}" srcOrd="0" destOrd="1" presId="urn:microsoft.com/office/officeart/2018/2/layout/IconLabelDescriptionList"/>
    <dgm:cxn modelId="{6C33794F-E7BD-4187-93A7-F34AA68ED900}" type="presOf" srcId="{3874888D-9612-4E42-8A87-FE764DE89591}" destId="{3AC7C940-DB4D-4256-88D6-8342BB513232}" srcOrd="0" destOrd="2" presId="urn:microsoft.com/office/officeart/2018/2/layout/IconLabelDescriptionList"/>
    <dgm:cxn modelId="{36EC5879-7191-4C80-BA15-8122E17351CC}" srcId="{5CAEB909-7872-4B3E-A482-FA40D08318D7}" destId="{455C9373-4EB3-4401-9167-F05E395E923B}" srcOrd="1" destOrd="0" parTransId="{51493D63-01CB-4935-AF93-54989189EFA5}" sibTransId="{1C53E371-D884-46FA-9978-1D5BC190B432}"/>
    <dgm:cxn modelId="{A34C737C-E086-4B38-BA6D-4DEC87DFEA44}" srcId="{412A1155-0FEB-4B0F-8A12-EF1A8E1D78EC}" destId="{5CAEB909-7872-4B3E-A482-FA40D08318D7}" srcOrd="1" destOrd="0" parTransId="{3B073D35-8D34-495E-AEB8-33036FBF81D3}" sibTransId="{D9227492-9A0C-4B5C-A03E-F6F0F5D5777E}"/>
    <dgm:cxn modelId="{CD413D8B-CF1A-4C81-AF32-7A854149E6CA}" srcId="{567D7EA6-AC54-4638-A3D8-89618488F9F8}" destId="{9AD977FA-AE94-4661-B9AF-00644F052262}" srcOrd="0" destOrd="0" parTransId="{CB95B9B4-3CF4-490C-8107-3EAE1229C6E9}" sibTransId="{976755EA-3B26-4866-91A1-1B5FFF37BD78}"/>
    <dgm:cxn modelId="{925E9E9A-7159-4D39-8120-E4A6604D6833}" srcId="{412A1155-0FEB-4B0F-8A12-EF1A8E1D78EC}" destId="{567D7EA6-AC54-4638-A3D8-89618488F9F8}" srcOrd="0" destOrd="0" parTransId="{E543EDD6-0ED2-4B7B-A493-3A7EA74F1CEA}" sibTransId="{717D3F5C-A5FF-485A-8CB3-709F32A8E83D}"/>
    <dgm:cxn modelId="{416EB7A1-AF00-4851-A1C7-58BEAACF400A}" srcId="{5CAEB909-7872-4B3E-A482-FA40D08318D7}" destId="{6158B1F0-A0BF-4EFF-A77E-1AB001DE8B8B}" srcOrd="2" destOrd="0" parTransId="{A21CE9FB-69AC-4D1B-B89C-D4B1363831B1}" sibTransId="{DE51B4E6-E00F-401F-932B-D26120FA9C31}"/>
    <dgm:cxn modelId="{120B1EB6-DD25-40C5-A4E2-044D7B5D2AF1}" srcId="{567D7EA6-AC54-4638-A3D8-89618488F9F8}" destId="{3874888D-9612-4E42-8A87-FE764DE89591}" srcOrd="2" destOrd="0" parTransId="{3B9FAB98-8AC5-43F6-9628-B6C8B1875A1D}" sibTransId="{05CF6BEC-7EAB-4D28-8D14-0786CA855F9F}"/>
    <dgm:cxn modelId="{052935C3-6890-4B48-B4F6-9C5B65E787EC}" type="presOf" srcId="{567D7EA6-AC54-4638-A3D8-89618488F9F8}" destId="{1A7CD543-7735-4A0A-AFBD-5C95D7F64B29}" srcOrd="0" destOrd="0" presId="urn:microsoft.com/office/officeart/2018/2/layout/IconLabelDescriptionList"/>
    <dgm:cxn modelId="{71D093ED-D03B-49D9-AAC2-EA1A7805BE2C}" type="presOf" srcId="{DBAFBDEC-AD25-4740-815B-9F9650876334}" destId="{C00D8B2B-A853-4987-87DD-856D0E25D245}" srcOrd="0" destOrd="0" presId="urn:microsoft.com/office/officeart/2018/2/layout/IconLabelDescriptionList"/>
    <dgm:cxn modelId="{9A74AE9E-D36C-4D30-8F59-027A30DDCC7A}" type="presParOf" srcId="{B6D00B98-AA22-4090-8394-25E0DF0D6B0C}" destId="{21A43056-6DAC-4F20-B6D4-6025F7485675}" srcOrd="0" destOrd="0" presId="urn:microsoft.com/office/officeart/2018/2/layout/IconLabelDescriptionList"/>
    <dgm:cxn modelId="{A9477FA7-E6DE-45DA-BE86-A3435EA958AD}" type="presParOf" srcId="{21A43056-6DAC-4F20-B6D4-6025F7485675}" destId="{74261362-CC7A-4027-9A10-2BCAF7CC742B}" srcOrd="0" destOrd="0" presId="urn:microsoft.com/office/officeart/2018/2/layout/IconLabelDescriptionList"/>
    <dgm:cxn modelId="{B561E8B2-EEE2-469B-AA81-C852E72D8432}" type="presParOf" srcId="{21A43056-6DAC-4F20-B6D4-6025F7485675}" destId="{DB15625B-BD0B-4E83-A27E-8A2B6701BFE5}" srcOrd="1" destOrd="0" presId="urn:microsoft.com/office/officeart/2018/2/layout/IconLabelDescriptionList"/>
    <dgm:cxn modelId="{A41DBCB8-F17B-4AC3-B6A1-2607561B46CF}" type="presParOf" srcId="{21A43056-6DAC-4F20-B6D4-6025F7485675}" destId="{1A7CD543-7735-4A0A-AFBD-5C95D7F64B29}" srcOrd="2" destOrd="0" presId="urn:microsoft.com/office/officeart/2018/2/layout/IconLabelDescriptionList"/>
    <dgm:cxn modelId="{77AA97B0-EDB9-49E0-8CEB-47A13651C20E}" type="presParOf" srcId="{21A43056-6DAC-4F20-B6D4-6025F7485675}" destId="{C948F91B-D44E-4070-85AE-CBA0CC79B3C2}" srcOrd="3" destOrd="0" presId="urn:microsoft.com/office/officeart/2018/2/layout/IconLabelDescriptionList"/>
    <dgm:cxn modelId="{A9F7A423-6C20-4F13-981C-141A96E18E73}" type="presParOf" srcId="{21A43056-6DAC-4F20-B6D4-6025F7485675}" destId="{3AC7C940-DB4D-4256-88D6-8342BB513232}" srcOrd="4" destOrd="0" presId="urn:microsoft.com/office/officeart/2018/2/layout/IconLabelDescriptionList"/>
    <dgm:cxn modelId="{58CEF09D-87A7-42AC-9D54-91E8EBD21CF7}" type="presParOf" srcId="{B6D00B98-AA22-4090-8394-25E0DF0D6B0C}" destId="{A6125E99-FEEC-4C15-9D64-ECAAAD813268}" srcOrd="1" destOrd="0" presId="urn:microsoft.com/office/officeart/2018/2/layout/IconLabelDescriptionList"/>
    <dgm:cxn modelId="{E23EA735-AA4A-47B7-B9E9-00D2587C38CA}" type="presParOf" srcId="{B6D00B98-AA22-4090-8394-25E0DF0D6B0C}" destId="{998714E6-F1A7-4FDF-9FA6-ECD36AE3E417}" srcOrd="2" destOrd="0" presId="urn:microsoft.com/office/officeart/2018/2/layout/IconLabelDescriptionList"/>
    <dgm:cxn modelId="{A9BBDAF7-A3E0-46F2-9E83-29A1D96EDF1D}" type="presParOf" srcId="{998714E6-F1A7-4FDF-9FA6-ECD36AE3E417}" destId="{BB1D48D0-E178-481F-A72F-6E5E2FF66BF3}" srcOrd="0" destOrd="0" presId="urn:microsoft.com/office/officeart/2018/2/layout/IconLabelDescriptionList"/>
    <dgm:cxn modelId="{C330E61C-2D66-4778-A1D8-E30C5F73E562}" type="presParOf" srcId="{998714E6-F1A7-4FDF-9FA6-ECD36AE3E417}" destId="{7661D912-8B89-41F0-80F2-66EC805DEBE2}" srcOrd="1" destOrd="0" presId="urn:microsoft.com/office/officeart/2018/2/layout/IconLabelDescriptionList"/>
    <dgm:cxn modelId="{3EF4D1FB-6F39-4E32-834C-5F85955A10DE}" type="presParOf" srcId="{998714E6-F1A7-4FDF-9FA6-ECD36AE3E417}" destId="{887548B4-83D4-4814-AAFD-00FEBBFD5FB7}" srcOrd="2" destOrd="0" presId="urn:microsoft.com/office/officeart/2018/2/layout/IconLabelDescriptionList"/>
    <dgm:cxn modelId="{A4B2888B-D629-4993-A5D4-257BAA3D8737}" type="presParOf" srcId="{998714E6-F1A7-4FDF-9FA6-ECD36AE3E417}" destId="{CCB712EE-B855-4E8F-9D8F-1D1701461FC4}" srcOrd="3" destOrd="0" presId="urn:microsoft.com/office/officeart/2018/2/layout/IconLabelDescriptionList"/>
    <dgm:cxn modelId="{7C4A3415-D66B-4B31-B250-D934CBE69D3B}" type="presParOf" srcId="{998714E6-F1A7-4FDF-9FA6-ECD36AE3E417}" destId="{C00D8B2B-A853-4987-87DD-856D0E25D24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C3C3E4-DF22-44FA-BD37-0FF99FC0A2E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F7B2F0-D33B-4E52-AA57-5DD4F585B259}">
      <dgm:prSet/>
      <dgm:spPr/>
      <dgm:t>
        <a:bodyPr/>
        <a:lstStyle/>
        <a:p>
          <a:r>
            <a:rPr lang="en-US"/>
            <a:t>AP22110010068 – Velaga Subhash</a:t>
          </a:r>
        </a:p>
      </dgm:t>
    </dgm:pt>
    <dgm:pt modelId="{093DAB0E-09BB-4359-862F-D7F86D98A285}" type="parTrans" cxnId="{161CA2DC-B7F0-423D-B0A2-4F78AA8AFD95}">
      <dgm:prSet/>
      <dgm:spPr/>
      <dgm:t>
        <a:bodyPr/>
        <a:lstStyle/>
        <a:p>
          <a:endParaRPr lang="en-US"/>
        </a:p>
      </dgm:t>
    </dgm:pt>
    <dgm:pt modelId="{C2BF536D-6AAF-44B4-88A0-05BCCA0DAAD4}" type="sibTrans" cxnId="{161CA2DC-B7F0-423D-B0A2-4F78AA8AFD95}">
      <dgm:prSet/>
      <dgm:spPr/>
      <dgm:t>
        <a:bodyPr/>
        <a:lstStyle/>
        <a:p>
          <a:endParaRPr lang="en-US"/>
        </a:p>
      </dgm:t>
    </dgm:pt>
    <dgm:pt modelId="{9D47E916-10A4-433F-914C-D4CAF37A92E9}">
      <dgm:prSet/>
      <dgm:spPr/>
      <dgm:t>
        <a:bodyPr/>
        <a:lstStyle/>
        <a:p>
          <a:r>
            <a:rPr lang="en-US"/>
            <a:t>AP22110010105 – Yarra Krishna Teja</a:t>
          </a:r>
        </a:p>
      </dgm:t>
    </dgm:pt>
    <dgm:pt modelId="{B3F6BEBD-6395-4C40-B51F-5D1AC55B36AA}" type="parTrans" cxnId="{870492F9-5F2C-432E-96BB-57F1BF27A9F7}">
      <dgm:prSet/>
      <dgm:spPr/>
      <dgm:t>
        <a:bodyPr/>
        <a:lstStyle/>
        <a:p>
          <a:endParaRPr lang="en-US"/>
        </a:p>
      </dgm:t>
    </dgm:pt>
    <dgm:pt modelId="{9D432D79-3C51-4023-BEB7-09FACC1AB5B3}" type="sibTrans" cxnId="{870492F9-5F2C-432E-96BB-57F1BF27A9F7}">
      <dgm:prSet/>
      <dgm:spPr/>
      <dgm:t>
        <a:bodyPr/>
        <a:lstStyle/>
        <a:p>
          <a:endParaRPr lang="en-US"/>
        </a:p>
      </dgm:t>
    </dgm:pt>
    <dgm:pt modelId="{ACD92C6B-29D9-48F4-BAF6-A4B844C069E7}">
      <dgm:prSet/>
      <dgm:spPr/>
      <dgm:t>
        <a:bodyPr/>
        <a:lstStyle/>
        <a:p>
          <a:r>
            <a:rPr lang="en-US"/>
            <a:t>AP22110010121 – Hem Leela Chandu Mente</a:t>
          </a:r>
        </a:p>
      </dgm:t>
    </dgm:pt>
    <dgm:pt modelId="{602E5F63-47AF-4C02-9126-7E7C5E6B434E}" type="parTrans" cxnId="{06DCFA48-38F8-4C98-A4B6-9F31A56FB588}">
      <dgm:prSet/>
      <dgm:spPr/>
      <dgm:t>
        <a:bodyPr/>
        <a:lstStyle/>
        <a:p>
          <a:endParaRPr lang="en-US"/>
        </a:p>
      </dgm:t>
    </dgm:pt>
    <dgm:pt modelId="{07B3FC5F-3B69-4C04-BD08-D3FE70744BE0}" type="sibTrans" cxnId="{06DCFA48-38F8-4C98-A4B6-9F31A56FB588}">
      <dgm:prSet/>
      <dgm:spPr/>
      <dgm:t>
        <a:bodyPr/>
        <a:lstStyle/>
        <a:p>
          <a:endParaRPr lang="en-US"/>
        </a:p>
      </dgm:t>
    </dgm:pt>
    <dgm:pt modelId="{ED3136F9-7E51-463E-8462-B2F4CCFDE886}">
      <dgm:prSet/>
      <dgm:spPr/>
      <dgm:t>
        <a:bodyPr/>
        <a:lstStyle/>
        <a:p>
          <a:r>
            <a:rPr lang="en-US"/>
            <a:t>AP22110010122 – Popuri Chinni Krishna                                                                                                                                    </a:t>
          </a:r>
        </a:p>
      </dgm:t>
    </dgm:pt>
    <dgm:pt modelId="{7CEE8277-80B0-4CDE-9418-47110F5CEC6E}" type="parTrans" cxnId="{55A26C88-ED13-4E6B-8BC4-4628B33AD898}">
      <dgm:prSet/>
      <dgm:spPr/>
      <dgm:t>
        <a:bodyPr/>
        <a:lstStyle/>
        <a:p>
          <a:endParaRPr lang="en-US"/>
        </a:p>
      </dgm:t>
    </dgm:pt>
    <dgm:pt modelId="{47EF45A4-3798-4B63-BDE7-2CFAA4A5D9B8}" type="sibTrans" cxnId="{55A26C88-ED13-4E6B-8BC4-4628B33AD898}">
      <dgm:prSet/>
      <dgm:spPr/>
      <dgm:t>
        <a:bodyPr/>
        <a:lstStyle/>
        <a:p>
          <a:endParaRPr lang="en-US"/>
        </a:p>
      </dgm:t>
    </dgm:pt>
    <dgm:pt modelId="{A1DAC632-982B-4A94-9C58-710086A25CC6}" type="pres">
      <dgm:prSet presAssocID="{9BC3C3E4-DF22-44FA-BD37-0FF99FC0A2E4}" presName="linear" presStyleCnt="0">
        <dgm:presLayoutVars>
          <dgm:animLvl val="lvl"/>
          <dgm:resizeHandles val="exact"/>
        </dgm:presLayoutVars>
      </dgm:prSet>
      <dgm:spPr/>
    </dgm:pt>
    <dgm:pt modelId="{D4BF7490-46C6-4F36-BBCA-255FE3679063}" type="pres">
      <dgm:prSet presAssocID="{24F7B2F0-D33B-4E52-AA57-5DD4F585B2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6A5C96-021E-4393-817A-D1CF27F1D35B}" type="pres">
      <dgm:prSet presAssocID="{C2BF536D-6AAF-44B4-88A0-05BCCA0DAAD4}" presName="spacer" presStyleCnt="0"/>
      <dgm:spPr/>
    </dgm:pt>
    <dgm:pt modelId="{D14C9FA8-4D38-4443-869C-27EC1909F9D2}" type="pres">
      <dgm:prSet presAssocID="{9D47E916-10A4-433F-914C-D4CAF37A92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8DB387-3FC6-4C67-A452-A36B045AC0FE}" type="pres">
      <dgm:prSet presAssocID="{9D432D79-3C51-4023-BEB7-09FACC1AB5B3}" presName="spacer" presStyleCnt="0"/>
      <dgm:spPr/>
    </dgm:pt>
    <dgm:pt modelId="{787D5447-E5B7-48A6-87BA-0C633CB4D3E1}" type="pres">
      <dgm:prSet presAssocID="{ACD92C6B-29D9-48F4-BAF6-A4B844C069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C3EB66-0C7E-411D-979C-F3FCD40DD0CE}" type="pres">
      <dgm:prSet presAssocID="{07B3FC5F-3B69-4C04-BD08-D3FE70744BE0}" presName="spacer" presStyleCnt="0"/>
      <dgm:spPr/>
    </dgm:pt>
    <dgm:pt modelId="{0E63D8FF-7154-4B9A-8426-D49FB1EADC78}" type="pres">
      <dgm:prSet presAssocID="{ED3136F9-7E51-463E-8462-B2F4CCFDE8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2E801E-1E63-4357-AA02-BE91CCFD7887}" type="presOf" srcId="{9BC3C3E4-DF22-44FA-BD37-0FF99FC0A2E4}" destId="{A1DAC632-982B-4A94-9C58-710086A25CC6}" srcOrd="0" destOrd="0" presId="urn:microsoft.com/office/officeart/2005/8/layout/vList2"/>
    <dgm:cxn modelId="{7681E43E-B9E6-4CF1-84A9-469E851C8379}" type="presOf" srcId="{9D47E916-10A4-433F-914C-D4CAF37A92E9}" destId="{D14C9FA8-4D38-4443-869C-27EC1909F9D2}" srcOrd="0" destOrd="0" presId="urn:microsoft.com/office/officeart/2005/8/layout/vList2"/>
    <dgm:cxn modelId="{06DCFA48-38F8-4C98-A4B6-9F31A56FB588}" srcId="{9BC3C3E4-DF22-44FA-BD37-0FF99FC0A2E4}" destId="{ACD92C6B-29D9-48F4-BAF6-A4B844C069E7}" srcOrd="2" destOrd="0" parTransId="{602E5F63-47AF-4C02-9126-7E7C5E6B434E}" sibTransId="{07B3FC5F-3B69-4C04-BD08-D3FE70744BE0}"/>
    <dgm:cxn modelId="{55A26C88-ED13-4E6B-8BC4-4628B33AD898}" srcId="{9BC3C3E4-DF22-44FA-BD37-0FF99FC0A2E4}" destId="{ED3136F9-7E51-463E-8462-B2F4CCFDE886}" srcOrd="3" destOrd="0" parTransId="{7CEE8277-80B0-4CDE-9418-47110F5CEC6E}" sibTransId="{47EF45A4-3798-4B63-BDE7-2CFAA4A5D9B8}"/>
    <dgm:cxn modelId="{67D78C8D-6ECB-4C26-B5C7-7F5B9A6759EB}" type="presOf" srcId="{ED3136F9-7E51-463E-8462-B2F4CCFDE886}" destId="{0E63D8FF-7154-4B9A-8426-D49FB1EADC78}" srcOrd="0" destOrd="0" presId="urn:microsoft.com/office/officeart/2005/8/layout/vList2"/>
    <dgm:cxn modelId="{D7FB77C4-2B1C-4B6F-A873-B41CEF108A18}" type="presOf" srcId="{ACD92C6B-29D9-48F4-BAF6-A4B844C069E7}" destId="{787D5447-E5B7-48A6-87BA-0C633CB4D3E1}" srcOrd="0" destOrd="0" presId="urn:microsoft.com/office/officeart/2005/8/layout/vList2"/>
    <dgm:cxn modelId="{161CA2DC-B7F0-423D-B0A2-4F78AA8AFD95}" srcId="{9BC3C3E4-DF22-44FA-BD37-0FF99FC0A2E4}" destId="{24F7B2F0-D33B-4E52-AA57-5DD4F585B259}" srcOrd="0" destOrd="0" parTransId="{093DAB0E-09BB-4359-862F-D7F86D98A285}" sibTransId="{C2BF536D-6AAF-44B4-88A0-05BCCA0DAAD4}"/>
    <dgm:cxn modelId="{78FF44F2-E4A3-4405-9B77-5610D5FF2CCC}" type="presOf" srcId="{24F7B2F0-D33B-4E52-AA57-5DD4F585B259}" destId="{D4BF7490-46C6-4F36-BBCA-255FE3679063}" srcOrd="0" destOrd="0" presId="urn:microsoft.com/office/officeart/2005/8/layout/vList2"/>
    <dgm:cxn modelId="{870492F9-5F2C-432E-96BB-57F1BF27A9F7}" srcId="{9BC3C3E4-DF22-44FA-BD37-0FF99FC0A2E4}" destId="{9D47E916-10A4-433F-914C-D4CAF37A92E9}" srcOrd="1" destOrd="0" parTransId="{B3F6BEBD-6395-4C40-B51F-5D1AC55B36AA}" sibTransId="{9D432D79-3C51-4023-BEB7-09FACC1AB5B3}"/>
    <dgm:cxn modelId="{46B56411-E066-430F-959D-1386EE71EFA6}" type="presParOf" srcId="{A1DAC632-982B-4A94-9C58-710086A25CC6}" destId="{D4BF7490-46C6-4F36-BBCA-255FE3679063}" srcOrd="0" destOrd="0" presId="urn:microsoft.com/office/officeart/2005/8/layout/vList2"/>
    <dgm:cxn modelId="{8C34A036-D8E1-4509-A69C-DF439974677B}" type="presParOf" srcId="{A1DAC632-982B-4A94-9C58-710086A25CC6}" destId="{B46A5C96-021E-4393-817A-D1CF27F1D35B}" srcOrd="1" destOrd="0" presId="urn:microsoft.com/office/officeart/2005/8/layout/vList2"/>
    <dgm:cxn modelId="{5B311F31-CB03-4442-A9D6-1123A7546EE8}" type="presParOf" srcId="{A1DAC632-982B-4A94-9C58-710086A25CC6}" destId="{D14C9FA8-4D38-4443-869C-27EC1909F9D2}" srcOrd="2" destOrd="0" presId="urn:microsoft.com/office/officeart/2005/8/layout/vList2"/>
    <dgm:cxn modelId="{0442741B-6075-40AE-9F9C-721725C26BC7}" type="presParOf" srcId="{A1DAC632-982B-4A94-9C58-710086A25CC6}" destId="{468DB387-3FC6-4C67-A452-A36B045AC0FE}" srcOrd="3" destOrd="0" presId="urn:microsoft.com/office/officeart/2005/8/layout/vList2"/>
    <dgm:cxn modelId="{BC723144-4889-4AC1-BD08-DB0A9A1AB82D}" type="presParOf" srcId="{A1DAC632-982B-4A94-9C58-710086A25CC6}" destId="{787D5447-E5B7-48A6-87BA-0C633CB4D3E1}" srcOrd="4" destOrd="0" presId="urn:microsoft.com/office/officeart/2005/8/layout/vList2"/>
    <dgm:cxn modelId="{F9FCE876-7468-4311-B341-30419F56172D}" type="presParOf" srcId="{A1DAC632-982B-4A94-9C58-710086A25CC6}" destId="{2FC3EB66-0C7E-411D-979C-F3FCD40DD0CE}" srcOrd="5" destOrd="0" presId="urn:microsoft.com/office/officeart/2005/8/layout/vList2"/>
    <dgm:cxn modelId="{D7AA7A68-28CA-42A2-84B2-D42E09958180}" type="presParOf" srcId="{A1DAC632-982B-4A94-9C58-710086A25CC6}" destId="{0E63D8FF-7154-4B9A-8426-D49FB1EADC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861034-4F2C-49D2-B0CA-E9328BF87C3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F1B113-4847-4592-AE7E-CE9CBE5160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Student Registration:</a:t>
          </a:r>
          <a:r>
            <a:rPr lang="en-IN" dirty="0"/>
            <a:t> New users can register with valid credentials and personal details.</a:t>
          </a:r>
          <a:endParaRPr lang="en-US" dirty="0"/>
        </a:p>
      </dgm:t>
    </dgm:pt>
    <dgm:pt modelId="{1B872E57-2053-471A-B4DB-2EA3B7ED905B}" type="parTrans" cxnId="{BD1E8442-8E27-4D6A-B7EE-EEC12BD99BEA}">
      <dgm:prSet/>
      <dgm:spPr/>
      <dgm:t>
        <a:bodyPr/>
        <a:lstStyle/>
        <a:p>
          <a:endParaRPr lang="en-US"/>
        </a:p>
      </dgm:t>
    </dgm:pt>
    <dgm:pt modelId="{0DB4A801-5907-4EE6-A669-37654B28B240}" type="sibTrans" cxnId="{BD1E8442-8E27-4D6A-B7EE-EEC12BD99BEA}">
      <dgm:prSet/>
      <dgm:spPr/>
      <dgm:t>
        <a:bodyPr/>
        <a:lstStyle/>
        <a:p>
          <a:endParaRPr lang="en-US"/>
        </a:p>
      </dgm:t>
    </dgm:pt>
    <dgm:pt modelId="{31031A51-041F-45B4-BB26-1E7528630E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User Authentication:</a:t>
          </a:r>
          <a:r>
            <a:rPr lang="en-IN"/>
            <a:t> Secure login and logout mechanisms for both students and administrators.</a:t>
          </a:r>
          <a:endParaRPr lang="en-US"/>
        </a:p>
      </dgm:t>
    </dgm:pt>
    <dgm:pt modelId="{A58DC6D7-3A17-4779-B90D-B4EAEF1A02DD}" type="parTrans" cxnId="{CBF4787F-5AB1-41DB-AAA2-26E90594B203}">
      <dgm:prSet/>
      <dgm:spPr/>
      <dgm:t>
        <a:bodyPr/>
        <a:lstStyle/>
        <a:p>
          <a:endParaRPr lang="en-US"/>
        </a:p>
      </dgm:t>
    </dgm:pt>
    <dgm:pt modelId="{0F11D64A-B1A3-4F9B-8739-73C33B804889}" type="sibTrans" cxnId="{CBF4787F-5AB1-41DB-AAA2-26E90594B203}">
      <dgm:prSet/>
      <dgm:spPr/>
      <dgm:t>
        <a:bodyPr/>
        <a:lstStyle/>
        <a:p>
          <a:endParaRPr lang="en-US"/>
        </a:p>
      </dgm:t>
    </dgm:pt>
    <dgm:pt modelId="{E7FB9A2B-1072-4D78-A388-A7D64BE52F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Room Management:</a:t>
          </a:r>
          <a:r>
            <a:rPr lang="en-IN"/>
            <a:t> Students can view room availability, and admins can assign or update room allocations.</a:t>
          </a:r>
          <a:endParaRPr lang="en-US"/>
        </a:p>
      </dgm:t>
    </dgm:pt>
    <dgm:pt modelId="{8195CB8D-C010-4CE0-8407-BAB8DE26C098}" type="parTrans" cxnId="{6BD0F054-0211-4F2A-A8AF-597D889AEF5F}">
      <dgm:prSet/>
      <dgm:spPr/>
      <dgm:t>
        <a:bodyPr/>
        <a:lstStyle/>
        <a:p>
          <a:endParaRPr lang="en-US"/>
        </a:p>
      </dgm:t>
    </dgm:pt>
    <dgm:pt modelId="{29CA68A0-E89B-4EC0-B0CA-F80BD3103EF9}" type="sibTrans" cxnId="{6BD0F054-0211-4F2A-A8AF-597D889AEF5F}">
      <dgm:prSet/>
      <dgm:spPr/>
      <dgm:t>
        <a:bodyPr/>
        <a:lstStyle/>
        <a:p>
          <a:endParaRPr lang="en-US"/>
        </a:p>
      </dgm:t>
    </dgm:pt>
    <dgm:pt modelId="{01CAAA61-5A4D-4B6D-A05E-12BCCEC1A9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Leave Management:</a:t>
          </a:r>
          <a:r>
            <a:rPr lang="en-IN"/>
            <a:t> Students can submit leave applications, which are routed to the admin panel for review.</a:t>
          </a:r>
          <a:endParaRPr lang="en-US"/>
        </a:p>
      </dgm:t>
    </dgm:pt>
    <dgm:pt modelId="{DE01C069-1B53-4476-BC41-3EE5F7DD3719}" type="parTrans" cxnId="{6AE994C7-7A4C-49FF-AE2C-19B704893DE1}">
      <dgm:prSet/>
      <dgm:spPr/>
      <dgm:t>
        <a:bodyPr/>
        <a:lstStyle/>
        <a:p>
          <a:endParaRPr lang="en-US"/>
        </a:p>
      </dgm:t>
    </dgm:pt>
    <dgm:pt modelId="{D462C843-E5B5-4830-8F69-359A6C942175}" type="sibTrans" cxnId="{6AE994C7-7A4C-49FF-AE2C-19B704893DE1}">
      <dgm:prSet/>
      <dgm:spPr/>
      <dgm:t>
        <a:bodyPr/>
        <a:lstStyle/>
        <a:p>
          <a:endParaRPr lang="en-US"/>
        </a:p>
      </dgm:t>
    </dgm:pt>
    <dgm:pt modelId="{EF856DDD-502D-427A-BA45-6C5A4182169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Leave Approval Workflow:</a:t>
          </a:r>
          <a:r>
            <a:rPr lang="en-IN"/>
            <a:t> Admins can view, approve, or reject leave requests.</a:t>
          </a:r>
          <a:endParaRPr lang="en-US"/>
        </a:p>
      </dgm:t>
    </dgm:pt>
    <dgm:pt modelId="{ECF0E521-3079-453B-ADDD-A1F584232571}" type="parTrans" cxnId="{AE7E7845-72CF-4A7A-983F-825124D5D995}">
      <dgm:prSet/>
      <dgm:spPr/>
      <dgm:t>
        <a:bodyPr/>
        <a:lstStyle/>
        <a:p>
          <a:endParaRPr lang="en-US"/>
        </a:p>
      </dgm:t>
    </dgm:pt>
    <dgm:pt modelId="{D930D89A-E642-4933-8930-C0C2FCE8C069}" type="sibTrans" cxnId="{AE7E7845-72CF-4A7A-983F-825124D5D995}">
      <dgm:prSet/>
      <dgm:spPr/>
      <dgm:t>
        <a:bodyPr/>
        <a:lstStyle/>
        <a:p>
          <a:endParaRPr lang="en-US"/>
        </a:p>
      </dgm:t>
    </dgm:pt>
    <dgm:pt modelId="{65B1EF11-C21F-477C-B8F8-36AAE037E1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Admin Dashboard:</a:t>
          </a:r>
          <a:r>
            <a:rPr lang="en-IN"/>
            <a:t> Admin users have access to a centralized interface to manage student records, monitor room occupancy, and handle leave applications.</a:t>
          </a:r>
          <a:endParaRPr lang="en-US"/>
        </a:p>
      </dgm:t>
    </dgm:pt>
    <dgm:pt modelId="{62AB7DA5-ACCC-45FC-A016-E456A8FC7080}" type="parTrans" cxnId="{37607F73-F47B-43E7-9FB1-A74B21DC11F7}">
      <dgm:prSet/>
      <dgm:spPr/>
      <dgm:t>
        <a:bodyPr/>
        <a:lstStyle/>
        <a:p>
          <a:endParaRPr lang="en-US"/>
        </a:p>
      </dgm:t>
    </dgm:pt>
    <dgm:pt modelId="{7F8740DD-474B-44A3-95BA-B6679D0BB7D2}" type="sibTrans" cxnId="{37607F73-F47B-43E7-9FB1-A74B21DC11F7}">
      <dgm:prSet/>
      <dgm:spPr/>
      <dgm:t>
        <a:bodyPr/>
        <a:lstStyle/>
        <a:p>
          <a:endParaRPr lang="en-US"/>
        </a:p>
      </dgm:t>
    </dgm:pt>
    <dgm:pt modelId="{C861ED48-1F3F-4A49-86EA-77C992DA6A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Audit Logging:</a:t>
          </a:r>
          <a:r>
            <a:rPr lang="en-IN"/>
            <a:t> Important user actions (such as login, leave submission, and admin approvals) can be logged for accountability.</a:t>
          </a:r>
          <a:endParaRPr lang="en-US"/>
        </a:p>
      </dgm:t>
    </dgm:pt>
    <dgm:pt modelId="{CCE5BC12-9A1D-4997-8810-DA948AD9FCCD}" type="parTrans" cxnId="{057DE715-C2DD-4C29-B3F9-36A6D155568D}">
      <dgm:prSet/>
      <dgm:spPr/>
      <dgm:t>
        <a:bodyPr/>
        <a:lstStyle/>
        <a:p>
          <a:endParaRPr lang="en-US"/>
        </a:p>
      </dgm:t>
    </dgm:pt>
    <dgm:pt modelId="{0754E519-31EF-4707-99CA-C29D65574553}" type="sibTrans" cxnId="{057DE715-C2DD-4C29-B3F9-36A6D155568D}">
      <dgm:prSet/>
      <dgm:spPr/>
      <dgm:t>
        <a:bodyPr/>
        <a:lstStyle/>
        <a:p>
          <a:endParaRPr lang="en-US"/>
        </a:p>
      </dgm:t>
    </dgm:pt>
    <dgm:pt modelId="{F74D6CEF-A39A-4306-BBF1-76BB92CF9941}" type="pres">
      <dgm:prSet presAssocID="{7C861034-4F2C-49D2-B0CA-E9328BF87C3A}" presName="root" presStyleCnt="0">
        <dgm:presLayoutVars>
          <dgm:dir/>
          <dgm:resizeHandles val="exact"/>
        </dgm:presLayoutVars>
      </dgm:prSet>
      <dgm:spPr/>
    </dgm:pt>
    <dgm:pt modelId="{5B75BB44-EC61-4D74-88EF-813DA997E11E}" type="pres">
      <dgm:prSet presAssocID="{99F1B113-4847-4592-AE7E-CE9CBE51601C}" presName="compNode" presStyleCnt="0"/>
      <dgm:spPr/>
    </dgm:pt>
    <dgm:pt modelId="{EAB45428-5B2A-45A8-B0DE-E1D52AC27EC9}" type="pres">
      <dgm:prSet presAssocID="{99F1B113-4847-4592-AE7E-CE9CBE51601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F0341B0-1BA7-4608-AAC4-897ABAC0EC03}" type="pres">
      <dgm:prSet presAssocID="{99F1B113-4847-4592-AE7E-CE9CBE51601C}" presName="spaceRect" presStyleCnt="0"/>
      <dgm:spPr/>
    </dgm:pt>
    <dgm:pt modelId="{EDA54BC3-F17A-4156-A342-4B6CC5422064}" type="pres">
      <dgm:prSet presAssocID="{99F1B113-4847-4592-AE7E-CE9CBE51601C}" presName="textRect" presStyleLbl="revTx" presStyleIdx="0" presStyleCnt="7">
        <dgm:presLayoutVars>
          <dgm:chMax val="1"/>
          <dgm:chPref val="1"/>
        </dgm:presLayoutVars>
      </dgm:prSet>
      <dgm:spPr/>
    </dgm:pt>
    <dgm:pt modelId="{24021C2E-FAB2-4FBD-8F5E-0190FF47F1C1}" type="pres">
      <dgm:prSet presAssocID="{0DB4A801-5907-4EE6-A669-37654B28B240}" presName="sibTrans" presStyleCnt="0"/>
      <dgm:spPr/>
    </dgm:pt>
    <dgm:pt modelId="{E6350513-315C-406F-81DF-B7087AD0DF49}" type="pres">
      <dgm:prSet presAssocID="{31031A51-041F-45B4-BB26-1E7528630EE3}" presName="compNode" presStyleCnt="0"/>
      <dgm:spPr/>
    </dgm:pt>
    <dgm:pt modelId="{F1DCEDD5-3B04-4655-9F74-E22B4D51725A}" type="pres">
      <dgm:prSet presAssocID="{31031A51-041F-45B4-BB26-1E7528630EE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C4F51E3-D569-4104-B5FF-91D4B456DFA7}" type="pres">
      <dgm:prSet presAssocID="{31031A51-041F-45B4-BB26-1E7528630EE3}" presName="spaceRect" presStyleCnt="0"/>
      <dgm:spPr/>
    </dgm:pt>
    <dgm:pt modelId="{45BAE12B-2501-42BE-B297-2A71FC7FBB92}" type="pres">
      <dgm:prSet presAssocID="{31031A51-041F-45B4-BB26-1E7528630EE3}" presName="textRect" presStyleLbl="revTx" presStyleIdx="1" presStyleCnt="7">
        <dgm:presLayoutVars>
          <dgm:chMax val="1"/>
          <dgm:chPref val="1"/>
        </dgm:presLayoutVars>
      </dgm:prSet>
      <dgm:spPr/>
    </dgm:pt>
    <dgm:pt modelId="{F0E1B28A-D6C7-4BF4-8F8B-11E2E9FD9E1C}" type="pres">
      <dgm:prSet presAssocID="{0F11D64A-B1A3-4F9B-8739-73C33B804889}" presName="sibTrans" presStyleCnt="0"/>
      <dgm:spPr/>
    </dgm:pt>
    <dgm:pt modelId="{D05D421E-83F9-4B50-9359-EDE46D15DCD7}" type="pres">
      <dgm:prSet presAssocID="{E7FB9A2B-1072-4D78-A388-A7D64BE52FFA}" presName="compNode" presStyleCnt="0"/>
      <dgm:spPr/>
    </dgm:pt>
    <dgm:pt modelId="{17D2B2C6-56D3-444B-83B6-FF2D720BD915}" type="pres">
      <dgm:prSet presAssocID="{E7FB9A2B-1072-4D78-A388-A7D64BE52FF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C26A822A-F8F1-49E1-BF91-078D48CE9882}" type="pres">
      <dgm:prSet presAssocID="{E7FB9A2B-1072-4D78-A388-A7D64BE52FFA}" presName="spaceRect" presStyleCnt="0"/>
      <dgm:spPr/>
    </dgm:pt>
    <dgm:pt modelId="{88CF480A-1B0F-44E4-BE4D-C5032D359E57}" type="pres">
      <dgm:prSet presAssocID="{E7FB9A2B-1072-4D78-A388-A7D64BE52FFA}" presName="textRect" presStyleLbl="revTx" presStyleIdx="2" presStyleCnt="7">
        <dgm:presLayoutVars>
          <dgm:chMax val="1"/>
          <dgm:chPref val="1"/>
        </dgm:presLayoutVars>
      </dgm:prSet>
      <dgm:spPr/>
    </dgm:pt>
    <dgm:pt modelId="{46CB267D-3827-4312-93EA-538D6885EFE3}" type="pres">
      <dgm:prSet presAssocID="{29CA68A0-E89B-4EC0-B0CA-F80BD3103EF9}" presName="sibTrans" presStyleCnt="0"/>
      <dgm:spPr/>
    </dgm:pt>
    <dgm:pt modelId="{87ED1F77-3A1F-478D-9A5A-C9758FF36087}" type="pres">
      <dgm:prSet presAssocID="{01CAAA61-5A4D-4B6D-A05E-12BCCEC1A904}" presName="compNode" presStyleCnt="0"/>
      <dgm:spPr/>
    </dgm:pt>
    <dgm:pt modelId="{7881734D-54D6-42A2-B93A-22942B912978}" type="pres">
      <dgm:prSet presAssocID="{01CAAA61-5A4D-4B6D-A05E-12BCCEC1A90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B27752-37EE-401B-AB07-E65260C5EC70}" type="pres">
      <dgm:prSet presAssocID="{01CAAA61-5A4D-4B6D-A05E-12BCCEC1A904}" presName="spaceRect" presStyleCnt="0"/>
      <dgm:spPr/>
    </dgm:pt>
    <dgm:pt modelId="{098BF81F-78FC-4F4A-BCA4-004730890B9C}" type="pres">
      <dgm:prSet presAssocID="{01CAAA61-5A4D-4B6D-A05E-12BCCEC1A904}" presName="textRect" presStyleLbl="revTx" presStyleIdx="3" presStyleCnt="7">
        <dgm:presLayoutVars>
          <dgm:chMax val="1"/>
          <dgm:chPref val="1"/>
        </dgm:presLayoutVars>
      </dgm:prSet>
      <dgm:spPr/>
    </dgm:pt>
    <dgm:pt modelId="{418F11C2-D747-48D3-B239-7E43BE819DD9}" type="pres">
      <dgm:prSet presAssocID="{D462C843-E5B5-4830-8F69-359A6C942175}" presName="sibTrans" presStyleCnt="0"/>
      <dgm:spPr/>
    </dgm:pt>
    <dgm:pt modelId="{ACE3DD59-324C-45BC-ADF2-81D5F24911D3}" type="pres">
      <dgm:prSet presAssocID="{EF856DDD-502D-427A-BA45-6C5A4182169F}" presName="compNode" presStyleCnt="0"/>
      <dgm:spPr/>
    </dgm:pt>
    <dgm:pt modelId="{53E8FF40-A644-4D3D-81F8-E3945AFF38CC}" type="pres">
      <dgm:prSet presAssocID="{EF856DDD-502D-427A-BA45-6C5A4182169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1E6361-66D8-4448-886C-C874BF47E244}" type="pres">
      <dgm:prSet presAssocID="{EF856DDD-502D-427A-BA45-6C5A4182169F}" presName="spaceRect" presStyleCnt="0"/>
      <dgm:spPr/>
    </dgm:pt>
    <dgm:pt modelId="{75361DD0-1834-4F04-867C-BBDC17C415C1}" type="pres">
      <dgm:prSet presAssocID="{EF856DDD-502D-427A-BA45-6C5A4182169F}" presName="textRect" presStyleLbl="revTx" presStyleIdx="4" presStyleCnt="7">
        <dgm:presLayoutVars>
          <dgm:chMax val="1"/>
          <dgm:chPref val="1"/>
        </dgm:presLayoutVars>
      </dgm:prSet>
      <dgm:spPr/>
    </dgm:pt>
    <dgm:pt modelId="{5F5448CB-1896-4CAB-91C5-D0C2D70BE8B5}" type="pres">
      <dgm:prSet presAssocID="{D930D89A-E642-4933-8930-C0C2FCE8C069}" presName="sibTrans" presStyleCnt="0"/>
      <dgm:spPr/>
    </dgm:pt>
    <dgm:pt modelId="{E1B5FD39-CE20-4C65-A3B8-2650C3BFFE15}" type="pres">
      <dgm:prSet presAssocID="{65B1EF11-C21F-477C-B8F8-36AAE037E130}" presName="compNode" presStyleCnt="0"/>
      <dgm:spPr/>
    </dgm:pt>
    <dgm:pt modelId="{20181E18-0C61-424B-92FE-F4617C7A0788}" type="pres">
      <dgm:prSet presAssocID="{65B1EF11-C21F-477C-B8F8-36AAE037E13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DA6E0FE-B723-4A5B-A338-7653D954B693}" type="pres">
      <dgm:prSet presAssocID="{65B1EF11-C21F-477C-B8F8-36AAE037E130}" presName="spaceRect" presStyleCnt="0"/>
      <dgm:spPr/>
    </dgm:pt>
    <dgm:pt modelId="{489BC30F-27EE-45EC-BB99-2B46880B97FE}" type="pres">
      <dgm:prSet presAssocID="{65B1EF11-C21F-477C-B8F8-36AAE037E130}" presName="textRect" presStyleLbl="revTx" presStyleIdx="5" presStyleCnt="7">
        <dgm:presLayoutVars>
          <dgm:chMax val="1"/>
          <dgm:chPref val="1"/>
        </dgm:presLayoutVars>
      </dgm:prSet>
      <dgm:spPr/>
    </dgm:pt>
    <dgm:pt modelId="{0576F0E9-029F-4C55-AC74-435AEA02838D}" type="pres">
      <dgm:prSet presAssocID="{7F8740DD-474B-44A3-95BA-B6679D0BB7D2}" presName="sibTrans" presStyleCnt="0"/>
      <dgm:spPr/>
    </dgm:pt>
    <dgm:pt modelId="{B63444DB-3DD4-425C-9A27-9DC05BBE036B}" type="pres">
      <dgm:prSet presAssocID="{C861ED48-1F3F-4A49-86EA-77C992DA6A34}" presName="compNode" presStyleCnt="0"/>
      <dgm:spPr/>
    </dgm:pt>
    <dgm:pt modelId="{A883D584-5591-4ADB-8FC7-32181A3F7430}" type="pres">
      <dgm:prSet presAssocID="{C861ED48-1F3F-4A49-86EA-77C992DA6A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8F55035F-8E92-464F-8A33-4AB5C8CE86DA}" type="pres">
      <dgm:prSet presAssocID="{C861ED48-1F3F-4A49-86EA-77C992DA6A34}" presName="spaceRect" presStyleCnt="0"/>
      <dgm:spPr/>
    </dgm:pt>
    <dgm:pt modelId="{0EA0B2D2-778D-4D27-839D-2B61420EC810}" type="pres">
      <dgm:prSet presAssocID="{C861ED48-1F3F-4A49-86EA-77C992DA6A3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57DE715-C2DD-4C29-B3F9-36A6D155568D}" srcId="{7C861034-4F2C-49D2-B0CA-E9328BF87C3A}" destId="{C861ED48-1F3F-4A49-86EA-77C992DA6A34}" srcOrd="6" destOrd="0" parTransId="{CCE5BC12-9A1D-4997-8810-DA948AD9FCCD}" sibTransId="{0754E519-31EF-4707-99CA-C29D65574553}"/>
    <dgm:cxn modelId="{DCE2911A-6B9F-47C0-B983-3F4BC75923CB}" type="presOf" srcId="{31031A51-041F-45B4-BB26-1E7528630EE3}" destId="{45BAE12B-2501-42BE-B297-2A71FC7FBB92}" srcOrd="0" destOrd="0" presId="urn:microsoft.com/office/officeart/2018/2/layout/IconLabelList"/>
    <dgm:cxn modelId="{BD1E8442-8E27-4D6A-B7EE-EEC12BD99BEA}" srcId="{7C861034-4F2C-49D2-B0CA-E9328BF87C3A}" destId="{99F1B113-4847-4592-AE7E-CE9CBE51601C}" srcOrd="0" destOrd="0" parTransId="{1B872E57-2053-471A-B4DB-2EA3B7ED905B}" sibTransId="{0DB4A801-5907-4EE6-A669-37654B28B240}"/>
    <dgm:cxn modelId="{AE7E7845-72CF-4A7A-983F-825124D5D995}" srcId="{7C861034-4F2C-49D2-B0CA-E9328BF87C3A}" destId="{EF856DDD-502D-427A-BA45-6C5A4182169F}" srcOrd="4" destOrd="0" parTransId="{ECF0E521-3079-453B-ADDD-A1F584232571}" sibTransId="{D930D89A-E642-4933-8930-C0C2FCE8C069}"/>
    <dgm:cxn modelId="{37607F73-F47B-43E7-9FB1-A74B21DC11F7}" srcId="{7C861034-4F2C-49D2-B0CA-E9328BF87C3A}" destId="{65B1EF11-C21F-477C-B8F8-36AAE037E130}" srcOrd="5" destOrd="0" parTransId="{62AB7DA5-ACCC-45FC-A016-E456A8FC7080}" sibTransId="{7F8740DD-474B-44A3-95BA-B6679D0BB7D2}"/>
    <dgm:cxn modelId="{6BD0F054-0211-4F2A-A8AF-597D889AEF5F}" srcId="{7C861034-4F2C-49D2-B0CA-E9328BF87C3A}" destId="{E7FB9A2B-1072-4D78-A388-A7D64BE52FFA}" srcOrd="2" destOrd="0" parTransId="{8195CB8D-C010-4CE0-8407-BAB8DE26C098}" sibTransId="{29CA68A0-E89B-4EC0-B0CA-F80BD3103EF9}"/>
    <dgm:cxn modelId="{F74E9D78-FC9F-4CFE-922F-2FD88E9C47DA}" type="presOf" srcId="{65B1EF11-C21F-477C-B8F8-36AAE037E130}" destId="{489BC30F-27EE-45EC-BB99-2B46880B97FE}" srcOrd="0" destOrd="0" presId="urn:microsoft.com/office/officeart/2018/2/layout/IconLabelList"/>
    <dgm:cxn modelId="{CBF4787F-5AB1-41DB-AAA2-26E90594B203}" srcId="{7C861034-4F2C-49D2-B0CA-E9328BF87C3A}" destId="{31031A51-041F-45B4-BB26-1E7528630EE3}" srcOrd="1" destOrd="0" parTransId="{A58DC6D7-3A17-4779-B90D-B4EAEF1A02DD}" sibTransId="{0F11D64A-B1A3-4F9B-8739-73C33B804889}"/>
    <dgm:cxn modelId="{6A07618A-5B39-4C79-8001-5BE06D088D6E}" type="presOf" srcId="{EF856DDD-502D-427A-BA45-6C5A4182169F}" destId="{75361DD0-1834-4F04-867C-BBDC17C415C1}" srcOrd="0" destOrd="0" presId="urn:microsoft.com/office/officeart/2018/2/layout/IconLabelList"/>
    <dgm:cxn modelId="{9FAD048D-43D9-452A-AE51-183EB586494F}" type="presOf" srcId="{C861ED48-1F3F-4A49-86EA-77C992DA6A34}" destId="{0EA0B2D2-778D-4D27-839D-2B61420EC810}" srcOrd="0" destOrd="0" presId="urn:microsoft.com/office/officeart/2018/2/layout/IconLabelList"/>
    <dgm:cxn modelId="{2EE21491-6AAF-4725-9D44-0E085741F5C1}" type="presOf" srcId="{01CAAA61-5A4D-4B6D-A05E-12BCCEC1A904}" destId="{098BF81F-78FC-4F4A-BCA4-004730890B9C}" srcOrd="0" destOrd="0" presId="urn:microsoft.com/office/officeart/2018/2/layout/IconLabelList"/>
    <dgm:cxn modelId="{0746D594-6B09-4493-A4F8-A9C77628D167}" type="presOf" srcId="{E7FB9A2B-1072-4D78-A388-A7D64BE52FFA}" destId="{88CF480A-1B0F-44E4-BE4D-C5032D359E57}" srcOrd="0" destOrd="0" presId="urn:microsoft.com/office/officeart/2018/2/layout/IconLabelList"/>
    <dgm:cxn modelId="{17B4A096-4909-4BF1-8A57-08082FAB2F56}" type="presOf" srcId="{7C861034-4F2C-49D2-B0CA-E9328BF87C3A}" destId="{F74D6CEF-A39A-4306-BBF1-76BB92CF9941}" srcOrd="0" destOrd="0" presId="urn:microsoft.com/office/officeart/2018/2/layout/IconLabelList"/>
    <dgm:cxn modelId="{9075ADBA-90EB-4393-A492-AC225D59214C}" type="presOf" srcId="{99F1B113-4847-4592-AE7E-CE9CBE51601C}" destId="{EDA54BC3-F17A-4156-A342-4B6CC5422064}" srcOrd="0" destOrd="0" presId="urn:microsoft.com/office/officeart/2018/2/layout/IconLabelList"/>
    <dgm:cxn modelId="{6AE994C7-7A4C-49FF-AE2C-19B704893DE1}" srcId="{7C861034-4F2C-49D2-B0CA-E9328BF87C3A}" destId="{01CAAA61-5A4D-4B6D-A05E-12BCCEC1A904}" srcOrd="3" destOrd="0" parTransId="{DE01C069-1B53-4476-BC41-3EE5F7DD3719}" sibTransId="{D462C843-E5B5-4830-8F69-359A6C942175}"/>
    <dgm:cxn modelId="{7CB2E2CD-61F0-425A-9B80-BE8C62B7A4FA}" type="presParOf" srcId="{F74D6CEF-A39A-4306-BBF1-76BB92CF9941}" destId="{5B75BB44-EC61-4D74-88EF-813DA997E11E}" srcOrd="0" destOrd="0" presId="urn:microsoft.com/office/officeart/2018/2/layout/IconLabelList"/>
    <dgm:cxn modelId="{9C24F4CB-56E4-47AB-9939-9C434371E869}" type="presParOf" srcId="{5B75BB44-EC61-4D74-88EF-813DA997E11E}" destId="{EAB45428-5B2A-45A8-B0DE-E1D52AC27EC9}" srcOrd="0" destOrd="0" presId="urn:microsoft.com/office/officeart/2018/2/layout/IconLabelList"/>
    <dgm:cxn modelId="{440931D7-610C-4059-B0DB-B49BFA61573F}" type="presParOf" srcId="{5B75BB44-EC61-4D74-88EF-813DA997E11E}" destId="{5F0341B0-1BA7-4608-AAC4-897ABAC0EC03}" srcOrd="1" destOrd="0" presId="urn:microsoft.com/office/officeart/2018/2/layout/IconLabelList"/>
    <dgm:cxn modelId="{4743B8A9-6363-4043-8CC1-C08850AE8F7C}" type="presParOf" srcId="{5B75BB44-EC61-4D74-88EF-813DA997E11E}" destId="{EDA54BC3-F17A-4156-A342-4B6CC5422064}" srcOrd="2" destOrd="0" presId="urn:microsoft.com/office/officeart/2018/2/layout/IconLabelList"/>
    <dgm:cxn modelId="{9EBA69E8-A48B-4033-8CB7-67D9F2BB61DD}" type="presParOf" srcId="{F74D6CEF-A39A-4306-BBF1-76BB92CF9941}" destId="{24021C2E-FAB2-4FBD-8F5E-0190FF47F1C1}" srcOrd="1" destOrd="0" presId="urn:microsoft.com/office/officeart/2018/2/layout/IconLabelList"/>
    <dgm:cxn modelId="{AB67A65A-7648-486D-97B5-4A4E13EEDA54}" type="presParOf" srcId="{F74D6CEF-A39A-4306-BBF1-76BB92CF9941}" destId="{E6350513-315C-406F-81DF-B7087AD0DF49}" srcOrd="2" destOrd="0" presId="urn:microsoft.com/office/officeart/2018/2/layout/IconLabelList"/>
    <dgm:cxn modelId="{B351C233-57A3-4D31-95F9-2B10583445A7}" type="presParOf" srcId="{E6350513-315C-406F-81DF-B7087AD0DF49}" destId="{F1DCEDD5-3B04-4655-9F74-E22B4D51725A}" srcOrd="0" destOrd="0" presId="urn:microsoft.com/office/officeart/2018/2/layout/IconLabelList"/>
    <dgm:cxn modelId="{B53759DF-E170-44FB-B3E2-B5E03566C0FE}" type="presParOf" srcId="{E6350513-315C-406F-81DF-B7087AD0DF49}" destId="{9C4F51E3-D569-4104-B5FF-91D4B456DFA7}" srcOrd="1" destOrd="0" presId="urn:microsoft.com/office/officeart/2018/2/layout/IconLabelList"/>
    <dgm:cxn modelId="{AA85094A-4BC4-467D-A025-E88C55D8229E}" type="presParOf" srcId="{E6350513-315C-406F-81DF-B7087AD0DF49}" destId="{45BAE12B-2501-42BE-B297-2A71FC7FBB92}" srcOrd="2" destOrd="0" presId="urn:microsoft.com/office/officeart/2018/2/layout/IconLabelList"/>
    <dgm:cxn modelId="{60BD354B-BE43-42CB-A032-05DA37F2C7C8}" type="presParOf" srcId="{F74D6CEF-A39A-4306-BBF1-76BB92CF9941}" destId="{F0E1B28A-D6C7-4BF4-8F8B-11E2E9FD9E1C}" srcOrd="3" destOrd="0" presId="urn:microsoft.com/office/officeart/2018/2/layout/IconLabelList"/>
    <dgm:cxn modelId="{D3693DAE-CC62-4A16-8121-BA0CA4AF1307}" type="presParOf" srcId="{F74D6CEF-A39A-4306-BBF1-76BB92CF9941}" destId="{D05D421E-83F9-4B50-9359-EDE46D15DCD7}" srcOrd="4" destOrd="0" presId="urn:microsoft.com/office/officeart/2018/2/layout/IconLabelList"/>
    <dgm:cxn modelId="{F6BF4FC2-1488-4A97-A78C-DFE05C51CDF7}" type="presParOf" srcId="{D05D421E-83F9-4B50-9359-EDE46D15DCD7}" destId="{17D2B2C6-56D3-444B-83B6-FF2D720BD915}" srcOrd="0" destOrd="0" presId="urn:microsoft.com/office/officeart/2018/2/layout/IconLabelList"/>
    <dgm:cxn modelId="{E6C657E8-CB2B-40BC-BAA9-E087754384C8}" type="presParOf" srcId="{D05D421E-83F9-4B50-9359-EDE46D15DCD7}" destId="{C26A822A-F8F1-49E1-BF91-078D48CE9882}" srcOrd="1" destOrd="0" presId="urn:microsoft.com/office/officeart/2018/2/layout/IconLabelList"/>
    <dgm:cxn modelId="{D08B4E40-FAF5-4340-90B6-293FF02E6296}" type="presParOf" srcId="{D05D421E-83F9-4B50-9359-EDE46D15DCD7}" destId="{88CF480A-1B0F-44E4-BE4D-C5032D359E57}" srcOrd="2" destOrd="0" presId="urn:microsoft.com/office/officeart/2018/2/layout/IconLabelList"/>
    <dgm:cxn modelId="{CCFDF696-D347-4E3E-B7B4-8801BACE8107}" type="presParOf" srcId="{F74D6CEF-A39A-4306-BBF1-76BB92CF9941}" destId="{46CB267D-3827-4312-93EA-538D6885EFE3}" srcOrd="5" destOrd="0" presId="urn:microsoft.com/office/officeart/2018/2/layout/IconLabelList"/>
    <dgm:cxn modelId="{3137FFA2-153D-44DC-A34A-E624D69029C5}" type="presParOf" srcId="{F74D6CEF-A39A-4306-BBF1-76BB92CF9941}" destId="{87ED1F77-3A1F-478D-9A5A-C9758FF36087}" srcOrd="6" destOrd="0" presId="urn:microsoft.com/office/officeart/2018/2/layout/IconLabelList"/>
    <dgm:cxn modelId="{03B22831-0FD6-412F-8EBA-8EBD06A2BA6B}" type="presParOf" srcId="{87ED1F77-3A1F-478D-9A5A-C9758FF36087}" destId="{7881734D-54D6-42A2-B93A-22942B912978}" srcOrd="0" destOrd="0" presId="urn:microsoft.com/office/officeart/2018/2/layout/IconLabelList"/>
    <dgm:cxn modelId="{C5E7932D-255F-4D58-A630-36D51B825626}" type="presParOf" srcId="{87ED1F77-3A1F-478D-9A5A-C9758FF36087}" destId="{19B27752-37EE-401B-AB07-E65260C5EC70}" srcOrd="1" destOrd="0" presId="urn:microsoft.com/office/officeart/2018/2/layout/IconLabelList"/>
    <dgm:cxn modelId="{6B1D4CF6-8035-4045-8C41-93A4FC666559}" type="presParOf" srcId="{87ED1F77-3A1F-478D-9A5A-C9758FF36087}" destId="{098BF81F-78FC-4F4A-BCA4-004730890B9C}" srcOrd="2" destOrd="0" presId="urn:microsoft.com/office/officeart/2018/2/layout/IconLabelList"/>
    <dgm:cxn modelId="{38C1301E-ECA1-49FA-B435-8165A68479CD}" type="presParOf" srcId="{F74D6CEF-A39A-4306-BBF1-76BB92CF9941}" destId="{418F11C2-D747-48D3-B239-7E43BE819DD9}" srcOrd="7" destOrd="0" presId="urn:microsoft.com/office/officeart/2018/2/layout/IconLabelList"/>
    <dgm:cxn modelId="{255ABA72-D197-4F44-B31F-B40E7B8A0C60}" type="presParOf" srcId="{F74D6CEF-A39A-4306-BBF1-76BB92CF9941}" destId="{ACE3DD59-324C-45BC-ADF2-81D5F24911D3}" srcOrd="8" destOrd="0" presId="urn:microsoft.com/office/officeart/2018/2/layout/IconLabelList"/>
    <dgm:cxn modelId="{775A0027-AD9B-4E0E-8693-5519DE01D60C}" type="presParOf" srcId="{ACE3DD59-324C-45BC-ADF2-81D5F24911D3}" destId="{53E8FF40-A644-4D3D-81F8-E3945AFF38CC}" srcOrd="0" destOrd="0" presId="urn:microsoft.com/office/officeart/2018/2/layout/IconLabelList"/>
    <dgm:cxn modelId="{B8E0D29B-56D7-48D5-A7CE-A3D7B560DBFB}" type="presParOf" srcId="{ACE3DD59-324C-45BC-ADF2-81D5F24911D3}" destId="{A31E6361-66D8-4448-886C-C874BF47E244}" srcOrd="1" destOrd="0" presId="urn:microsoft.com/office/officeart/2018/2/layout/IconLabelList"/>
    <dgm:cxn modelId="{2C882EDD-6778-4D2B-A344-1D69A08417D3}" type="presParOf" srcId="{ACE3DD59-324C-45BC-ADF2-81D5F24911D3}" destId="{75361DD0-1834-4F04-867C-BBDC17C415C1}" srcOrd="2" destOrd="0" presId="urn:microsoft.com/office/officeart/2018/2/layout/IconLabelList"/>
    <dgm:cxn modelId="{E07B12C4-BD5D-47B9-AEE9-7DAD8D97599B}" type="presParOf" srcId="{F74D6CEF-A39A-4306-BBF1-76BB92CF9941}" destId="{5F5448CB-1896-4CAB-91C5-D0C2D70BE8B5}" srcOrd="9" destOrd="0" presId="urn:microsoft.com/office/officeart/2018/2/layout/IconLabelList"/>
    <dgm:cxn modelId="{1D4D4A50-9650-4794-A8E5-1703BE2FEC55}" type="presParOf" srcId="{F74D6CEF-A39A-4306-BBF1-76BB92CF9941}" destId="{E1B5FD39-CE20-4C65-A3B8-2650C3BFFE15}" srcOrd="10" destOrd="0" presId="urn:microsoft.com/office/officeart/2018/2/layout/IconLabelList"/>
    <dgm:cxn modelId="{453307CB-9DC8-4D0D-9081-63483842D436}" type="presParOf" srcId="{E1B5FD39-CE20-4C65-A3B8-2650C3BFFE15}" destId="{20181E18-0C61-424B-92FE-F4617C7A0788}" srcOrd="0" destOrd="0" presId="urn:microsoft.com/office/officeart/2018/2/layout/IconLabelList"/>
    <dgm:cxn modelId="{09C7E3E3-8C95-46C0-8054-18855EC08268}" type="presParOf" srcId="{E1B5FD39-CE20-4C65-A3B8-2650C3BFFE15}" destId="{7DA6E0FE-B723-4A5B-A338-7653D954B693}" srcOrd="1" destOrd="0" presId="urn:microsoft.com/office/officeart/2018/2/layout/IconLabelList"/>
    <dgm:cxn modelId="{467E9DB1-87D8-4F44-9A69-A7FBECA39855}" type="presParOf" srcId="{E1B5FD39-CE20-4C65-A3B8-2650C3BFFE15}" destId="{489BC30F-27EE-45EC-BB99-2B46880B97FE}" srcOrd="2" destOrd="0" presId="urn:microsoft.com/office/officeart/2018/2/layout/IconLabelList"/>
    <dgm:cxn modelId="{4F766C27-8BBA-4A4D-B400-4D1662E13398}" type="presParOf" srcId="{F74D6CEF-A39A-4306-BBF1-76BB92CF9941}" destId="{0576F0E9-029F-4C55-AC74-435AEA02838D}" srcOrd="11" destOrd="0" presId="urn:microsoft.com/office/officeart/2018/2/layout/IconLabelList"/>
    <dgm:cxn modelId="{E9DC0B1E-1F6B-4C8E-BBCE-FFE98B1EA1A5}" type="presParOf" srcId="{F74D6CEF-A39A-4306-BBF1-76BB92CF9941}" destId="{B63444DB-3DD4-425C-9A27-9DC05BBE036B}" srcOrd="12" destOrd="0" presId="urn:microsoft.com/office/officeart/2018/2/layout/IconLabelList"/>
    <dgm:cxn modelId="{0CA14AB6-D3E7-425F-92E3-88E000823D35}" type="presParOf" srcId="{B63444DB-3DD4-425C-9A27-9DC05BBE036B}" destId="{A883D584-5591-4ADB-8FC7-32181A3F7430}" srcOrd="0" destOrd="0" presId="urn:microsoft.com/office/officeart/2018/2/layout/IconLabelList"/>
    <dgm:cxn modelId="{676DD4C3-C624-4944-B302-16C55D172140}" type="presParOf" srcId="{B63444DB-3DD4-425C-9A27-9DC05BBE036B}" destId="{8F55035F-8E92-464F-8A33-4AB5C8CE86DA}" srcOrd="1" destOrd="0" presId="urn:microsoft.com/office/officeart/2018/2/layout/IconLabelList"/>
    <dgm:cxn modelId="{DFBCF711-4170-4C45-AB91-AB20B3180F36}" type="presParOf" srcId="{B63444DB-3DD4-425C-9A27-9DC05BBE036B}" destId="{0EA0B2D2-778D-4D27-839D-2B61420EC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2C746-7D6B-4F88-9956-9FE9278DEB4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6970B-49F6-43B4-825A-F43CEBB2CE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Frontend Technologies Used:</a:t>
          </a:r>
          <a:endParaRPr lang="en-US"/>
        </a:p>
      </dgm:t>
    </dgm:pt>
    <dgm:pt modelId="{1515C8BB-5743-490B-B8C6-0C5FFA3E794B}" type="parTrans" cxnId="{09D71E9F-16BA-41A2-BE03-461E39870A3D}">
      <dgm:prSet/>
      <dgm:spPr/>
      <dgm:t>
        <a:bodyPr/>
        <a:lstStyle/>
        <a:p>
          <a:endParaRPr lang="en-US"/>
        </a:p>
      </dgm:t>
    </dgm:pt>
    <dgm:pt modelId="{36E2C41E-0848-4C33-9C6D-07258AD04EB8}" type="sibTrans" cxnId="{09D71E9F-16BA-41A2-BE03-461E39870A3D}">
      <dgm:prSet/>
      <dgm:spPr/>
      <dgm:t>
        <a:bodyPr/>
        <a:lstStyle/>
        <a:p>
          <a:endParaRPr lang="en-US"/>
        </a:p>
      </dgm:t>
    </dgm:pt>
    <dgm:pt modelId="{51E88CCF-E7EA-48AC-940B-394E6B5A24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HTML</a:t>
          </a:r>
          <a:r>
            <a:rPr lang="en-IN"/>
            <a:t>: Structure of the web pages</a:t>
          </a:r>
          <a:endParaRPr lang="en-US"/>
        </a:p>
      </dgm:t>
    </dgm:pt>
    <dgm:pt modelId="{CBFFBCC7-9393-403F-A855-F5C8E0161084}" type="parTrans" cxnId="{8203AD28-DC02-4D56-9CDA-554B045D20DE}">
      <dgm:prSet/>
      <dgm:spPr/>
      <dgm:t>
        <a:bodyPr/>
        <a:lstStyle/>
        <a:p>
          <a:endParaRPr lang="en-US"/>
        </a:p>
      </dgm:t>
    </dgm:pt>
    <dgm:pt modelId="{EB838099-215A-4B7E-B33E-730F4DFA01B4}" type="sibTrans" cxnId="{8203AD28-DC02-4D56-9CDA-554B045D20DE}">
      <dgm:prSet/>
      <dgm:spPr/>
      <dgm:t>
        <a:bodyPr/>
        <a:lstStyle/>
        <a:p>
          <a:endParaRPr lang="en-US"/>
        </a:p>
      </dgm:t>
    </dgm:pt>
    <dgm:pt modelId="{9F596CAB-E22C-4352-8DF6-E44C5B785C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CSS</a:t>
          </a:r>
          <a:r>
            <a:rPr lang="en-IN"/>
            <a:t>: Styling and layout design</a:t>
          </a:r>
          <a:endParaRPr lang="en-US"/>
        </a:p>
      </dgm:t>
    </dgm:pt>
    <dgm:pt modelId="{22DE046A-98DC-49F4-B1FE-D32B8059E7DE}" type="parTrans" cxnId="{3C19CC63-1EF7-483A-A20A-E5537B45967D}">
      <dgm:prSet/>
      <dgm:spPr/>
      <dgm:t>
        <a:bodyPr/>
        <a:lstStyle/>
        <a:p>
          <a:endParaRPr lang="en-US"/>
        </a:p>
      </dgm:t>
    </dgm:pt>
    <dgm:pt modelId="{DF7D34A5-3534-4558-9E50-E3F9744A76CB}" type="sibTrans" cxnId="{3C19CC63-1EF7-483A-A20A-E5537B45967D}">
      <dgm:prSet/>
      <dgm:spPr/>
      <dgm:t>
        <a:bodyPr/>
        <a:lstStyle/>
        <a:p>
          <a:endParaRPr lang="en-US"/>
        </a:p>
      </dgm:t>
    </dgm:pt>
    <dgm:pt modelId="{4CE5327A-7247-460F-B75A-E88B7F660E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JAVASCRIPT</a:t>
          </a:r>
          <a:r>
            <a:rPr lang="en-IN"/>
            <a:t>: For Functional In Web Page </a:t>
          </a:r>
          <a:endParaRPr lang="en-US"/>
        </a:p>
      </dgm:t>
    </dgm:pt>
    <dgm:pt modelId="{B49C7A5C-312D-4484-B65E-D12EE6306C88}" type="parTrans" cxnId="{5AB19DA7-528D-4581-9E14-6EB9DEFC9402}">
      <dgm:prSet/>
      <dgm:spPr/>
      <dgm:t>
        <a:bodyPr/>
        <a:lstStyle/>
        <a:p>
          <a:endParaRPr lang="en-US"/>
        </a:p>
      </dgm:t>
    </dgm:pt>
    <dgm:pt modelId="{C30CA53E-C3B7-4DB9-9A22-E3730A19AE9E}" type="sibTrans" cxnId="{5AB19DA7-528D-4581-9E14-6EB9DEFC9402}">
      <dgm:prSet/>
      <dgm:spPr/>
      <dgm:t>
        <a:bodyPr/>
        <a:lstStyle/>
        <a:p>
          <a:endParaRPr lang="en-US"/>
        </a:p>
      </dgm:t>
    </dgm:pt>
    <dgm:pt modelId="{CAB912F6-50CF-4529-905C-661AD35A9C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Backend Technologies Used:</a:t>
          </a:r>
          <a:endParaRPr lang="en-US"/>
        </a:p>
      </dgm:t>
    </dgm:pt>
    <dgm:pt modelId="{E0B4A394-BED4-4A99-84DB-E3E9E8CA3002}" type="parTrans" cxnId="{5C109BE3-A1AA-47B5-98FC-7A3615D680BF}">
      <dgm:prSet/>
      <dgm:spPr/>
      <dgm:t>
        <a:bodyPr/>
        <a:lstStyle/>
        <a:p>
          <a:endParaRPr lang="en-US"/>
        </a:p>
      </dgm:t>
    </dgm:pt>
    <dgm:pt modelId="{D201A27C-47E0-40C1-9009-6ED59AEA5BB7}" type="sibTrans" cxnId="{5C109BE3-A1AA-47B5-98FC-7A3615D680BF}">
      <dgm:prSet/>
      <dgm:spPr/>
      <dgm:t>
        <a:bodyPr/>
        <a:lstStyle/>
        <a:p>
          <a:endParaRPr lang="en-US"/>
        </a:p>
      </dgm:t>
    </dgm:pt>
    <dgm:pt modelId="{08F8BCC3-C54A-4BCC-9B6A-CFC4793E83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PHP</a:t>
          </a:r>
          <a:r>
            <a:rPr lang="en-IN"/>
            <a:t>: Server-side scripting to process requests and interact with the database</a:t>
          </a:r>
          <a:endParaRPr lang="en-US"/>
        </a:p>
      </dgm:t>
    </dgm:pt>
    <dgm:pt modelId="{BC93FC54-3A42-4B36-9111-B504CAEEF907}" type="parTrans" cxnId="{791F3C6B-75CE-4F04-8C7B-0E4081FCD2D9}">
      <dgm:prSet/>
      <dgm:spPr/>
      <dgm:t>
        <a:bodyPr/>
        <a:lstStyle/>
        <a:p>
          <a:endParaRPr lang="en-US"/>
        </a:p>
      </dgm:t>
    </dgm:pt>
    <dgm:pt modelId="{1C13AFB9-D52D-4656-81E3-92B48D57AB57}" type="sibTrans" cxnId="{791F3C6B-75CE-4F04-8C7B-0E4081FCD2D9}">
      <dgm:prSet/>
      <dgm:spPr/>
      <dgm:t>
        <a:bodyPr/>
        <a:lstStyle/>
        <a:p>
          <a:endParaRPr lang="en-US"/>
        </a:p>
      </dgm:t>
    </dgm:pt>
    <dgm:pt modelId="{843CF595-FE58-4C86-BDC4-F5B9D7AA015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MySQL</a:t>
          </a:r>
          <a:r>
            <a:rPr lang="en-IN"/>
            <a:t>: Relational database management system to store user, room, and leave data</a:t>
          </a:r>
          <a:endParaRPr lang="en-US"/>
        </a:p>
      </dgm:t>
    </dgm:pt>
    <dgm:pt modelId="{5E1D332A-2DE7-4315-9B28-3A9D3A6F96BC}" type="parTrans" cxnId="{6C6A023B-57BC-4191-99A7-6C7A5E4128EF}">
      <dgm:prSet/>
      <dgm:spPr/>
      <dgm:t>
        <a:bodyPr/>
        <a:lstStyle/>
        <a:p>
          <a:endParaRPr lang="en-US"/>
        </a:p>
      </dgm:t>
    </dgm:pt>
    <dgm:pt modelId="{E8A2564F-ED3C-4C7A-BDA0-72E0B2F57CAB}" type="sibTrans" cxnId="{6C6A023B-57BC-4191-99A7-6C7A5E4128EF}">
      <dgm:prSet/>
      <dgm:spPr/>
      <dgm:t>
        <a:bodyPr/>
        <a:lstStyle/>
        <a:p>
          <a:endParaRPr lang="en-US"/>
        </a:p>
      </dgm:t>
    </dgm:pt>
    <dgm:pt modelId="{EF985AB2-0DEE-4D41-B20F-E297B1AAC23D}" type="pres">
      <dgm:prSet presAssocID="{0DD2C746-7D6B-4F88-9956-9FE9278DEB4E}" presName="root" presStyleCnt="0">
        <dgm:presLayoutVars>
          <dgm:dir/>
          <dgm:resizeHandles val="exact"/>
        </dgm:presLayoutVars>
      </dgm:prSet>
      <dgm:spPr/>
    </dgm:pt>
    <dgm:pt modelId="{56491DD2-4B8E-4E70-B359-3CBD24B08040}" type="pres">
      <dgm:prSet presAssocID="{26C6970B-49F6-43B4-825A-F43CEBB2CE33}" presName="compNode" presStyleCnt="0"/>
      <dgm:spPr/>
    </dgm:pt>
    <dgm:pt modelId="{129E7CFC-CE53-495E-859C-34766DBACB5E}" type="pres">
      <dgm:prSet presAssocID="{26C6970B-49F6-43B4-825A-F43CEBB2CE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24CDF0-C0C3-4A33-BD45-D74EE594ECC8}" type="pres">
      <dgm:prSet presAssocID="{26C6970B-49F6-43B4-825A-F43CEBB2CE33}" presName="iconSpace" presStyleCnt="0"/>
      <dgm:spPr/>
    </dgm:pt>
    <dgm:pt modelId="{39F6D326-9CD8-43CA-B94A-860A4BDF3989}" type="pres">
      <dgm:prSet presAssocID="{26C6970B-49F6-43B4-825A-F43CEBB2CE33}" presName="parTx" presStyleLbl="revTx" presStyleIdx="0" presStyleCnt="4">
        <dgm:presLayoutVars>
          <dgm:chMax val="0"/>
          <dgm:chPref val="0"/>
        </dgm:presLayoutVars>
      </dgm:prSet>
      <dgm:spPr/>
    </dgm:pt>
    <dgm:pt modelId="{3118D010-2EF2-45D5-A99D-A8D4C877DD82}" type="pres">
      <dgm:prSet presAssocID="{26C6970B-49F6-43B4-825A-F43CEBB2CE33}" presName="txSpace" presStyleCnt="0"/>
      <dgm:spPr/>
    </dgm:pt>
    <dgm:pt modelId="{361BE155-7CF6-43A5-A5BA-4B298F7D5BC4}" type="pres">
      <dgm:prSet presAssocID="{26C6970B-49F6-43B4-825A-F43CEBB2CE33}" presName="desTx" presStyleLbl="revTx" presStyleIdx="1" presStyleCnt="4">
        <dgm:presLayoutVars/>
      </dgm:prSet>
      <dgm:spPr/>
    </dgm:pt>
    <dgm:pt modelId="{4B732F89-F7FB-4DD4-8C5E-CBD5EBC01889}" type="pres">
      <dgm:prSet presAssocID="{36E2C41E-0848-4C33-9C6D-07258AD04EB8}" presName="sibTrans" presStyleCnt="0"/>
      <dgm:spPr/>
    </dgm:pt>
    <dgm:pt modelId="{174D771E-2F12-45E9-8B60-790EA3FC59F7}" type="pres">
      <dgm:prSet presAssocID="{CAB912F6-50CF-4529-905C-661AD35A9C9E}" presName="compNode" presStyleCnt="0"/>
      <dgm:spPr/>
    </dgm:pt>
    <dgm:pt modelId="{EE92189B-0B26-48C4-948A-AA8EB6158397}" type="pres">
      <dgm:prSet presAssocID="{CAB912F6-50CF-4529-905C-661AD35A9C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87BE015-5CF5-4FF6-A813-038D6C1C2887}" type="pres">
      <dgm:prSet presAssocID="{CAB912F6-50CF-4529-905C-661AD35A9C9E}" presName="iconSpace" presStyleCnt="0"/>
      <dgm:spPr/>
    </dgm:pt>
    <dgm:pt modelId="{30F81C74-3E82-4EDC-830E-777AD24101D9}" type="pres">
      <dgm:prSet presAssocID="{CAB912F6-50CF-4529-905C-661AD35A9C9E}" presName="parTx" presStyleLbl="revTx" presStyleIdx="2" presStyleCnt="4">
        <dgm:presLayoutVars>
          <dgm:chMax val="0"/>
          <dgm:chPref val="0"/>
        </dgm:presLayoutVars>
      </dgm:prSet>
      <dgm:spPr/>
    </dgm:pt>
    <dgm:pt modelId="{BB3A5CC6-5B30-4847-8F3C-49C4BA292AA4}" type="pres">
      <dgm:prSet presAssocID="{CAB912F6-50CF-4529-905C-661AD35A9C9E}" presName="txSpace" presStyleCnt="0"/>
      <dgm:spPr/>
    </dgm:pt>
    <dgm:pt modelId="{7BAB6B45-94C3-40C2-BE4D-C44D2D5F5787}" type="pres">
      <dgm:prSet presAssocID="{CAB912F6-50CF-4529-905C-661AD35A9C9E}" presName="desTx" presStyleLbl="revTx" presStyleIdx="3" presStyleCnt="4">
        <dgm:presLayoutVars/>
      </dgm:prSet>
      <dgm:spPr/>
    </dgm:pt>
  </dgm:ptLst>
  <dgm:cxnLst>
    <dgm:cxn modelId="{8203AD28-DC02-4D56-9CDA-554B045D20DE}" srcId="{26C6970B-49F6-43B4-825A-F43CEBB2CE33}" destId="{51E88CCF-E7EA-48AC-940B-394E6B5A2427}" srcOrd="0" destOrd="0" parTransId="{CBFFBCC7-9393-403F-A855-F5C8E0161084}" sibTransId="{EB838099-215A-4B7E-B33E-730F4DFA01B4}"/>
    <dgm:cxn modelId="{608B442D-CB3A-4932-91A2-7B0C9E6F49FD}" type="presOf" srcId="{843CF595-FE58-4C86-BDC4-F5B9D7AA015E}" destId="{7BAB6B45-94C3-40C2-BE4D-C44D2D5F5787}" srcOrd="0" destOrd="1" presId="urn:microsoft.com/office/officeart/2018/2/layout/IconLabelDescriptionList"/>
    <dgm:cxn modelId="{6C6A023B-57BC-4191-99A7-6C7A5E4128EF}" srcId="{CAB912F6-50CF-4529-905C-661AD35A9C9E}" destId="{843CF595-FE58-4C86-BDC4-F5B9D7AA015E}" srcOrd="1" destOrd="0" parTransId="{5E1D332A-2DE7-4315-9B28-3A9D3A6F96BC}" sibTransId="{E8A2564F-ED3C-4C7A-BDA0-72E0B2F57CAB}"/>
    <dgm:cxn modelId="{F22D8E42-26CD-45F6-98EE-62824C6DF465}" type="presOf" srcId="{9F596CAB-E22C-4352-8DF6-E44C5B785CFB}" destId="{361BE155-7CF6-43A5-A5BA-4B298F7D5BC4}" srcOrd="0" destOrd="1" presId="urn:microsoft.com/office/officeart/2018/2/layout/IconLabelDescriptionList"/>
    <dgm:cxn modelId="{1146BC43-A4B9-4EC0-9AF4-50F0E9238CEE}" type="presOf" srcId="{4CE5327A-7247-460F-B75A-E88B7F660E76}" destId="{361BE155-7CF6-43A5-A5BA-4B298F7D5BC4}" srcOrd="0" destOrd="2" presId="urn:microsoft.com/office/officeart/2018/2/layout/IconLabelDescriptionList"/>
    <dgm:cxn modelId="{3C19CC63-1EF7-483A-A20A-E5537B45967D}" srcId="{26C6970B-49F6-43B4-825A-F43CEBB2CE33}" destId="{9F596CAB-E22C-4352-8DF6-E44C5B785CFB}" srcOrd="1" destOrd="0" parTransId="{22DE046A-98DC-49F4-B1FE-D32B8059E7DE}" sibTransId="{DF7D34A5-3534-4558-9E50-E3F9744A76CB}"/>
    <dgm:cxn modelId="{791F3C6B-75CE-4F04-8C7B-0E4081FCD2D9}" srcId="{CAB912F6-50CF-4529-905C-661AD35A9C9E}" destId="{08F8BCC3-C54A-4BCC-9B6A-CFC4793E83DF}" srcOrd="0" destOrd="0" parTransId="{BC93FC54-3A42-4B36-9111-B504CAEEF907}" sibTransId="{1C13AFB9-D52D-4656-81E3-92B48D57AB57}"/>
    <dgm:cxn modelId="{5EF01D83-54BB-4F50-9ACD-D1041675DC3E}" type="presOf" srcId="{51E88CCF-E7EA-48AC-940B-394E6B5A2427}" destId="{361BE155-7CF6-43A5-A5BA-4B298F7D5BC4}" srcOrd="0" destOrd="0" presId="urn:microsoft.com/office/officeart/2018/2/layout/IconLabelDescriptionList"/>
    <dgm:cxn modelId="{B84D1797-FE96-401C-AA6E-E4F7C937F314}" type="presOf" srcId="{0DD2C746-7D6B-4F88-9956-9FE9278DEB4E}" destId="{EF985AB2-0DEE-4D41-B20F-E297B1AAC23D}" srcOrd="0" destOrd="0" presId="urn:microsoft.com/office/officeart/2018/2/layout/IconLabelDescriptionList"/>
    <dgm:cxn modelId="{09D71E9F-16BA-41A2-BE03-461E39870A3D}" srcId="{0DD2C746-7D6B-4F88-9956-9FE9278DEB4E}" destId="{26C6970B-49F6-43B4-825A-F43CEBB2CE33}" srcOrd="0" destOrd="0" parTransId="{1515C8BB-5743-490B-B8C6-0C5FFA3E794B}" sibTransId="{36E2C41E-0848-4C33-9C6D-07258AD04EB8}"/>
    <dgm:cxn modelId="{5AB19DA7-528D-4581-9E14-6EB9DEFC9402}" srcId="{26C6970B-49F6-43B4-825A-F43CEBB2CE33}" destId="{4CE5327A-7247-460F-B75A-E88B7F660E76}" srcOrd="2" destOrd="0" parTransId="{B49C7A5C-312D-4484-B65E-D12EE6306C88}" sibTransId="{C30CA53E-C3B7-4DB9-9A22-E3730A19AE9E}"/>
    <dgm:cxn modelId="{12F93CB8-5B71-4C75-837D-5CF86F9058C9}" type="presOf" srcId="{26C6970B-49F6-43B4-825A-F43CEBB2CE33}" destId="{39F6D326-9CD8-43CA-B94A-860A4BDF3989}" srcOrd="0" destOrd="0" presId="urn:microsoft.com/office/officeart/2018/2/layout/IconLabelDescriptionList"/>
    <dgm:cxn modelId="{5C109BE3-A1AA-47B5-98FC-7A3615D680BF}" srcId="{0DD2C746-7D6B-4F88-9956-9FE9278DEB4E}" destId="{CAB912F6-50CF-4529-905C-661AD35A9C9E}" srcOrd="1" destOrd="0" parTransId="{E0B4A394-BED4-4A99-84DB-E3E9E8CA3002}" sibTransId="{D201A27C-47E0-40C1-9009-6ED59AEA5BB7}"/>
    <dgm:cxn modelId="{647D72E4-40EE-40F7-8CDB-1660AB0A2F9A}" type="presOf" srcId="{CAB912F6-50CF-4529-905C-661AD35A9C9E}" destId="{30F81C74-3E82-4EDC-830E-777AD24101D9}" srcOrd="0" destOrd="0" presId="urn:microsoft.com/office/officeart/2018/2/layout/IconLabelDescriptionList"/>
    <dgm:cxn modelId="{FB5348F4-80EC-4F6F-A54B-F242627BD26E}" type="presOf" srcId="{08F8BCC3-C54A-4BCC-9B6A-CFC4793E83DF}" destId="{7BAB6B45-94C3-40C2-BE4D-C44D2D5F5787}" srcOrd="0" destOrd="0" presId="urn:microsoft.com/office/officeart/2018/2/layout/IconLabelDescriptionList"/>
    <dgm:cxn modelId="{7F1B2E58-4B60-4720-A3CD-1D2944155164}" type="presParOf" srcId="{EF985AB2-0DEE-4D41-B20F-E297B1AAC23D}" destId="{56491DD2-4B8E-4E70-B359-3CBD24B08040}" srcOrd="0" destOrd="0" presId="urn:microsoft.com/office/officeart/2018/2/layout/IconLabelDescriptionList"/>
    <dgm:cxn modelId="{DA3DC5A2-5B32-4C1A-ADDF-DF5FB67BD338}" type="presParOf" srcId="{56491DD2-4B8E-4E70-B359-3CBD24B08040}" destId="{129E7CFC-CE53-495E-859C-34766DBACB5E}" srcOrd="0" destOrd="0" presId="urn:microsoft.com/office/officeart/2018/2/layout/IconLabelDescriptionList"/>
    <dgm:cxn modelId="{643596A5-99EE-47D6-B14C-E61072615C7D}" type="presParOf" srcId="{56491DD2-4B8E-4E70-B359-3CBD24B08040}" destId="{1A24CDF0-C0C3-4A33-BD45-D74EE594ECC8}" srcOrd="1" destOrd="0" presId="urn:microsoft.com/office/officeart/2018/2/layout/IconLabelDescriptionList"/>
    <dgm:cxn modelId="{BD1A3A32-F8F2-4DCF-BB73-FDC732DFF071}" type="presParOf" srcId="{56491DD2-4B8E-4E70-B359-3CBD24B08040}" destId="{39F6D326-9CD8-43CA-B94A-860A4BDF3989}" srcOrd="2" destOrd="0" presId="urn:microsoft.com/office/officeart/2018/2/layout/IconLabelDescriptionList"/>
    <dgm:cxn modelId="{58DE3B70-F059-4B93-A101-4B2331AD7E21}" type="presParOf" srcId="{56491DD2-4B8E-4E70-B359-3CBD24B08040}" destId="{3118D010-2EF2-45D5-A99D-A8D4C877DD82}" srcOrd="3" destOrd="0" presId="urn:microsoft.com/office/officeart/2018/2/layout/IconLabelDescriptionList"/>
    <dgm:cxn modelId="{286922E9-7AE4-48E3-85F3-6A024F526108}" type="presParOf" srcId="{56491DD2-4B8E-4E70-B359-3CBD24B08040}" destId="{361BE155-7CF6-43A5-A5BA-4B298F7D5BC4}" srcOrd="4" destOrd="0" presId="urn:microsoft.com/office/officeart/2018/2/layout/IconLabelDescriptionList"/>
    <dgm:cxn modelId="{45601943-0470-497C-B1FC-EDF6FC65C864}" type="presParOf" srcId="{EF985AB2-0DEE-4D41-B20F-E297B1AAC23D}" destId="{4B732F89-F7FB-4DD4-8C5E-CBD5EBC01889}" srcOrd="1" destOrd="0" presId="urn:microsoft.com/office/officeart/2018/2/layout/IconLabelDescriptionList"/>
    <dgm:cxn modelId="{5CB6057B-A37A-4DD0-B7B3-8880998813DF}" type="presParOf" srcId="{EF985AB2-0DEE-4D41-B20F-E297B1AAC23D}" destId="{174D771E-2F12-45E9-8B60-790EA3FC59F7}" srcOrd="2" destOrd="0" presId="urn:microsoft.com/office/officeart/2018/2/layout/IconLabelDescriptionList"/>
    <dgm:cxn modelId="{A6692B25-865E-450F-8006-5201DE72D692}" type="presParOf" srcId="{174D771E-2F12-45E9-8B60-790EA3FC59F7}" destId="{EE92189B-0B26-48C4-948A-AA8EB6158397}" srcOrd="0" destOrd="0" presId="urn:microsoft.com/office/officeart/2018/2/layout/IconLabelDescriptionList"/>
    <dgm:cxn modelId="{5971DA11-FFD5-4B6F-97C4-FF268FBF0D9B}" type="presParOf" srcId="{174D771E-2F12-45E9-8B60-790EA3FC59F7}" destId="{E87BE015-5CF5-4FF6-A813-038D6C1C2887}" srcOrd="1" destOrd="0" presId="urn:microsoft.com/office/officeart/2018/2/layout/IconLabelDescriptionList"/>
    <dgm:cxn modelId="{1050EFEF-9446-4EAB-A0D2-C2D1DA460460}" type="presParOf" srcId="{174D771E-2F12-45E9-8B60-790EA3FC59F7}" destId="{30F81C74-3E82-4EDC-830E-777AD24101D9}" srcOrd="2" destOrd="0" presId="urn:microsoft.com/office/officeart/2018/2/layout/IconLabelDescriptionList"/>
    <dgm:cxn modelId="{916A96B0-3CAF-4AAC-80C5-ADFB5B313EC4}" type="presParOf" srcId="{174D771E-2F12-45E9-8B60-790EA3FC59F7}" destId="{BB3A5CC6-5B30-4847-8F3C-49C4BA292AA4}" srcOrd="3" destOrd="0" presId="urn:microsoft.com/office/officeart/2018/2/layout/IconLabelDescriptionList"/>
    <dgm:cxn modelId="{CD6F22BB-83DE-4171-9948-66964A09D3A3}" type="presParOf" srcId="{174D771E-2F12-45E9-8B60-790EA3FC59F7}" destId="{7BAB6B45-94C3-40C2-BE4D-C44D2D5F57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91554E-E82A-4502-866E-ECBA695BB10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F0A37-30D3-424D-81C7-E86C5B283F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Login Page:</a:t>
          </a:r>
          <a:endParaRPr lang="en-US"/>
        </a:p>
      </dgm:t>
    </dgm:pt>
    <dgm:pt modelId="{52DCABB1-7D26-4F61-BDCB-DC522ED3577F}" type="parTrans" cxnId="{2422836E-8A48-43CE-930A-05068E40DC40}">
      <dgm:prSet/>
      <dgm:spPr/>
      <dgm:t>
        <a:bodyPr/>
        <a:lstStyle/>
        <a:p>
          <a:endParaRPr lang="en-US"/>
        </a:p>
      </dgm:t>
    </dgm:pt>
    <dgm:pt modelId="{7F08A43C-AAD7-4FE9-9E55-E9B4FF17DA7A}" type="sibTrans" cxnId="{2422836E-8A48-43CE-930A-05068E40DC40}">
      <dgm:prSet/>
      <dgm:spPr/>
      <dgm:t>
        <a:bodyPr/>
        <a:lstStyle/>
        <a:p>
          <a:endParaRPr lang="en-US"/>
        </a:p>
      </dgm:t>
    </dgm:pt>
    <dgm:pt modelId="{BE81A91C-942E-45C6-976A-B19B93C0D5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Allows users to securely authenticate using their credentials.</a:t>
          </a:r>
          <a:endParaRPr lang="en-US"/>
        </a:p>
      </dgm:t>
    </dgm:pt>
    <dgm:pt modelId="{0B893B82-B305-48DE-9B2A-BE2E6DC668F2}" type="parTrans" cxnId="{AAC58E1F-2FA1-4D2F-9BEE-E7599BC94FC6}">
      <dgm:prSet/>
      <dgm:spPr/>
      <dgm:t>
        <a:bodyPr/>
        <a:lstStyle/>
        <a:p>
          <a:endParaRPr lang="en-US"/>
        </a:p>
      </dgm:t>
    </dgm:pt>
    <dgm:pt modelId="{82E194DF-6C7E-43EE-85BE-F05C3488BF85}" type="sibTrans" cxnId="{AAC58E1F-2FA1-4D2F-9BEE-E7599BC94FC6}">
      <dgm:prSet/>
      <dgm:spPr/>
      <dgm:t>
        <a:bodyPr/>
        <a:lstStyle/>
        <a:p>
          <a:endParaRPr lang="en-US"/>
        </a:p>
      </dgm:t>
    </dgm:pt>
    <dgm:pt modelId="{2E9BAB00-E1E3-43FD-A0BF-81FED5552D5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Includes “forgot password” and validation features.</a:t>
          </a:r>
          <a:endParaRPr lang="en-US"/>
        </a:p>
      </dgm:t>
    </dgm:pt>
    <dgm:pt modelId="{C4E4DFF1-4262-4865-BD7B-A43F9AAA2516}" type="parTrans" cxnId="{829640F5-DE7F-4221-83DD-549A9BA184EF}">
      <dgm:prSet/>
      <dgm:spPr/>
      <dgm:t>
        <a:bodyPr/>
        <a:lstStyle/>
        <a:p>
          <a:endParaRPr lang="en-US"/>
        </a:p>
      </dgm:t>
    </dgm:pt>
    <dgm:pt modelId="{8C1EF008-17F4-423F-893E-9CD383F57D1F}" type="sibTrans" cxnId="{829640F5-DE7F-4221-83DD-549A9BA184EF}">
      <dgm:prSet/>
      <dgm:spPr/>
      <dgm:t>
        <a:bodyPr/>
        <a:lstStyle/>
        <a:p>
          <a:endParaRPr lang="en-US"/>
        </a:p>
      </dgm:t>
    </dgm:pt>
    <dgm:pt modelId="{64F47D8C-5003-4625-BD00-4FF136885C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Registration Page:</a:t>
          </a:r>
          <a:endParaRPr lang="en-US"/>
        </a:p>
      </dgm:t>
    </dgm:pt>
    <dgm:pt modelId="{B9671F91-FE2B-4D0B-BE82-F43A7DF0C7AC}" type="parTrans" cxnId="{CDA3A042-7D63-41C1-A6DA-2F956902D398}">
      <dgm:prSet/>
      <dgm:spPr/>
      <dgm:t>
        <a:bodyPr/>
        <a:lstStyle/>
        <a:p>
          <a:endParaRPr lang="en-US"/>
        </a:p>
      </dgm:t>
    </dgm:pt>
    <dgm:pt modelId="{9D610D92-F5CA-4200-BAC9-999AD5E2775C}" type="sibTrans" cxnId="{CDA3A042-7D63-41C1-A6DA-2F956902D398}">
      <dgm:prSet/>
      <dgm:spPr/>
      <dgm:t>
        <a:bodyPr/>
        <a:lstStyle/>
        <a:p>
          <a:endParaRPr lang="en-US"/>
        </a:p>
      </dgm:t>
    </dgm:pt>
    <dgm:pt modelId="{1F7720D4-9B50-47DC-BBB8-AE57232285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Enables new students to sign up with personal, academic, and contact information.</a:t>
          </a:r>
          <a:endParaRPr lang="en-US"/>
        </a:p>
      </dgm:t>
    </dgm:pt>
    <dgm:pt modelId="{1C066E0C-DB84-4D5A-9E22-7430F3BB5F7C}" type="parTrans" cxnId="{AC681ABC-B67A-405C-A386-BC9A22AE3919}">
      <dgm:prSet/>
      <dgm:spPr/>
      <dgm:t>
        <a:bodyPr/>
        <a:lstStyle/>
        <a:p>
          <a:endParaRPr lang="en-US"/>
        </a:p>
      </dgm:t>
    </dgm:pt>
    <dgm:pt modelId="{451008E2-AA56-4079-968C-44046167610A}" type="sibTrans" cxnId="{AC681ABC-B67A-405C-A386-BC9A22AE3919}">
      <dgm:prSet/>
      <dgm:spPr/>
      <dgm:t>
        <a:bodyPr/>
        <a:lstStyle/>
        <a:p>
          <a:endParaRPr lang="en-US"/>
        </a:p>
      </dgm:t>
    </dgm:pt>
    <dgm:pt modelId="{3F952156-D36C-4FF9-B738-5089CF397AE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Includes form validations for mandatory fields.</a:t>
          </a:r>
          <a:endParaRPr lang="en-US"/>
        </a:p>
      </dgm:t>
    </dgm:pt>
    <dgm:pt modelId="{2370FBB8-8D01-4B0E-8C8E-98C53E19E447}" type="parTrans" cxnId="{8C494572-8CB1-44E2-97A3-3B18AF0A4826}">
      <dgm:prSet/>
      <dgm:spPr/>
      <dgm:t>
        <a:bodyPr/>
        <a:lstStyle/>
        <a:p>
          <a:endParaRPr lang="en-US"/>
        </a:p>
      </dgm:t>
    </dgm:pt>
    <dgm:pt modelId="{0C1639B0-588A-419D-B2BE-76781DCE1EBD}" type="sibTrans" cxnId="{8C494572-8CB1-44E2-97A3-3B18AF0A4826}">
      <dgm:prSet/>
      <dgm:spPr/>
      <dgm:t>
        <a:bodyPr/>
        <a:lstStyle/>
        <a:p>
          <a:endParaRPr lang="en-US"/>
        </a:p>
      </dgm:t>
    </dgm:pt>
    <dgm:pt modelId="{6609685A-7475-4482-B078-2BABC74793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Student Dashboard:</a:t>
          </a:r>
          <a:endParaRPr lang="en-US"/>
        </a:p>
      </dgm:t>
    </dgm:pt>
    <dgm:pt modelId="{22E5C893-B1FC-4D2E-9B59-B3002740C05E}" type="parTrans" cxnId="{87173DFA-454A-4641-83D3-EEE4A5F70127}">
      <dgm:prSet/>
      <dgm:spPr/>
      <dgm:t>
        <a:bodyPr/>
        <a:lstStyle/>
        <a:p>
          <a:endParaRPr lang="en-US"/>
        </a:p>
      </dgm:t>
    </dgm:pt>
    <dgm:pt modelId="{D7BB2CD1-3CC9-4490-ABB9-76218135BDA9}" type="sibTrans" cxnId="{87173DFA-454A-4641-83D3-EEE4A5F70127}">
      <dgm:prSet/>
      <dgm:spPr/>
      <dgm:t>
        <a:bodyPr/>
        <a:lstStyle/>
        <a:p>
          <a:endParaRPr lang="en-US"/>
        </a:p>
      </dgm:t>
    </dgm:pt>
    <dgm:pt modelId="{5B794D02-ED29-4AEA-B173-5F003D3ECE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Displays current room details, leave status, and basic profile information.</a:t>
          </a:r>
          <a:endParaRPr lang="en-US"/>
        </a:p>
      </dgm:t>
    </dgm:pt>
    <dgm:pt modelId="{F22D61D6-DC70-4C9F-9D65-0BCF17C1F8E6}" type="parTrans" cxnId="{A4E89762-0285-47EB-92B1-E655887C58DA}">
      <dgm:prSet/>
      <dgm:spPr/>
      <dgm:t>
        <a:bodyPr/>
        <a:lstStyle/>
        <a:p>
          <a:endParaRPr lang="en-US"/>
        </a:p>
      </dgm:t>
    </dgm:pt>
    <dgm:pt modelId="{5361D772-235B-4BD8-8B81-E4B1DCAB356D}" type="sibTrans" cxnId="{A4E89762-0285-47EB-92B1-E655887C58DA}">
      <dgm:prSet/>
      <dgm:spPr/>
      <dgm:t>
        <a:bodyPr/>
        <a:lstStyle/>
        <a:p>
          <a:endParaRPr lang="en-US"/>
        </a:p>
      </dgm:t>
    </dgm:pt>
    <dgm:pt modelId="{D71E5D8A-A102-4490-A4D3-AD5B89E797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Provides quick access to room search and leave application modules.</a:t>
          </a:r>
          <a:endParaRPr lang="en-US"/>
        </a:p>
      </dgm:t>
    </dgm:pt>
    <dgm:pt modelId="{9F5770DF-83A6-4F34-A0FF-F15FB48B8996}" type="parTrans" cxnId="{C9AB9ED0-05D6-457C-A4C3-54A59931AC71}">
      <dgm:prSet/>
      <dgm:spPr/>
      <dgm:t>
        <a:bodyPr/>
        <a:lstStyle/>
        <a:p>
          <a:endParaRPr lang="en-US"/>
        </a:p>
      </dgm:t>
    </dgm:pt>
    <dgm:pt modelId="{7022BD0E-6579-40CC-968A-5E386F7DD2CE}" type="sibTrans" cxnId="{C9AB9ED0-05D6-457C-A4C3-54A59931AC71}">
      <dgm:prSet/>
      <dgm:spPr/>
      <dgm:t>
        <a:bodyPr/>
        <a:lstStyle/>
        <a:p>
          <a:endParaRPr lang="en-US"/>
        </a:p>
      </dgm:t>
    </dgm:pt>
    <dgm:pt modelId="{87DAFAE1-B02D-4D37-85BF-AA06220B838B}" type="pres">
      <dgm:prSet presAssocID="{8591554E-E82A-4502-866E-ECBA695BB109}" presName="root" presStyleCnt="0">
        <dgm:presLayoutVars>
          <dgm:dir/>
          <dgm:resizeHandles val="exact"/>
        </dgm:presLayoutVars>
      </dgm:prSet>
      <dgm:spPr/>
    </dgm:pt>
    <dgm:pt modelId="{787E977B-1525-4DC0-AC6C-322A5CB1E24F}" type="pres">
      <dgm:prSet presAssocID="{FB9F0A37-30D3-424D-81C7-E86C5B283F68}" presName="compNode" presStyleCnt="0"/>
      <dgm:spPr/>
    </dgm:pt>
    <dgm:pt modelId="{1BA9A626-766C-4351-9620-060A0C8C0263}" type="pres">
      <dgm:prSet presAssocID="{FB9F0A37-30D3-424D-81C7-E86C5B283F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9EF283D-E25A-4FEC-A08B-482DC8ED062F}" type="pres">
      <dgm:prSet presAssocID="{FB9F0A37-30D3-424D-81C7-E86C5B283F68}" presName="iconSpace" presStyleCnt="0"/>
      <dgm:spPr/>
    </dgm:pt>
    <dgm:pt modelId="{CA5D181D-FD30-4A75-A4E1-AB45286AAC35}" type="pres">
      <dgm:prSet presAssocID="{FB9F0A37-30D3-424D-81C7-E86C5B283F68}" presName="parTx" presStyleLbl="revTx" presStyleIdx="0" presStyleCnt="6">
        <dgm:presLayoutVars>
          <dgm:chMax val="0"/>
          <dgm:chPref val="0"/>
        </dgm:presLayoutVars>
      </dgm:prSet>
      <dgm:spPr/>
    </dgm:pt>
    <dgm:pt modelId="{9E462E9A-495F-4465-A4D1-68996FEDD025}" type="pres">
      <dgm:prSet presAssocID="{FB9F0A37-30D3-424D-81C7-E86C5B283F68}" presName="txSpace" presStyleCnt="0"/>
      <dgm:spPr/>
    </dgm:pt>
    <dgm:pt modelId="{B7E5C469-98FC-4E1C-B206-BA6F5633DB05}" type="pres">
      <dgm:prSet presAssocID="{FB9F0A37-30D3-424D-81C7-E86C5B283F68}" presName="desTx" presStyleLbl="revTx" presStyleIdx="1" presStyleCnt="6">
        <dgm:presLayoutVars/>
      </dgm:prSet>
      <dgm:spPr/>
    </dgm:pt>
    <dgm:pt modelId="{D6F93A47-C2A1-4100-8349-5D5B7D063318}" type="pres">
      <dgm:prSet presAssocID="{7F08A43C-AAD7-4FE9-9E55-E9B4FF17DA7A}" presName="sibTrans" presStyleCnt="0"/>
      <dgm:spPr/>
    </dgm:pt>
    <dgm:pt modelId="{88B35406-980C-43C2-A601-F2F1E88F204E}" type="pres">
      <dgm:prSet presAssocID="{64F47D8C-5003-4625-BD00-4FF136885C20}" presName="compNode" presStyleCnt="0"/>
      <dgm:spPr/>
    </dgm:pt>
    <dgm:pt modelId="{34041639-643A-4D7C-840B-7E8DC75A14A1}" type="pres">
      <dgm:prSet presAssocID="{64F47D8C-5003-4625-BD00-4FF136885C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877D864-35EA-486B-955C-4CBBCA18ED22}" type="pres">
      <dgm:prSet presAssocID="{64F47D8C-5003-4625-BD00-4FF136885C20}" presName="iconSpace" presStyleCnt="0"/>
      <dgm:spPr/>
    </dgm:pt>
    <dgm:pt modelId="{5BF633FF-4457-48AE-85A8-A14D2B56F914}" type="pres">
      <dgm:prSet presAssocID="{64F47D8C-5003-4625-BD00-4FF136885C20}" presName="parTx" presStyleLbl="revTx" presStyleIdx="2" presStyleCnt="6">
        <dgm:presLayoutVars>
          <dgm:chMax val="0"/>
          <dgm:chPref val="0"/>
        </dgm:presLayoutVars>
      </dgm:prSet>
      <dgm:spPr/>
    </dgm:pt>
    <dgm:pt modelId="{FA18150A-57AF-411E-AF26-133AD8AA9249}" type="pres">
      <dgm:prSet presAssocID="{64F47D8C-5003-4625-BD00-4FF136885C20}" presName="txSpace" presStyleCnt="0"/>
      <dgm:spPr/>
    </dgm:pt>
    <dgm:pt modelId="{6FEEE187-7D94-4F58-9EDF-CBDCE8298046}" type="pres">
      <dgm:prSet presAssocID="{64F47D8C-5003-4625-BD00-4FF136885C20}" presName="desTx" presStyleLbl="revTx" presStyleIdx="3" presStyleCnt="6">
        <dgm:presLayoutVars/>
      </dgm:prSet>
      <dgm:spPr/>
    </dgm:pt>
    <dgm:pt modelId="{7BF61203-4E8E-4270-865C-2F3544FEA04B}" type="pres">
      <dgm:prSet presAssocID="{9D610D92-F5CA-4200-BAC9-999AD5E2775C}" presName="sibTrans" presStyleCnt="0"/>
      <dgm:spPr/>
    </dgm:pt>
    <dgm:pt modelId="{A2D2A511-6A06-4E6C-B425-2F1C06484609}" type="pres">
      <dgm:prSet presAssocID="{6609685A-7475-4482-B078-2BABC7479329}" presName="compNode" presStyleCnt="0"/>
      <dgm:spPr/>
    </dgm:pt>
    <dgm:pt modelId="{96D90D70-2548-411F-A882-484A22A413EF}" type="pres">
      <dgm:prSet presAssocID="{6609685A-7475-4482-B078-2BABC74793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1879D6-8A04-4336-A4CE-B713C68EB9E1}" type="pres">
      <dgm:prSet presAssocID="{6609685A-7475-4482-B078-2BABC7479329}" presName="iconSpace" presStyleCnt="0"/>
      <dgm:spPr/>
    </dgm:pt>
    <dgm:pt modelId="{CF779439-400A-4015-9599-FBEF9C614872}" type="pres">
      <dgm:prSet presAssocID="{6609685A-7475-4482-B078-2BABC7479329}" presName="parTx" presStyleLbl="revTx" presStyleIdx="4" presStyleCnt="6">
        <dgm:presLayoutVars>
          <dgm:chMax val="0"/>
          <dgm:chPref val="0"/>
        </dgm:presLayoutVars>
      </dgm:prSet>
      <dgm:spPr/>
    </dgm:pt>
    <dgm:pt modelId="{E918C2F5-9782-4B38-A633-3F28B68BC8D9}" type="pres">
      <dgm:prSet presAssocID="{6609685A-7475-4482-B078-2BABC7479329}" presName="txSpace" presStyleCnt="0"/>
      <dgm:spPr/>
    </dgm:pt>
    <dgm:pt modelId="{48BC495B-2E5F-42E4-8204-88819E2F622E}" type="pres">
      <dgm:prSet presAssocID="{6609685A-7475-4482-B078-2BABC7479329}" presName="desTx" presStyleLbl="revTx" presStyleIdx="5" presStyleCnt="6">
        <dgm:presLayoutVars/>
      </dgm:prSet>
      <dgm:spPr/>
    </dgm:pt>
  </dgm:ptLst>
  <dgm:cxnLst>
    <dgm:cxn modelId="{F499E316-BA3E-4E45-B704-984203021FC4}" type="presOf" srcId="{64F47D8C-5003-4625-BD00-4FF136885C20}" destId="{5BF633FF-4457-48AE-85A8-A14D2B56F914}" srcOrd="0" destOrd="0" presId="urn:microsoft.com/office/officeart/2018/2/layout/IconLabelDescriptionList"/>
    <dgm:cxn modelId="{AAC58E1F-2FA1-4D2F-9BEE-E7599BC94FC6}" srcId="{FB9F0A37-30D3-424D-81C7-E86C5B283F68}" destId="{BE81A91C-942E-45C6-976A-B19B93C0D59B}" srcOrd="0" destOrd="0" parTransId="{0B893B82-B305-48DE-9B2A-BE2E6DC668F2}" sibTransId="{82E194DF-6C7E-43EE-85BE-F05C3488BF85}"/>
    <dgm:cxn modelId="{43EF9324-5BED-4C46-B703-589509F8BD90}" type="presOf" srcId="{5B794D02-ED29-4AEA-B173-5F003D3ECE73}" destId="{48BC495B-2E5F-42E4-8204-88819E2F622E}" srcOrd="0" destOrd="0" presId="urn:microsoft.com/office/officeart/2018/2/layout/IconLabelDescriptionList"/>
    <dgm:cxn modelId="{C30AD42E-8E14-471C-8A99-25DC8E21E5CD}" type="presOf" srcId="{3F952156-D36C-4FF9-B738-5089CF397AEA}" destId="{6FEEE187-7D94-4F58-9EDF-CBDCE8298046}" srcOrd="0" destOrd="1" presId="urn:microsoft.com/office/officeart/2018/2/layout/IconLabelDescriptionList"/>
    <dgm:cxn modelId="{EC164F3A-73B6-4DB2-9102-B52C6AC9C254}" type="presOf" srcId="{2E9BAB00-E1E3-43FD-A0BF-81FED5552D54}" destId="{B7E5C469-98FC-4E1C-B206-BA6F5633DB05}" srcOrd="0" destOrd="1" presId="urn:microsoft.com/office/officeart/2018/2/layout/IconLabelDescriptionList"/>
    <dgm:cxn modelId="{19A7C841-5EB1-42EE-B43D-43713DD341B5}" type="presOf" srcId="{8591554E-E82A-4502-866E-ECBA695BB109}" destId="{87DAFAE1-B02D-4D37-85BF-AA06220B838B}" srcOrd="0" destOrd="0" presId="urn:microsoft.com/office/officeart/2018/2/layout/IconLabelDescriptionList"/>
    <dgm:cxn modelId="{A4E89762-0285-47EB-92B1-E655887C58DA}" srcId="{6609685A-7475-4482-B078-2BABC7479329}" destId="{5B794D02-ED29-4AEA-B173-5F003D3ECE73}" srcOrd="0" destOrd="0" parTransId="{F22D61D6-DC70-4C9F-9D65-0BCF17C1F8E6}" sibTransId="{5361D772-235B-4BD8-8B81-E4B1DCAB356D}"/>
    <dgm:cxn modelId="{CDA3A042-7D63-41C1-A6DA-2F956902D398}" srcId="{8591554E-E82A-4502-866E-ECBA695BB109}" destId="{64F47D8C-5003-4625-BD00-4FF136885C20}" srcOrd="1" destOrd="0" parTransId="{B9671F91-FE2B-4D0B-BE82-F43A7DF0C7AC}" sibTransId="{9D610D92-F5CA-4200-BAC9-999AD5E2775C}"/>
    <dgm:cxn modelId="{05C7816A-A2D3-42F4-9C77-347A290A3802}" type="presOf" srcId="{FB9F0A37-30D3-424D-81C7-E86C5B283F68}" destId="{CA5D181D-FD30-4A75-A4E1-AB45286AAC35}" srcOrd="0" destOrd="0" presId="urn:microsoft.com/office/officeart/2018/2/layout/IconLabelDescriptionList"/>
    <dgm:cxn modelId="{2422836E-8A48-43CE-930A-05068E40DC40}" srcId="{8591554E-E82A-4502-866E-ECBA695BB109}" destId="{FB9F0A37-30D3-424D-81C7-E86C5B283F68}" srcOrd="0" destOrd="0" parTransId="{52DCABB1-7D26-4F61-BDCB-DC522ED3577F}" sibTransId="{7F08A43C-AAD7-4FE9-9E55-E9B4FF17DA7A}"/>
    <dgm:cxn modelId="{8C494572-8CB1-44E2-97A3-3B18AF0A4826}" srcId="{64F47D8C-5003-4625-BD00-4FF136885C20}" destId="{3F952156-D36C-4FF9-B738-5089CF397AEA}" srcOrd="1" destOrd="0" parTransId="{2370FBB8-8D01-4B0E-8C8E-98C53E19E447}" sibTransId="{0C1639B0-588A-419D-B2BE-76781DCE1EBD}"/>
    <dgm:cxn modelId="{E4B7D4B3-BAA4-46D7-BBC6-36BFF3BF1074}" type="presOf" srcId="{BE81A91C-942E-45C6-976A-B19B93C0D59B}" destId="{B7E5C469-98FC-4E1C-B206-BA6F5633DB05}" srcOrd="0" destOrd="0" presId="urn:microsoft.com/office/officeart/2018/2/layout/IconLabelDescriptionList"/>
    <dgm:cxn modelId="{1D1AC0B5-9F0E-4CF1-887A-CAA6DBE9FA7A}" type="presOf" srcId="{D71E5D8A-A102-4490-A4D3-AD5B89E797BD}" destId="{48BC495B-2E5F-42E4-8204-88819E2F622E}" srcOrd="0" destOrd="1" presId="urn:microsoft.com/office/officeart/2018/2/layout/IconLabelDescriptionList"/>
    <dgm:cxn modelId="{AC681ABC-B67A-405C-A386-BC9A22AE3919}" srcId="{64F47D8C-5003-4625-BD00-4FF136885C20}" destId="{1F7720D4-9B50-47DC-BBB8-AE572322855F}" srcOrd="0" destOrd="0" parTransId="{1C066E0C-DB84-4D5A-9E22-7430F3BB5F7C}" sibTransId="{451008E2-AA56-4079-968C-44046167610A}"/>
    <dgm:cxn modelId="{C9AB9ED0-05D6-457C-A4C3-54A59931AC71}" srcId="{6609685A-7475-4482-B078-2BABC7479329}" destId="{D71E5D8A-A102-4490-A4D3-AD5B89E797BD}" srcOrd="1" destOrd="0" parTransId="{9F5770DF-83A6-4F34-A0FF-F15FB48B8996}" sibTransId="{7022BD0E-6579-40CC-968A-5E386F7DD2CE}"/>
    <dgm:cxn modelId="{23C95EE7-5F98-4C1E-A7A5-FC097750B8C8}" type="presOf" srcId="{1F7720D4-9B50-47DC-BBB8-AE572322855F}" destId="{6FEEE187-7D94-4F58-9EDF-CBDCE8298046}" srcOrd="0" destOrd="0" presId="urn:microsoft.com/office/officeart/2018/2/layout/IconLabelDescriptionList"/>
    <dgm:cxn modelId="{4F9B3CF4-1003-4D9B-B379-976C9E297CDF}" type="presOf" srcId="{6609685A-7475-4482-B078-2BABC7479329}" destId="{CF779439-400A-4015-9599-FBEF9C614872}" srcOrd="0" destOrd="0" presId="urn:microsoft.com/office/officeart/2018/2/layout/IconLabelDescriptionList"/>
    <dgm:cxn modelId="{829640F5-DE7F-4221-83DD-549A9BA184EF}" srcId="{FB9F0A37-30D3-424D-81C7-E86C5B283F68}" destId="{2E9BAB00-E1E3-43FD-A0BF-81FED5552D54}" srcOrd="1" destOrd="0" parTransId="{C4E4DFF1-4262-4865-BD7B-A43F9AAA2516}" sibTransId="{8C1EF008-17F4-423F-893E-9CD383F57D1F}"/>
    <dgm:cxn modelId="{87173DFA-454A-4641-83D3-EEE4A5F70127}" srcId="{8591554E-E82A-4502-866E-ECBA695BB109}" destId="{6609685A-7475-4482-B078-2BABC7479329}" srcOrd="2" destOrd="0" parTransId="{22E5C893-B1FC-4D2E-9B59-B3002740C05E}" sibTransId="{D7BB2CD1-3CC9-4490-ABB9-76218135BDA9}"/>
    <dgm:cxn modelId="{7A557E31-C666-4D2C-9520-B281804DC9A4}" type="presParOf" srcId="{87DAFAE1-B02D-4D37-85BF-AA06220B838B}" destId="{787E977B-1525-4DC0-AC6C-322A5CB1E24F}" srcOrd="0" destOrd="0" presId="urn:microsoft.com/office/officeart/2018/2/layout/IconLabelDescriptionList"/>
    <dgm:cxn modelId="{84DD9472-930F-4817-8F16-46D94F3A1219}" type="presParOf" srcId="{787E977B-1525-4DC0-AC6C-322A5CB1E24F}" destId="{1BA9A626-766C-4351-9620-060A0C8C0263}" srcOrd="0" destOrd="0" presId="urn:microsoft.com/office/officeart/2018/2/layout/IconLabelDescriptionList"/>
    <dgm:cxn modelId="{11712847-896C-42D0-8584-F97F5CB84752}" type="presParOf" srcId="{787E977B-1525-4DC0-AC6C-322A5CB1E24F}" destId="{19EF283D-E25A-4FEC-A08B-482DC8ED062F}" srcOrd="1" destOrd="0" presId="urn:microsoft.com/office/officeart/2018/2/layout/IconLabelDescriptionList"/>
    <dgm:cxn modelId="{199A7286-C7B8-47A9-AF61-476613F363D5}" type="presParOf" srcId="{787E977B-1525-4DC0-AC6C-322A5CB1E24F}" destId="{CA5D181D-FD30-4A75-A4E1-AB45286AAC35}" srcOrd="2" destOrd="0" presId="urn:microsoft.com/office/officeart/2018/2/layout/IconLabelDescriptionList"/>
    <dgm:cxn modelId="{5A99E6B1-F35B-4D0D-B2B7-0995AE6F92F0}" type="presParOf" srcId="{787E977B-1525-4DC0-AC6C-322A5CB1E24F}" destId="{9E462E9A-495F-4465-A4D1-68996FEDD025}" srcOrd="3" destOrd="0" presId="urn:microsoft.com/office/officeart/2018/2/layout/IconLabelDescriptionList"/>
    <dgm:cxn modelId="{608FC45F-59FD-45F0-9B7A-A84DED35FBAD}" type="presParOf" srcId="{787E977B-1525-4DC0-AC6C-322A5CB1E24F}" destId="{B7E5C469-98FC-4E1C-B206-BA6F5633DB05}" srcOrd="4" destOrd="0" presId="urn:microsoft.com/office/officeart/2018/2/layout/IconLabelDescriptionList"/>
    <dgm:cxn modelId="{24AF9EF0-9830-4D50-A12C-5E6E4FFC1F74}" type="presParOf" srcId="{87DAFAE1-B02D-4D37-85BF-AA06220B838B}" destId="{D6F93A47-C2A1-4100-8349-5D5B7D063318}" srcOrd="1" destOrd="0" presId="urn:microsoft.com/office/officeart/2018/2/layout/IconLabelDescriptionList"/>
    <dgm:cxn modelId="{0E115D79-AB70-4BB5-95EC-E0017AA52095}" type="presParOf" srcId="{87DAFAE1-B02D-4D37-85BF-AA06220B838B}" destId="{88B35406-980C-43C2-A601-F2F1E88F204E}" srcOrd="2" destOrd="0" presId="urn:microsoft.com/office/officeart/2018/2/layout/IconLabelDescriptionList"/>
    <dgm:cxn modelId="{9A043C8B-1F9C-4E6E-BB91-555752887A4A}" type="presParOf" srcId="{88B35406-980C-43C2-A601-F2F1E88F204E}" destId="{34041639-643A-4D7C-840B-7E8DC75A14A1}" srcOrd="0" destOrd="0" presId="urn:microsoft.com/office/officeart/2018/2/layout/IconLabelDescriptionList"/>
    <dgm:cxn modelId="{566D0E9F-C042-4006-BA8B-92ADB28EC1D0}" type="presParOf" srcId="{88B35406-980C-43C2-A601-F2F1E88F204E}" destId="{D877D864-35EA-486B-955C-4CBBCA18ED22}" srcOrd="1" destOrd="0" presId="urn:microsoft.com/office/officeart/2018/2/layout/IconLabelDescriptionList"/>
    <dgm:cxn modelId="{828B90EB-94F2-4C30-AD50-B38107C263A5}" type="presParOf" srcId="{88B35406-980C-43C2-A601-F2F1E88F204E}" destId="{5BF633FF-4457-48AE-85A8-A14D2B56F914}" srcOrd="2" destOrd="0" presId="urn:microsoft.com/office/officeart/2018/2/layout/IconLabelDescriptionList"/>
    <dgm:cxn modelId="{F8EB079B-68A8-4837-AE77-B9C6C80EFE6E}" type="presParOf" srcId="{88B35406-980C-43C2-A601-F2F1E88F204E}" destId="{FA18150A-57AF-411E-AF26-133AD8AA9249}" srcOrd="3" destOrd="0" presId="urn:microsoft.com/office/officeart/2018/2/layout/IconLabelDescriptionList"/>
    <dgm:cxn modelId="{99C25662-9FB4-489B-A477-A6EC51624E59}" type="presParOf" srcId="{88B35406-980C-43C2-A601-F2F1E88F204E}" destId="{6FEEE187-7D94-4F58-9EDF-CBDCE8298046}" srcOrd="4" destOrd="0" presId="urn:microsoft.com/office/officeart/2018/2/layout/IconLabelDescriptionList"/>
    <dgm:cxn modelId="{42A7C9C1-48DD-4CA0-AF90-A7203EDC7A60}" type="presParOf" srcId="{87DAFAE1-B02D-4D37-85BF-AA06220B838B}" destId="{7BF61203-4E8E-4270-865C-2F3544FEA04B}" srcOrd="3" destOrd="0" presId="urn:microsoft.com/office/officeart/2018/2/layout/IconLabelDescriptionList"/>
    <dgm:cxn modelId="{5E58BF33-20C3-40DD-9258-9F23D42AC323}" type="presParOf" srcId="{87DAFAE1-B02D-4D37-85BF-AA06220B838B}" destId="{A2D2A511-6A06-4E6C-B425-2F1C06484609}" srcOrd="4" destOrd="0" presId="urn:microsoft.com/office/officeart/2018/2/layout/IconLabelDescriptionList"/>
    <dgm:cxn modelId="{990D6C8B-7EE5-4DBF-B1F8-E7DD7A726636}" type="presParOf" srcId="{A2D2A511-6A06-4E6C-B425-2F1C06484609}" destId="{96D90D70-2548-411F-A882-484A22A413EF}" srcOrd="0" destOrd="0" presId="urn:microsoft.com/office/officeart/2018/2/layout/IconLabelDescriptionList"/>
    <dgm:cxn modelId="{A460A258-5130-4AD6-86F5-712F6B6E884D}" type="presParOf" srcId="{A2D2A511-6A06-4E6C-B425-2F1C06484609}" destId="{751879D6-8A04-4336-A4CE-B713C68EB9E1}" srcOrd="1" destOrd="0" presId="urn:microsoft.com/office/officeart/2018/2/layout/IconLabelDescriptionList"/>
    <dgm:cxn modelId="{2CFF5FA7-C6C6-45C4-9432-0634E11EC469}" type="presParOf" srcId="{A2D2A511-6A06-4E6C-B425-2F1C06484609}" destId="{CF779439-400A-4015-9599-FBEF9C614872}" srcOrd="2" destOrd="0" presId="urn:microsoft.com/office/officeart/2018/2/layout/IconLabelDescriptionList"/>
    <dgm:cxn modelId="{DD1822DE-62F2-4831-991D-7170753A5346}" type="presParOf" srcId="{A2D2A511-6A06-4E6C-B425-2F1C06484609}" destId="{E918C2F5-9782-4B38-A633-3F28B68BC8D9}" srcOrd="3" destOrd="0" presId="urn:microsoft.com/office/officeart/2018/2/layout/IconLabelDescriptionList"/>
    <dgm:cxn modelId="{73491146-48A4-4CBC-9257-9A89D7BB290A}" type="presParOf" srcId="{A2D2A511-6A06-4E6C-B425-2F1C06484609}" destId="{48BC495B-2E5F-42E4-8204-88819E2F62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50F587-EE14-4DC0-A6D0-0BACB7CEF1F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20F63-C9EC-464D-B9D8-AE8526486B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Admin Dashboard:</a:t>
          </a:r>
          <a:endParaRPr lang="en-US"/>
        </a:p>
      </dgm:t>
    </dgm:pt>
    <dgm:pt modelId="{7C5BA342-7214-45C7-BCFB-FDB174E6795C}" type="parTrans" cxnId="{64C8247F-3483-440E-9EA9-063D36F2E23A}">
      <dgm:prSet/>
      <dgm:spPr/>
      <dgm:t>
        <a:bodyPr/>
        <a:lstStyle/>
        <a:p>
          <a:endParaRPr lang="en-US"/>
        </a:p>
      </dgm:t>
    </dgm:pt>
    <dgm:pt modelId="{F0C52EA1-DA92-4697-9FCB-F16231EE1BD7}" type="sibTrans" cxnId="{64C8247F-3483-440E-9EA9-063D36F2E23A}">
      <dgm:prSet/>
      <dgm:spPr/>
      <dgm:t>
        <a:bodyPr/>
        <a:lstStyle/>
        <a:p>
          <a:endParaRPr lang="en-US"/>
        </a:p>
      </dgm:t>
    </dgm:pt>
    <dgm:pt modelId="{061BD487-C733-42DA-BDEF-ABE9A740E3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Centralized control panel for managing student records, room allocations, and leave approvals.</a:t>
          </a:r>
          <a:endParaRPr lang="en-US"/>
        </a:p>
      </dgm:t>
    </dgm:pt>
    <dgm:pt modelId="{90612CC0-CFD8-4705-8837-88D2080504ED}" type="parTrans" cxnId="{761C57DC-452A-4ABE-86FA-2996EDF20514}">
      <dgm:prSet/>
      <dgm:spPr/>
      <dgm:t>
        <a:bodyPr/>
        <a:lstStyle/>
        <a:p>
          <a:endParaRPr lang="en-US"/>
        </a:p>
      </dgm:t>
    </dgm:pt>
    <dgm:pt modelId="{25AE1773-61FB-4ABA-85D1-18A0071EF870}" type="sibTrans" cxnId="{761C57DC-452A-4ABE-86FA-2996EDF20514}">
      <dgm:prSet/>
      <dgm:spPr/>
      <dgm:t>
        <a:bodyPr/>
        <a:lstStyle/>
        <a:p>
          <a:endParaRPr lang="en-US"/>
        </a:p>
      </dgm:t>
    </dgm:pt>
    <dgm:pt modelId="{8447F591-3C50-41EC-B5BC-E224925370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Offers sortable tables, filters, and summary statistics.</a:t>
          </a:r>
          <a:endParaRPr lang="en-US"/>
        </a:p>
      </dgm:t>
    </dgm:pt>
    <dgm:pt modelId="{11691CA4-A5E2-4F95-BD00-25FC622585D3}" type="parTrans" cxnId="{376BC090-2A3C-4838-A6AE-1C47E8DDC1EA}">
      <dgm:prSet/>
      <dgm:spPr/>
      <dgm:t>
        <a:bodyPr/>
        <a:lstStyle/>
        <a:p>
          <a:endParaRPr lang="en-US"/>
        </a:p>
      </dgm:t>
    </dgm:pt>
    <dgm:pt modelId="{0B84D0B0-5233-48DB-8CA3-ECEAB9BAE6A2}" type="sibTrans" cxnId="{376BC090-2A3C-4838-A6AE-1C47E8DDC1EA}">
      <dgm:prSet/>
      <dgm:spPr/>
      <dgm:t>
        <a:bodyPr/>
        <a:lstStyle/>
        <a:p>
          <a:endParaRPr lang="en-US"/>
        </a:p>
      </dgm:t>
    </dgm:pt>
    <dgm:pt modelId="{A2430A79-DC52-42E0-818D-0ADEE2B3CA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Room Search Module:</a:t>
          </a:r>
          <a:endParaRPr lang="en-US"/>
        </a:p>
      </dgm:t>
    </dgm:pt>
    <dgm:pt modelId="{6FA5C3E7-9A0A-4351-BB19-D20B42BA4022}" type="parTrans" cxnId="{BD400A18-310D-4641-A58D-CF078F4ECE76}">
      <dgm:prSet/>
      <dgm:spPr/>
      <dgm:t>
        <a:bodyPr/>
        <a:lstStyle/>
        <a:p>
          <a:endParaRPr lang="en-US"/>
        </a:p>
      </dgm:t>
    </dgm:pt>
    <dgm:pt modelId="{21686BBE-303B-495A-9BD9-CCEBD54367CF}" type="sibTrans" cxnId="{BD400A18-310D-4641-A58D-CF078F4ECE76}">
      <dgm:prSet/>
      <dgm:spPr/>
      <dgm:t>
        <a:bodyPr/>
        <a:lstStyle/>
        <a:p>
          <a:endParaRPr lang="en-US"/>
        </a:p>
      </dgm:t>
    </dgm:pt>
    <dgm:pt modelId="{A9F15924-ADC9-4D6E-96A6-3971E0784C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Allows students to view available rooms based on category (single/double occupancy, floor, etc.).</a:t>
          </a:r>
          <a:endParaRPr lang="en-US"/>
        </a:p>
      </dgm:t>
    </dgm:pt>
    <dgm:pt modelId="{0BE1BA79-2ADC-4312-8602-71C692A828EB}" type="parTrans" cxnId="{A4F89670-453A-4034-AFDA-F4A4A699B7F8}">
      <dgm:prSet/>
      <dgm:spPr/>
      <dgm:t>
        <a:bodyPr/>
        <a:lstStyle/>
        <a:p>
          <a:endParaRPr lang="en-US"/>
        </a:p>
      </dgm:t>
    </dgm:pt>
    <dgm:pt modelId="{29E4CAEE-9A2B-4B49-BA91-CF2397AEA577}" type="sibTrans" cxnId="{A4F89670-453A-4034-AFDA-F4A4A699B7F8}">
      <dgm:prSet/>
      <dgm:spPr/>
      <dgm:t>
        <a:bodyPr/>
        <a:lstStyle/>
        <a:p>
          <a:endParaRPr lang="en-US"/>
        </a:p>
      </dgm:t>
    </dgm:pt>
    <dgm:pt modelId="{3E077062-4D31-4721-8201-84FFC05497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Real-time availability updates can be included.</a:t>
          </a:r>
          <a:endParaRPr lang="en-US"/>
        </a:p>
      </dgm:t>
    </dgm:pt>
    <dgm:pt modelId="{561855BC-D18F-47AA-8E46-9C43B2F4D567}" type="parTrans" cxnId="{03C52CE5-A04E-476F-BF96-DD13C0AF02EF}">
      <dgm:prSet/>
      <dgm:spPr/>
      <dgm:t>
        <a:bodyPr/>
        <a:lstStyle/>
        <a:p>
          <a:endParaRPr lang="en-US"/>
        </a:p>
      </dgm:t>
    </dgm:pt>
    <dgm:pt modelId="{25C15B34-82FA-4885-ABE9-157919742137}" type="sibTrans" cxnId="{03C52CE5-A04E-476F-BF96-DD13C0AF02EF}">
      <dgm:prSet/>
      <dgm:spPr/>
      <dgm:t>
        <a:bodyPr/>
        <a:lstStyle/>
        <a:p>
          <a:endParaRPr lang="en-US"/>
        </a:p>
      </dgm:t>
    </dgm:pt>
    <dgm:pt modelId="{C47E9F76-E833-44FA-8D64-85AACA1230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Leave Application Module:</a:t>
          </a:r>
          <a:endParaRPr lang="en-US"/>
        </a:p>
      </dgm:t>
    </dgm:pt>
    <dgm:pt modelId="{86E56C63-353F-4278-8BF4-EA705CDAC2CC}" type="parTrans" cxnId="{343B0F4D-F1D8-4EA6-B063-EDE044C6FC87}">
      <dgm:prSet/>
      <dgm:spPr/>
      <dgm:t>
        <a:bodyPr/>
        <a:lstStyle/>
        <a:p>
          <a:endParaRPr lang="en-US"/>
        </a:p>
      </dgm:t>
    </dgm:pt>
    <dgm:pt modelId="{A3FE3A3C-4E86-44CC-94EF-E6D47AA0345A}" type="sibTrans" cxnId="{343B0F4D-F1D8-4EA6-B063-EDE044C6FC87}">
      <dgm:prSet/>
      <dgm:spPr/>
      <dgm:t>
        <a:bodyPr/>
        <a:lstStyle/>
        <a:p>
          <a:endParaRPr lang="en-US"/>
        </a:p>
      </dgm:t>
    </dgm:pt>
    <dgm:pt modelId="{4A48DDC7-8F20-48C1-B2FF-AFD1AA1248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Students can apply for leave by selecting date ranges, specifying reasons, and attaching relevant documents (optional).</a:t>
          </a:r>
          <a:endParaRPr lang="en-US"/>
        </a:p>
      </dgm:t>
    </dgm:pt>
    <dgm:pt modelId="{7EC5AF16-531F-4B70-8E40-5217C23A8D94}" type="parTrans" cxnId="{3451B73F-A4AE-48E0-A811-AFCB863DF4DD}">
      <dgm:prSet/>
      <dgm:spPr/>
      <dgm:t>
        <a:bodyPr/>
        <a:lstStyle/>
        <a:p>
          <a:endParaRPr lang="en-US"/>
        </a:p>
      </dgm:t>
    </dgm:pt>
    <dgm:pt modelId="{09E02C54-4B0F-4288-9F69-07638514036D}" type="sibTrans" cxnId="{3451B73F-A4AE-48E0-A811-AFCB863DF4DD}">
      <dgm:prSet/>
      <dgm:spPr/>
      <dgm:t>
        <a:bodyPr/>
        <a:lstStyle/>
        <a:p>
          <a:endParaRPr lang="en-US"/>
        </a:p>
      </dgm:t>
    </dgm:pt>
    <dgm:pt modelId="{0E535D4A-3662-4B7F-8A2E-7EEF229BC02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Admins can approve/reject with comments.</a:t>
          </a:r>
          <a:endParaRPr lang="en-US"/>
        </a:p>
      </dgm:t>
    </dgm:pt>
    <dgm:pt modelId="{4D26C12C-FE2E-416D-86FA-8BA533DE37C0}" type="parTrans" cxnId="{B63AD1D9-1797-4631-869B-D7CD55A3194E}">
      <dgm:prSet/>
      <dgm:spPr/>
      <dgm:t>
        <a:bodyPr/>
        <a:lstStyle/>
        <a:p>
          <a:endParaRPr lang="en-US"/>
        </a:p>
      </dgm:t>
    </dgm:pt>
    <dgm:pt modelId="{DC659D5B-638B-426C-AA42-C96D91D2CEDC}" type="sibTrans" cxnId="{B63AD1D9-1797-4631-869B-D7CD55A3194E}">
      <dgm:prSet/>
      <dgm:spPr/>
      <dgm:t>
        <a:bodyPr/>
        <a:lstStyle/>
        <a:p>
          <a:endParaRPr lang="en-US"/>
        </a:p>
      </dgm:t>
    </dgm:pt>
    <dgm:pt modelId="{CB35B75E-EFED-49A4-A4C6-BA0F1F101C5F}" type="pres">
      <dgm:prSet presAssocID="{7350F587-EE14-4DC0-A6D0-0BACB7CEF1F7}" presName="root" presStyleCnt="0">
        <dgm:presLayoutVars>
          <dgm:dir/>
          <dgm:resizeHandles val="exact"/>
        </dgm:presLayoutVars>
      </dgm:prSet>
      <dgm:spPr/>
    </dgm:pt>
    <dgm:pt modelId="{B4988185-F039-4F24-BD1F-8250733D4DB9}" type="pres">
      <dgm:prSet presAssocID="{83F20F63-C9EC-464D-B9D8-AE8526486BB1}" presName="compNode" presStyleCnt="0"/>
      <dgm:spPr/>
    </dgm:pt>
    <dgm:pt modelId="{0DC80C07-B324-4C0F-A78D-4878BDBD17E8}" type="pres">
      <dgm:prSet presAssocID="{83F20F63-C9EC-464D-B9D8-AE8526486B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24165CB-CFD8-462C-A226-8389336650F1}" type="pres">
      <dgm:prSet presAssocID="{83F20F63-C9EC-464D-B9D8-AE8526486BB1}" presName="iconSpace" presStyleCnt="0"/>
      <dgm:spPr/>
    </dgm:pt>
    <dgm:pt modelId="{C1822123-7E54-476C-AB57-F86DF49F1E6F}" type="pres">
      <dgm:prSet presAssocID="{83F20F63-C9EC-464D-B9D8-AE8526486BB1}" presName="parTx" presStyleLbl="revTx" presStyleIdx="0" presStyleCnt="6">
        <dgm:presLayoutVars>
          <dgm:chMax val="0"/>
          <dgm:chPref val="0"/>
        </dgm:presLayoutVars>
      </dgm:prSet>
      <dgm:spPr/>
    </dgm:pt>
    <dgm:pt modelId="{CF6DEDFA-EF9B-4A81-A2C3-37FAC1480299}" type="pres">
      <dgm:prSet presAssocID="{83F20F63-C9EC-464D-B9D8-AE8526486BB1}" presName="txSpace" presStyleCnt="0"/>
      <dgm:spPr/>
    </dgm:pt>
    <dgm:pt modelId="{E3B62C73-2333-4F6D-80DA-7B6A9C9CC7FD}" type="pres">
      <dgm:prSet presAssocID="{83F20F63-C9EC-464D-B9D8-AE8526486BB1}" presName="desTx" presStyleLbl="revTx" presStyleIdx="1" presStyleCnt="6">
        <dgm:presLayoutVars/>
      </dgm:prSet>
      <dgm:spPr/>
    </dgm:pt>
    <dgm:pt modelId="{FA695704-E0BF-4FFE-B3AD-10E499441AC0}" type="pres">
      <dgm:prSet presAssocID="{F0C52EA1-DA92-4697-9FCB-F16231EE1BD7}" presName="sibTrans" presStyleCnt="0"/>
      <dgm:spPr/>
    </dgm:pt>
    <dgm:pt modelId="{50CB4465-CDC0-4B0C-9164-0C64B4A2E496}" type="pres">
      <dgm:prSet presAssocID="{A2430A79-DC52-42E0-818D-0ADEE2B3CA84}" presName="compNode" presStyleCnt="0"/>
      <dgm:spPr/>
    </dgm:pt>
    <dgm:pt modelId="{2A9A130A-BBB3-47E1-BCEC-5246D6E1B46C}" type="pres">
      <dgm:prSet presAssocID="{A2430A79-DC52-42E0-818D-0ADEE2B3CA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DA3B14A-9E15-41AC-A248-CA2DDCC0C746}" type="pres">
      <dgm:prSet presAssocID="{A2430A79-DC52-42E0-818D-0ADEE2B3CA84}" presName="iconSpace" presStyleCnt="0"/>
      <dgm:spPr/>
    </dgm:pt>
    <dgm:pt modelId="{02C22D0B-7DDB-435F-A0C9-04BA6B47C6BE}" type="pres">
      <dgm:prSet presAssocID="{A2430A79-DC52-42E0-818D-0ADEE2B3CA84}" presName="parTx" presStyleLbl="revTx" presStyleIdx="2" presStyleCnt="6">
        <dgm:presLayoutVars>
          <dgm:chMax val="0"/>
          <dgm:chPref val="0"/>
        </dgm:presLayoutVars>
      </dgm:prSet>
      <dgm:spPr/>
    </dgm:pt>
    <dgm:pt modelId="{84E3AA58-A253-435F-AB6A-332E134EBBDE}" type="pres">
      <dgm:prSet presAssocID="{A2430A79-DC52-42E0-818D-0ADEE2B3CA84}" presName="txSpace" presStyleCnt="0"/>
      <dgm:spPr/>
    </dgm:pt>
    <dgm:pt modelId="{E8DD4577-44BF-45D9-B9FE-ED0C76AC109D}" type="pres">
      <dgm:prSet presAssocID="{A2430A79-DC52-42E0-818D-0ADEE2B3CA84}" presName="desTx" presStyleLbl="revTx" presStyleIdx="3" presStyleCnt="6">
        <dgm:presLayoutVars/>
      </dgm:prSet>
      <dgm:spPr/>
    </dgm:pt>
    <dgm:pt modelId="{94906858-F917-4158-919A-EB0E047A2273}" type="pres">
      <dgm:prSet presAssocID="{21686BBE-303B-495A-9BD9-CCEBD54367CF}" presName="sibTrans" presStyleCnt="0"/>
      <dgm:spPr/>
    </dgm:pt>
    <dgm:pt modelId="{F2F8DC50-5959-4783-A347-654251E07701}" type="pres">
      <dgm:prSet presAssocID="{C47E9F76-E833-44FA-8D64-85AACA123035}" presName="compNode" presStyleCnt="0"/>
      <dgm:spPr/>
    </dgm:pt>
    <dgm:pt modelId="{5E4DD5BF-9422-487A-9C94-FFE0AF0A8C1F}" type="pres">
      <dgm:prSet presAssocID="{C47E9F76-E833-44FA-8D64-85AACA1230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72B1996-BE47-46BA-97D0-2559C339574E}" type="pres">
      <dgm:prSet presAssocID="{C47E9F76-E833-44FA-8D64-85AACA123035}" presName="iconSpace" presStyleCnt="0"/>
      <dgm:spPr/>
    </dgm:pt>
    <dgm:pt modelId="{B1DA6BBC-123E-40BA-8FD2-AB492C479967}" type="pres">
      <dgm:prSet presAssocID="{C47E9F76-E833-44FA-8D64-85AACA123035}" presName="parTx" presStyleLbl="revTx" presStyleIdx="4" presStyleCnt="6">
        <dgm:presLayoutVars>
          <dgm:chMax val="0"/>
          <dgm:chPref val="0"/>
        </dgm:presLayoutVars>
      </dgm:prSet>
      <dgm:spPr/>
    </dgm:pt>
    <dgm:pt modelId="{750D59B0-E405-46FD-A366-A1F7272EB01E}" type="pres">
      <dgm:prSet presAssocID="{C47E9F76-E833-44FA-8D64-85AACA123035}" presName="txSpace" presStyleCnt="0"/>
      <dgm:spPr/>
    </dgm:pt>
    <dgm:pt modelId="{4575950E-0C0F-49AD-A066-1C9D366FC3EA}" type="pres">
      <dgm:prSet presAssocID="{C47E9F76-E833-44FA-8D64-85AACA123035}" presName="desTx" presStyleLbl="revTx" presStyleIdx="5" presStyleCnt="6">
        <dgm:presLayoutVars/>
      </dgm:prSet>
      <dgm:spPr/>
    </dgm:pt>
  </dgm:ptLst>
  <dgm:cxnLst>
    <dgm:cxn modelId="{A48D7B0E-773B-4201-AF19-4C58CF8BBA1F}" type="presOf" srcId="{061BD487-C733-42DA-BDEF-ABE9A740E35D}" destId="{E3B62C73-2333-4F6D-80DA-7B6A9C9CC7FD}" srcOrd="0" destOrd="0" presId="urn:microsoft.com/office/officeart/2018/2/layout/IconLabelDescriptionList"/>
    <dgm:cxn modelId="{BD400A18-310D-4641-A58D-CF078F4ECE76}" srcId="{7350F587-EE14-4DC0-A6D0-0BACB7CEF1F7}" destId="{A2430A79-DC52-42E0-818D-0ADEE2B3CA84}" srcOrd="1" destOrd="0" parTransId="{6FA5C3E7-9A0A-4351-BB19-D20B42BA4022}" sibTransId="{21686BBE-303B-495A-9BD9-CCEBD54367CF}"/>
    <dgm:cxn modelId="{C8271922-5EF0-4900-9968-40F87A6B9164}" type="presOf" srcId="{8447F591-3C50-41EC-B5BC-E224925370DF}" destId="{E3B62C73-2333-4F6D-80DA-7B6A9C9CC7FD}" srcOrd="0" destOrd="1" presId="urn:microsoft.com/office/officeart/2018/2/layout/IconLabelDescriptionList"/>
    <dgm:cxn modelId="{3451B73F-A4AE-48E0-A811-AFCB863DF4DD}" srcId="{C47E9F76-E833-44FA-8D64-85AACA123035}" destId="{4A48DDC7-8F20-48C1-B2FF-AFD1AA124845}" srcOrd="0" destOrd="0" parTransId="{7EC5AF16-531F-4B70-8E40-5217C23A8D94}" sibTransId="{09E02C54-4B0F-4288-9F69-07638514036D}"/>
    <dgm:cxn modelId="{201A1C49-2B7E-4FDD-9C8B-1CE81D0F08BD}" type="presOf" srcId="{0E535D4A-3662-4B7F-8A2E-7EEF229BC024}" destId="{4575950E-0C0F-49AD-A066-1C9D366FC3EA}" srcOrd="0" destOrd="1" presId="urn:microsoft.com/office/officeart/2018/2/layout/IconLabelDescriptionList"/>
    <dgm:cxn modelId="{343B0F4D-F1D8-4EA6-B063-EDE044C6FC87}" srcId="{7350F587-EE14-4DC0-A6D0-0BACB7CEF1F7}" destId="{C47E9F76-E833-44FA-8D64-85AACA123035}" srcOrd="2" destOrd="0" parTransId="{86E56C63-353F-4278-8BF4-EA705CDAC2CC}" sibTransId="{A3FE3A3C-4E86-44CC-94EF-E6D47AA0345A}"/>
    <dgm:cxn modelId="{A4F89670-453A-4034-AFDA-F4A4A699B7F8}" srcId="{A2430A79-DC52-42E0-818D-0ADEE2B3CA84}" destId="{A9F15924-ADC9-4D6E-96A6-3971E0784CE5}" srcOrd="0" destOrd="0" parTransId="{0BE1BA79-2ADC-4312-8602-71C692A828EB}" sibTransId="{29E4CAEE-9A2B-4B49-BA91-CF2397AEA577}"/>
    <dgm:cxn modelId="{65D0E274-D9DA-4AE1-8E19-F25E1A183DCE}" type="presOf" srcId="{83F20F63-C9EC-464D-B9D8-AE8526486BB1}" destId="{C1822123-7E54-476C-AB57-F86DF49F1E6F}" srcOrd="0" destOrd="0" presId="urn:microsoft.com/office/officeart/2018/2/layout/IconLabelDescriptionList"/>
    <dgm:cxn modelId="{64C8247F-3483-440E-9EA9-063D36F2E23A}" srcId="{7350F587-EE14-4DC0-A6D0-0BACB7CEF1F7}" destId="{83F20F63-C9EC-464D-B9D8-AE8526486BB1}" srcOrd="0" destOrd="0" parTransId="{7C5BA342-7214-45C7-BCFB-FDB174E6795C}" sibTransId="{F0C52EA1-DA92-4697-9FCB-F16231EE1BD7}"/>
    <dgm:cxn modelId="{0B0A7B85-A868-47D2-9F5D-F4066ADA7A81}" type="presOf" srcId="{3E077062-4D31-4721-8201-84FFC05497E4}" destId="{E8DD4577-44BF-45D9-B9FE-ED0C76AC109D}" srcOrd="0" destOrd="1" presId="urn:microsoft.com/office/officeart/2018/2/layout/IconLabelDescriptionList"/>
    <dgm:cxn modelId="{88500D8F-5FFA-4E4A-8D84-A01FFD3B736C}" type="presOf" srcId="{4A48DDC7-8F20-48C1-B2FF-AFD1AA124845}" destId="{4575950E-0C0F-49AD-A066-1C9D366FC3EA}" srcOrd="0" destOrd="0" presId="urn:microsoft.com/office/officeart/2018/2/layout/IconLabelDescriptionList"/>
    <dgm:cxn modelId="{376BC090-2A3C-4838-A6AE-1C47E8DDC1EA}" srcId="{83F20F63-C9EC-464D-B9D8-AE8526486BB1}" destId="{8447F591-3C50-41EC-B5BC-E224925370DF}" srcOrd="1" destOrd="0" parTransId="{11691CA4-A5E2-4F95-BD00-25FC622585D3}" sibTransId="{0B84D0B0-5233-48DB-8CA3-ECEAB9BAE6A2}"/>
    <dgm:cxn modelId="{B66D359D-348A-4B80-8EDC-780EEBFB10CD}" type="presOf" srcId="{C47E9F76-E833-44FA-8D64-85AACA123035}" destId="{B1DA6BBC-123E-40BA-8FD2-AB492C479967}" srcOrd="0" destOrd="0" presId="urn:microsoft.com/office/officeart/2018/2/layout/IconLabelDescriptionList"/>
    <dgm:cxn modelId="{C67191A4-248E-4446-AF1C-314505834EA4}" type="presOf" srcId="{7350F587-EE14-4DC0-A6D0-0BACB7CEF1F7}" destId="{CB35B75E-EFED-49A4-A4C6-BA0F1F101C5F}" srcOrd="0" destOrd="0" presId="urn:microsoft.com/office/officeart/2018/2/layout/IconLabelDescriptionList"/>
    <dgm:cxn modelId="{C37218B4-CC3E-4E44-8A94-10FEDB1C6AC1}" type="presOf" srcId="{A9F15924-ADC9-4D6E-96A6-3971E0784CE5}" destId="{E8DD4577-44BF-45D9-B9FE-ED0C76AC109D}" srcOrd="0" destOrd="0" presId="urn:microsoft.com/office/officeart/2018/2/layout/IconLabelDescriptionList"/>
    <dgm:cxn modelId="{B63AD1D9-1797-4631-869B-D7CD55A3194E}" srcId="{C47E9F76-E833-44FA-8D64-85AACA123035}" destId="{0E535D4A-3662-4B7F-8A2E-7EEF229BC024}" srcOrd="1" destOrd="0" parTransId="{4D26C12C-FE2E-416D-86FA-8BA533DE37C0}" sibTransId="{DC659D5B-638B-426C-AA42-C96D91D2CEDC}"/>
    <dgm:cxn modelId="{761C57DC-452A-4ABE-86FA-2996EDF20514}" srcId="{83F20F63-C9EC-464D-B9D8-AE8526486BB1}" destId="{061BD487-C733-42DA-BDEF-ABE9A740E35D}" srcOrd="0" destOrd="0" parTransId="{90612CC0-CFD8-4705-8837-88D2080504ED}" sibTransId="{25AE1773-61FB-4ABA-85D1-18A0071EF870}"/>
    <dgm:cxn modelId="{83F842E0-9CB4-48E3-9E4E-73992E7ADC77}" type="presOf" srcId="{A2430A79-DC52-42E0-818D-0ADEE2B3CA84}" destId="{02C22D0B-7DDB-435F-A0C9-04BA6B47C6BE}" srcOrd="0" destOrd="0" presId="urn:microsoft.com/office/officeart/2018/2/layout/IconLabelDescriptionList"/>
    <dgm:cxn modelId="{03C52CE5-A04E-476F-BF96-DD13C0AF02EF}" srcId="{A2430A79-DC52-42E0-818D-0ADEE2B3CA84}" destId="{3E077062-4D31-4721-8201-84FFC05497E4}" srcOrd="1" destOrd="0" parTransId="{561855BC-D18F-47AA-8E46-9C43B2F4D567}" sibTransId="{25C15B34-82FA-4885-ABE9-157919742137}"/>
    <dgm:cxn modelId="{6C6FB89F-DEB2-4E57-B1AA-C0E22AE1CF90}" type="presParOf" srcId="{CB35B75E-EFED-49A4-A4C6-BA0F1F101C5F}" destId="{B4988185-F039-4F24-BD1F-8250733D4DB9}" srcOrd="0" destOrd="0" presId="urn:microsoft.com/office/officeart/2018/2/layout/IconLabelDescriptionList"/>
    <dgm:cxn modelId="{830BF71B-6042-49E9-B312-0002D175D657}" type="presParOf" srcId="{B4988185-F039-4F24-BD1F-8250733D4DB9}" destId="{0DC80C07-B324-4C0F-A78D-4878BDBD17E8}" srcOrd="0" destOrd="0" presId="urn:microsoft.com/office/officeart/2018/2/layout/IconLabelDescriptionList"/>
    <dgm:cxn modelId="{82B4273B-05D3-4692-AD90-2E28D333CCD8}" type="presParOf" srcId="{B4988185-F039-4F24-BD1F-8250733D4DB9}" destId="{624165CB-CFD8-462C-A226-8389336650F1}" srcOrd="1" destOrd="0" presId="urn:microsoft.com/office/officeart/2018/2/layout/IconLabelDescriptionList"/>
    <dgm:cxn modelId="{F2825A62-8635-4779-89F7-0678B48A391C}" type="presParOf" srcId="{B4988185-F039-4F24-BD1F-8250733D4DB9}" destId="{C1822123-7E54-476C-AB57-F86DF49F1E6F}" srcOrd="2" destOrd="0" presId="urn:microsoft.com/office/officeart/2018/2/layout/IconLabelDescriptionList"/>
    <dgm:cxn modelId="{D9AFF3A1-EEBE-4C86-9693-F3A8FCC0AA56}" type="presParOf" srcId="{B4988185-F039-4F24-BD1F-8250733D4DB9}" destId="{CF6DEDFA-EF9B-4A81-A2C3-37FAC1480299}" srcOrd="3" destOrd="0" presId="urn:microsoft.com/office/officeart/2018/2/layout/IconLabelDescriptionList"/>
    <dgm:cxn modelId="{95748F4C-33D0-4253-AAE5-F5147E8B70EE}" type="presParOf" srcId="{B4988185-F039-4F24-BD1F-8250733D4DB9}" destId="{E3B62C73-2333-4F6D-80DA-7B6A9C9CC7FD}" srcOrd="4" destOrd="0" presId="urn:microsoft.com/office/officeart/2018/2/layout/IconLabelDescriptionList"/>
    <dgm:cxn modelId="{3C56EA12-EEF5-46B9-8ED9-D109E4FF3F95}" type="presParOf" srcId="{CB35B75E-EFED-49A4-A4C6-BA0F1F101C5F}" destId="{FA695704-E0BF-4FFE-B3AD-10E499441AC0}" srcOrd="1" destOrd="0" presId="urn:microsoft.com/office/officeart/2018/2/layout/IconLabelDescriptionList"/>
    <dgm:cxn modelId="{D88BEF1E-5F2B-4504-869A-E0F5AFCD390B}" type="presParOf" srcId="{CB35B75E-EFED-49A4-A4C6-BA0F1F101C5F}" destId="{50CB4465-CDC0-4B0C-9164-0C64B4A2E496}" srcOrd="2" destOrd="0" presId="urn:microsoft.com/office/officeart/2018/2/layout/IconLabelDescriptionList"/>
    <dgm:cxn modelId="{C0F64124-15FB-4948-B851-584DC2DAB830}" type="presParOf" srcId="{50CB4465-CDC0-4B0C-9164-0C64B4A2E496}" destId="{2A9A130A-BBB3-47E1-BCEC-5246D6E1B46C}" srcOrd="0" destOrd="0" presId="urn:microsoft.com/office/officeart/2018/2/layout/IconLabelDescriptionList"/>
    <dgm:cxn modelId="{B8999F85-D3B8-43F7-8C7F-6455F582775D}" type="presParOf" srcId="{50CB4465-CDC0-4B0C-9164-0C64B4A2E496}" destId="{9DA3B14A-9E15-41AC-A248-CA2DDCC0C746}" srcOrd="1" destOrd="0" presId="urn:microsoft.com/office/officeart/2018/2/layout/IconLabelDescriptionList"/>
    <dgm:cxn modelId="{C6090E7C-7414-4B4D-B542-138875561A03}" type="presParOf" srcId="{50CB4465-CDC0-4B0C-9164-0C64B4A2E496}" destId="{02C22D0B-7DDB-435F-A0C9-04BA6B47C6BE}" srcOrd="2" destOrd="0" presId="urn:microsoft.com/office/officeart/2018/2/layout/IconLabelDescriptionList"/>
    <dgm:cxn modelId="{FAF84C06-722F-4B0D-9550-483C7F7EA055}" type="presParOf" srcId="{50CB4465-CDC0-4B0C-9164-0C64B4A2E496}" destId="{84E3AA58-A253-435F-AB6A-332E134EBBDE}" srcOrd="3" destOrd="0" presId="urn:microsoft.com/office/officeart/2018/2/layout/IconLabelDescriptionList"/>
    <dgm:cxn modelId="{589466CE-1ED7-4C9A-813D-3D746BF52DF1}" type="presParOf" srcId="{50CB4465-CDC0-4B0C-9164-0C64B4A2E496}" destId="{E8DD4577-44BF-45D9-B9FE-ED0C76AC109D}" srcOrd="4" destOrd="0" presId="urn:microsoft.com/office/officeart/2018/2/layout/IconLabelDescriptionList"/>
    <dgm:cxn modelId="{4783FA3A-322A-4730-8F1B-8E68247BC176}" type="presParOf" srcId="{CB35B75E-EFED-49A4-A4C6-BA0F1F101C5F}" destId="{94906858-F917-4158-919A-EB0E047A2273}" srcOrd="3" destOrd="0" presId="urn:microsoft.com/office/officeart/2018/2/layout/IconLabelDescriptionList"/>
    <dgm:cxn modelId="{9F1442B7-6D9D-4D64-B6AD-A53D7B0BB5CC}" type="presParOf" srcId="{CB35B75E-EFED-49A4-A4C6-BA0F1F101C5F}" destId="{F2F8DC50-5959-4783-A347-654251E07701}" srcOrd="4" destOrd="0" presId="urn:microsoft.com/office/officeart/2018/2/layout/IconLabelDescriptionList"/>
    <dgm:cxn modelId="{BC4A471A-9CE2-402C-BA86-293B3754C017}" type="presParOf" srcId="{F2F8DC50-5959-4783-A347-654251E07701}" destId="{5E4DD5BF-9422-487A-9C94-FFE0AF0A8C1F}" srcOrd="0" destOrd="0" presId="urn:microsoft.com/office/officeart/2018/2/layout/IconLabelDescriptionList"/>
    <dgm:cxn modelId="{84A6C6E2-6B13-4F3F-91A2-8F38D590D135}" type="presParOf" srcId="{F2F8DC50-5959-4783-A347-654251E07701}" destId="{872B1996-BE47-46BA-97D0-2559C339574E}" srcOrd="1" destOrd="0" presId="urn:microsoft.com/office/officeart/2018/2/layout/IconLabelDescriptionList"/>
    <dgm:cxn modelId="{0E656BA7-1584-4672-BC94-72ABB143A32E}" type="presParOf" srcId="{F2F8DC50-5959-4783-A347-654251E07701}" destId="{B1DA6BBC-123E-40BA-8FD2-AB492C479967}" srcOrd="2" destOrd="0" presId="urn:microsoft.com/office/officeart/2018/2/layout/IconLabelDescriptionList"/>
    <dgm:cxn modelId="{03312317-87CF-400E-BA7B-6C3B4249604A}" type="presParOf" srcId="{F2F8DC50-5959-4783-A347-654251E07701}" destId="{750D59B0-E405-46FD-A366-A1F7272EB01E}" srcOrd="3" destOrd="0" presId="urn:microsoft.com/office/officeart/2018/2/layout/IconLabelDescriptionList"/>
    <dgm:cxn modelId="{7A0C4BF2-B71F-45B2-8CFB-F6E5DB52EE6D}" type="presParOf" srcId="{F2F8DC50-5959-4783-A347-654251E07701}" destId="{4575950E-0C0F-49AD-A066-1C9D366FC3E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8EDBE1-17B8-45F8-B45A-CD33D262DA7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1E7E09-3639-4013-80AF-B055BEB3ED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Server Requirements:</a:t>
          </a:r>
          <a:endParaRPr lang="en-US"/>
        </a:p>
      </dgm:t>
    </dgm:pt>
    <dgm:pt modelId="{7F4D2B89-05F8-4B10-BD9A-A352A1D3A1F3}" type="parTrans" cxnId="{6B36D25D-C67E-401B-89A7-CB2CA97DFC67}">
      <dgm:prSet/>
      <dgm:spPr/>
      <dgm:t>
        <a:bodyPr/>
        <a:lstStyle/>
        <a:p>
          <a:endParaRPr lang="en-US"/>
        </a:p>
      </dgm:t>
    </dgm:pt>
    <dgm:pt modelId="{9BE8F6F8-EED0-4984-98D2-8E6293A9602D}" type="sibTrans" cxnId="{6B36D25D-C67E-401B-89A7-CB2CA97DFC67}">
      <dgm:prSet/>
      <dgm:spPr/>
      <dgm:t>
        <a:bodyPr/>
        <a:lstStyle/>
        <a:p>
          <a:endParaRPr lang="en-US"/>
        </a:p>
      </dgm:t>
    </dgm:pt>
    <dgm:pt modelId="{6FCE8825-6EC4-4FA8-913D-100A0CE7EF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Web server (with PHP and MySQL support).</a:t>
          </a:r>
          <a:endParaRPr lang="en-US"/>
        </a:p>
      </dgm:t>
    </dgm:pt>
    <dgm:pt modelId="{D2D8D6CF-16E8-4B7A-A125-05B2C8FA4DED}" type="parTrans" cxnId="{D7AD3BB2-67E9-4EE6-ABDF-8805081D3412}">
      <dgm:prSet/>
      <dgm:spPr/>
      <dgm:t>
        <a:bodyPr/>
        <a:lstStyle/>
        <a:p>
          <a:endParaRPr lang="en-US"/>
        </a:p>
      </dgm:t>
    </dgm:pt>
    <dgm:pt modelId="{4E79E977-1C7B-4F1A-9FB5-1763602F50BC}" type="sibTrans" cxnId="{D7AD3BB2-67E9-4EE6-ABDF-8805081D3412}">
      <dgm:prSet/>
      <dgm:spPr/>
      <dgm:t>
        <a:bodyPr/>
        <a:lstStyle/>
        <a:p>
          <a:endParaRPr lang="en-US"/>
        </a:p>
      </dgm:t>
    </dgm:pt>
    <dgm:pt modelId="{DCDEB55F-E074-45E9-A6E6-63898550DB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At least 4GB RAM and 50GB disk space (depending on scale).</a:t>
          </a:r>
          <a:endParaRPr lang="en-US"/>
        </a:p>
      </dgm:t>
    </dgm:pt>
    <dgm:pt modelId="{8943781F-B81F-4E1F-A23F-AAF51F34C4CB}" type="parTrans" cxnId="{4E213921-E7B9-4778-856E-ABCA551436EB}">
      <dgm:prSet/>
      <dgm:spPr/>
      <dgm:t>
        <a:bodyPr/>
        <a:lstStyle/>
        <a:p>
          <a:endParaRPr lang="en-US"/>
        </a:p>
      </dgm:t>
    </dgm:pt>
    <dgm:pt modelId="{B3612599-5F14-46A8-A01F-14FDFB2F463B}" type="sibTrans" cxnId="{4E213921-E7B9-4778-856E-ABCA551436EB}">
      <dgm:prSet/>
      <dgm:spPr/>
      <dgm:t>
        <a:bodyPr/>
        <a:lstStyle/>
        <a:p>
          <a:endParaRPr lang="en-US"/>
        </a:p>
      </dgm:t>
    </dgm:pt>
    <dgm:pt modelId="{2C90A5C2-D32A-4204-ADCC-7AE10A4536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Hosting environment with SSH or cPanel access.</a:t>
          </a:r>
          <a:endParaRPr lang="en-US"/>
        </a:p>
      </dgm:t>
    </dgm:pt>
    <dgm:pt modelId="{605608D6-6242-4225-BAC6-74DC0DFD6369}" type="parTrans" cxnId="{653F3467-EBAE-4BE3-9097-7EF3FEB9F36B}">
      <dgm:prSet/>
      <dgm:spPr/>
      <dgm:t>
        <a:bodyPr/>
        <a:lstStyle/>
        <a:p>
          <a:endParaRPr lang="en-US"/>
        </a:p>
      </dgm:t>
    </dgm:pt>
    <dgm:pt modelId="{32D5B143-2A34-4EE9-82CC-9A7940FD06C5}" type="sibTrans" cxnId="{653F3467-EBAE-4BE3-9097-7EF3FEB9F36B}">
      <dgm:prSet/>
      <dgm:spPr/>
      <dgm:t>
        <a:bodyPr/>
        <a:lstStyle/>
        <a:p>
          <a:endParaRPr lang="en-US"/>
        </a:p>
      </dgm:t>
    </dgm:pt>
    <dgm:pt modelId="{F4155C95-B481-44B9-8AC7-4D71CFCAC9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Client Devices (Students &amp; Admins):</a:t>
          </a:r>
          <a:endParaRPr lang="en-US"/>
        </a:p>
      </dgm:t>
    </dgm:pt>
    <dgm:pt modelId="{0C2ACDFE-9F75-49DF-BFAC-B7E4FC8A36E4}" type="parTrans" cxnId="{BCC9D803-348B-474D-A805-BC3CF774BF23}">
      <dgm:prSet/>
      <dgm:spPr/>
      <dgm:t>
        <a:bodyPr/>
        <a:lstStyle/>
        <a:p>
          <a:endParaRPr lang="en-US"/>
        </a:p>
      </dgm:t>
    </dgm:pt>
    <dgm:pt modelId="{2249E11C-9067-4FBF-AE8D-6316C2402AE6}" type="sibTrans" cxnId="{BCC9D803-348B-474D-A805-BC3CF774BF23}">
      <dgm:prSet/>
      <dgm:spPr/>
      <dgm:t>
        <a:bodyPr/>
        <a:lstStyle/>
        <a:p>
          <a:endParaRPr lang="en-US"/>
        </a:p>
      </dgm:t>
    </dgm:pt>
    <dgm:pt modelId="{792D952E-A352-4DA7-AD83-D9E0C4A84C0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Laptops or smartphones with internet access.</a:t>
          </a:r>
          <a:endParaRPr lang="en-US"/>
        </a:p>
      </dgm:t>
    </dgm:pt>
    <dgm:pt modelId="{08E08B20-0060-45EB-B294-4A6E0D027371}" type="parTrans" cxnId="{B3ABC9EB-CAF7-473D-87F6-1D8B379A2D05}">
      <dgm:prSet/>
      <dgm:spPr/>
      <dgm:t>
        <a:bodyPr/>
        <a:lstStyle/>
        <a:p>
          <a:endParaRPr lang="en-US"/>
        </a:p>
      </dgm:t>
    </dgm:pt>
    <dgm:pt modelId="{87E47DA2-C30A-4401-A009-460CBC5A72DB}" type="sibTrans" cxnId="{B3ABC9EB-CAF7-473D-87F6-1D8B379A2D05}">
      <dgm:prSet/>
      <dgm:spPr/>
      <dgm:t>
        <a:bodyPr/>
        <a:lstStyle/>
        <a:p>
          <a:endParaRPr lang="en-US"/>
        </a:p>
      </dgm:t>
    </dgm:pt>
    <dgm:pt modelId="{4FD1D58D-1702-4881-AB7F-9CDBA6EA8C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 additional installations required beyond a modern browser.</a:t>
          </a:r>
          <a:endParaRPr lang="en-US"/>
        </a:p>
      </dgm:t>
    </dgm:pt>
    <dgm:pt modelId="{7D5FA095-8C66-43D7-AD9C-66B41785B133}" type="parTrans" cxnId="{8293A9B2-9915-44E8-968A-7C9FB02C282F}">
      <dgm:prSet/>
      <dgm:spPr/>
      <dgm:t>
        <a:bodyPr/>
        <a:lstStyle/>
        <a:p>
          <a:endParaRPr lang="en-US"/>
        </a:p>
      </dgm:t>
    </dgm:pt>
    <dgm:pt modelId="{EA938802-C1D0-4C2F-A485-1D46C5414D67}" type="sibTrans" cxnId="{8293A9B2-9915-44E8-968A-7C9FB02C282F}">
      <dgm:prSet/>
      <dgm:spPr/>
      <dgm:t>
        <a:bodyPr/>
        <a:lstStyle/>
        <a:p>
          <a:endParaRPr lang="en-US"/>
        </a:p>
      </dgm:t>
    </dgm:pt>
    <dgm:pt modelId="{BC60FE2F-53C9-49F3-9BBD-B9932EC65C88}" type="pres">
      <dgm:prSet presAssocID="{398EDBE1-17B8-45F8-B45A-CD33D262DA76}" presName="root" presStyleCnt="0">
        <dgm:presLayoutVars>
          <dgm:dir/>
          <dgm:resizeHandles val="exact"/>
        </dgm:presLayoutVars>
      </dgm:prSet>
      <dgm:spPr/>
    </dgm:pt>
    <dgm:pt modelId="{93E2E16A-61FF-4B59-B84B-A99DDE492201}" type="pres">
      <dgm:prSet presAssocID="{011E7E09-3639-4013-80AF-B055BEB3ED3B}" presName="compNode" presStyleCnt="0"/>
      <dgm:spPr/>
    </dgm:pt>
    <dgm:pt modelId="{6B9A37A6-EA21-4253-B692-CFA2BD6E5C65}" type="pres">
      <dgm:prSet presAssocID="{011E7E09-3639-4013-80AF-B055BEB3ED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325F50-A491-4688-9C43-A848358CEBA3}" type="pres">
      <dgm:prSet presAssocID="{011E7E09-3639-4013-80AF-B055BEB3ED3B}" presName="iconSpace" presStyleCnt="0"/>
      <dgm:spPr/>
    </dgm:pt>
    <dgm:pt modelId="{010C88E5-AE37-4F6B-9E28-A6EEDDA82EFE}" type="pres">
      <dgm:prSet presAssocID="{011E7E09-3639-4013-80AF-B055BEB3ED3B}" presName="parTx" presStyleLbl="revTx" presStyleIdx="0" presStyleCnt="4">
        <dgm:presLayoutVars>
          <dgm:chMax val="0"/>
          <dgm:chPref val="0"/>
        </dgm:presLayoutVars>
      </dgm:prSet>
      <dgm:spPr/>
    </dgm:pt>
    <dgm:pt modelId="{2ADA5BC0-D4DF-4500-B323-A9E5FFE653EB}" type="pres">
      <dgm:prSet presAssocID="{011E7E09-3639-4013-80AF-B055BEB3ED3B}" presName="txSpace" presStyleCnt="0"/>
      <dgm:spPr/>
    </dgm:pt>
    <dgm:pt modelId="{77D8DBAC-3F1E-46C2-A0C5-1AD26B52132E}" type="pres">
      <dgm:prSet presAssocID="{011E7E09-3639-4013-80AF-B055BEB3ED3B}" presName="desTx" presStyleLbl="revTx" presStyleIdx="1" presStyleCnt="4">
        <dgm:presLayoutVars/>
      </dgm:prSet>
      <dgm:spPr/>
    </dgm:pt>
    <dgm:pt modelId="{36E01C58-1130-4E10-99D3-CC0F7F070971}" type="pres">
      <dgm:prSet presAssocID="{9BE8F6F8-EED0-4984-98D2-8E6293A9602D}" presName="sibTrans" presStyleCnt="0"/>
      <dgm:spPr/>
    </dgm:pt>
    <dgm:pt modelId="{F9977E0C-36CB-437E-B6F7-71C6FBFA9752}" type="pres">
      <dgm:prSet presAssocID="{F4155C95-B481-44B9-8AC7-4D71CFCAC9FB}" presName="compNode" presStyleCnt="0"/>
      <dgm:spPr/>
    </dgm:pt>
    <dgm:pt modelId="{F5D7A1F5-811E-4D86-9331-4B1DB20C24E1}" type="pres">
      <dgm:prSet presAssocID="{F4155C95-B481-44B9-8AC7-4D71CFCAC9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8C4FF7-B7E3-4A12-BF44-E14DC24910E0}" type="pres">
      <dgm:prSet presAssocID="{F4155C95-B481-44B9-8AC7-4D71CFCAC9FB}" presName="iconSpace" presStyleCnt="0"/>
      <dgm:spPr/>
    </dgm:pt>
    <dgm:pt modelId="{27AA7023-868B-4A6F-8633-D3DD9C912682}" type="pres">
      <dgm:prSet presAssocID="{F4155C95-B481-44B9-8AC7-4D71CFCAC9FB}" presName="parTx" presStyleLbl="revTx" presStyleIdx="2" presStyleCnt="4">
        <dgm:presLayoutVars>
          <dgm:chMax val="0"/>
          <dgm:chPref val="0"/>
        </dgm:presLayoutVars>
      </dgm:prSet>
      <dgm:spPr/>
    </dgm:pt>
    <dgm:pt modelId="{8C83F67A-6B37-497B-9189-56BF0E03D3E3}" type="pres">
      <dgm:prSet presAssocID="{F4155C95-B481-44B9-8AC7-4D71CFCAC9FB}" presName="txSpace" presStyleCnt="0"/>
      <dgm:spPr/>
    </dgm:pt>
    <dgm:pt modelId="{DD2CCBB3-BE70-4EFF-AF44-19400461CE13}" type="pres">
      <dgm:prSet presAssocID="{F4155C95-B481-44B9-8AC7-4D71CFCAC9FB}" presName="desTx" presStyleLbl="revTx" presStyleIdx="3" presStyleCnt="4">
        <dgm:presLayoutVars/>
      </dgm:prSet>
      <dgm:spPr/>
    </dgm:pt>
  </dgm:ptLst>
  <dgm:cxnLst>
    <dgm:cxn modelId="{BCC9D803-348B-474D-A805-BC3CF774BF23}" srcId="{398EDBE1-17B8-45F8-B45A-CD33D262DA76}" destId="{F4155C95-B481-44B9-8AC7-4D71CFCAC9FB}" srcOrd="1" destOrd="0" parTransId="{0C2ACDFE-9F75-49DF-BFAC-B7E4FC8A36E4}" sibTransId="{2249E11C-9067-4FBF-AE8D-6316C2402AE6}"/>
    <dgm:cxn modelId="{4E213921-E7B9-4778-856E-ABCA551436EB}" srcId="{011E7E09-3639-4013-80AF-B055BEB3ED3B}" destId="{DCDEB55F-E074-45E9-A6E6-63898550DBAF}" srcOrd="1" destOrd="0" parTransId="{8943781F-B81F-4E1F-A23F-AAF51F34C4CB}" sibTransId="{B3612599-5F14-46A8-A01F-14FDFB2F463B}"/>
    <dgm:cxn modelId="{1C832E5D-1CB5-4D37-9890-93732AD02112}" type="presOf" srcId="{6FCE8825-6EC4-4FA8-913D-100A0CE7EFAB}" destId="{77D8DBAC-3F1E-46C2-A0C5-1AD26B52132E}" srcOrd="0" destOrd="0" presId="urn:microsoft.com/office/officeart/2018/2/layout/IconLabelDescriptionList"/>
    <dgm:cxn modelId="{6B36D25D-C67E-401B-89A7-CB2CA97DFC67}" srcId="{398EDBE1-17B8-45F8-B45A-CD33D262DA76}" destId="{011E7E09-3639-4013-80AF-B055BEB3ED3B}" srcOrd="0" destOrd="0" parTransId="{7F4D2B89-05F8-4B10-BD9A-A352A1D3A1F3}" sibTransId="{9BE8F6F8-EED0-4984-98D2-8E6293A9602D}"/>
    <dgm:cxn modelId="{F23F4E41-95B9-4B8B-BA9E-F2619CD7696B}" type="presOf" srcId="{DCDEB55F-E074-45E9-A6E6-63898550DBAF}" destId="{77D8DBAC-3F1E-46C2-A0C5-1AD26B52132E}" srcOrd="0" destOrd="1" presId="urn:microsoft.com/office/officeart/2018/2/layout/IconLabelDescriptionList"/>
    <dgm:cxn modelId="{792B4D43-14AC-402B-AB51-B143FC8F278B}" type="presOf" srcId="{4FD1D58D-1702-4881-AB7F-9CDBA6EA8C36}" destId="{DD2CCBB3-BE70-4EFF-AF44-19400461CE13}" srcOrd="0" destOrd="1" presId="urn:microsoft.com/office/officeart/2018/2/layout/IconLabelDescriptionList"/>
    <dgm:cxn modelId="{653F3467-EBAE-4BE3-9097-7EF3FEB9F36B}" srcId="{011E7E09-3639-4013-80AF-B055BEB3ED3B}" destId="{2C90A5C2-D32A-4204-ADCC-7AE10A453682}" srcOrd="2" destOrd="0" parTransId="{605608D6-6242-4225-BAC6-74DC0DFD6369}" sibTransId="{32D5B143-2A34-4EE9-82CC-9A7940FD06C5}"/>
    <dgm:cxn modelId="{7BF89D6C-6941-4210-9545-A27FBDFFD985}" type="presOf" srcId="{398EDBE1-17B8-45F8-B45A-CD33D262DA76}" destId="{BC60FE2F-53C9-49F3-9BBD-B9932EC65C88}" srcOrd="0" destOrd="0" presId="urn:microsoft.com/office/officeart/2018/2/layout/IconLabelDescriptionList"/>
    <dgm:cxn modelId="{8CAEDB53-5A42-45F8-9070-ED542F37DDFF}" type="presOf" srcId="{2C90A5C2-D32A-4204-ADCC-7AE10A453682}" destId="{77D8DBAC-3F1E-46C2-A0C5-1AD26B52132E}" srcOrd="0" destOrd="2" presId="urn:microsoft.com/office/officeart/2018/2/layout/IconLabelDescriptionList"/>
    <dgm:cxn modelId="{33A42C7D-ABC4-4523-A31D-D4198F0DD0CA}" type="presOf" srcId="{011E7E09-3639-4013-80AF-B055BEB3ED3B}" destId="{010C88E5-AE37-4F6B-9E28-A6EEDDA82EFE}" srcOrd="0" destOrd="0" presId="urn:microsoft.com/office/officeart/2018/2/layout/IconLabelDescriptionList"/>
    <dgm:cxn modelId="{F095A882-0E68-45A9-914A-B4CBD57B687B}" type="presOf" srcId="{F4155C95-B481-44B9-8AC7-4D71CFCAC9FB}" destId="{27AA7023-868B-4A6F-8633-D3DD9C912682}" srcOrd="0" destOrd="0" presId="urn:microsoft.com/office/officeart/2018/2/layout/IconLabelDescriptionList"/>
    <dgm:cxn modelId="{D7AD3BB2-67E9-4EE6-ABDF-8805081D3412}" srcId="{011E7E09-3639-4013-80AF-B055BEB3ED3B}" destId="{6FCE8825-6EC4-4FA8-913D-100A0CE7EFAB}" srcOrd="0" destOrd="0" parTransId="{D2D8D6CF-16E8-4B7A-A125-05B2C8FA4DED}" sibTransId="{4E79E977-1C7B-4F1A-9FB5-1763602F50BC}"/>
    <dgm:cxn modelId="{8293A9B2-9915-44E8-968A-7C9FB02C282F}" srcId="{F4155C95-B481-44B9-8AC7-4D71CFCAC9FB}" destId="{4FD1D58D-1702-4881-AB7F-9CDBA6EA8C36}" srcOrd="1" destOrd="0" parTransId="{7D5FA095-8C66-43D7-AD9C-66B41785B133}" sibTransId="{EA938802-C1D0-4C2F-A485-1D46C5414D67}"/>
    <dgm:cxn modelId="{F5D6E1CB-CF05-4E1D-BE7F-4F760D51B9A6}" type="presOf" srcId="{792D952E-A352-4DA7-AD83-D9E0C4A84C01}" destId="{DD2CCBB3-BE70-4EFF-AF44-19400461CE13}" srcOrd="0" destOrd="0" presId="urn:microsoft.com/office/officeart/2018/2/layout/IconLabelDescriptionList"/>
    <dgm:cxn modelId="{B3ABC9EB-CAF7-473D-87F6-1D8B379A2D05}" srcId="{F4155C95-B481-44B9-8AC7-4D71CFCAC9FB}" destId="{792D952E-A352-4DA7-AD83-D9E0C4A84C01}" srcOrd="0" destOrd="0" parTransId="{08E08B20-0060-45EB-B294-4A6E0D027371}" sibTransId="{87E47DA2-C30A-4401-A009-460CBC5A72DB}"/>
    <dgm:cxn modelId="{32F7F358-7927-4D22-84BF-47C272602ACD}" type="presParOf" srcId="{BC60FE2F-53C9-49F3-9BBD-B9932EC65C88}" destId="{93E2E16A-61FF-4B59-B84B-A99DDE492201}" srcOrd="0" destOrd="0" presId="urn:microsoft.com/office/officeart/2018/2/layout/IconLabelDescriptionList"/>
    <dgm:cxn modelId="{BB961136-D6DB-40B8-975E-BC20A5146749}" type="presParOf" srcId="{93E2E16A-61FF-4B59-B84B-A99DDE492201}" destId="{6B9A37A6-EA21-4253-B692-CFA2BD6E5C65}" srcOrd="0" destOrd="0" presId="urn:microsoft.com/office/officeart/2018/2/layout/IconLabelDescriptionList"/>
    <dgm:cxn modelId="{051B2EAB-D785-4325-9212-E2EDE7419FAC}" type="presParOf" srcId="{93E2E16A-61FF-4B59-B84B-A99DDE492201}" destId="{1C325F50-A491-4688-9C43-A848358CEBA3}" srcOrd="1" destOrd="0" presId="urn:microsoft.com/office/officeart/2018/2/layout/IconLabelDescriptionList"/>
    <dgm:cxn modelId="{2538440E-D369-4DED-BE5E-A66185F04560}" type="presParOf" srcId="{93E2E16A-61FF-4B59-B84B-A99DDE492201}" destId="{010C88E5-AE37-4F6B-9E28-A6EEDDA82EFE}" srcOrd="2" destOrd="0" presId="urn:microsoft.com/office/officeart/2018/2/layout/IconLabelDescriptionList"/>
    <dgm:cxn modelId="{98E874E8-70D4-4885-8D4E-6326F8E54AED}" type="presParOf" srcId="{93E2E16A-61FF-4B59-B84B-A99DDE492201}" destId="{2ADA5BC0-D4DF-4500-B323-A9E5FFE653EB}" srcOrd="3" destOrd="0" presId="urn:microsoft.com/office/officeart/2018/2/layout/IconLabelDescriptionList"/>
    <dgm:cxn modelId="{2DAC345F-9A41-4D2F-8F19-4079715CDED4}" type="presParOf" srcId="{93E2E16A-61FF-4B59-B84B-A99DDE492201}" destId="{77D8DBAC-3F1E-46C2-A0C5-1AD26B52132E}" srcOrd="4" destOrd="0" presId="urn:microsoft.com/office/officeart/2018/2/layout/IconLabelDescriptionList"/>
    <dgm:cxn modelId="{552028B5-71AF-4191-8BF1-5351358045B3}" type="presParOf" srcId="{BC60FE2F-53C9-49F3-9BBD-B9932EC65C88}" destId="{36E01C58-1130-4E10-99D3-CC0F7F070971}" srcOrd="1" destOrd="0" presId="urn:microsoft.com/office/officeart/2018/2/layout/IconLabelDescriptionList"/>
    <dgm:cxn modelId="{C33CAD7F-726C-451A-8E14-579C2DCC7401}" type="presParOf" srcId="{BC60FE2F-53C9-49F3-9BBD-B9932EC65C88}" destId="{F9977E0C-36CB-437E-B6F7-71C6FBFA9752}" srcOrd="2" destOrd="0" presId="urn:microsoft.com/office/officeart/2018/2/layout/IconLabelDescriptionList"/>
    <dgm:cxn modelId="{85D60DA2-A3DF-4FA4-A180-CB2EB3A88351}" type="presParOf" srcId="{F9977E0C-36CB-437E-B6F7-71C6FBFA9752}" destId="{F5D7A1F5-811E-4D86-9331-4B1DB20C24E1}" srcOrd="0" destOrd="0" presId="urn:microsoft.com/office/officeart/2018/2/layout/IconLabelDescriptionList"/>
    <dgm:cxn modelId="{6554CB2C-B3FF-45AA-B2F9-C2D1285E8CDC}" type="presParOf" srcId="{F9977E0C-36CB-437E-B6F7-71C6FBFA9752}" destId="{ED8C4FF7-B7E3-4A12-BF44-E14DC24910E0}" srcOrd="1" destOrd="0" presId="urn:microsoft.com/office/officeart/2018/2/layout/IconLabelDescriptionList"/>
    <dgm:cxn modelId="{0C194068-8956-475C-B18D-44FF3B26E96F}" type="presParOf" srcId="{F9977E0C-36CB-437E-B6F7-71C6FBFA9752}" destId="{27AA7023-868B-4A6F-8633-D3DD9C912682}" srcOrd="2" destOrd="0" presId="urn:microsoft.com/office/officeart/2018/2/layout/IconLabelDescriptionList"/>
    <dgm:cxn modelId="{3617A9D0-FCAC-4AD2-BFD6-F5951F867FF4}" type="presParOf" srcId="{F9977E0C-36CB-437E-B6F7-71C6FBFA9752}" destId="{8C83F67A-6B37-497B-9189-56BF0E03D3E3}" srcOrd="3" destOrd="0" presId="urn:microsoft.com/office/officeart/2018/2/layout/IconLabelDescriptionList"/>
    <dgm:cxn modelId="{06191EB9-6C61-4177-B363-36ECA17299CF}" type="presParOf" srcId="{F9977E0C-36CB-437E-B6F7-71C6FBFA9752}" destId="{DD2CCBB3-BE70-4EFF-AF44-19400461CE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A278D9-3E10-4E38-8E4B-766CBEC0EE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1BC790-7E50-42C5-AB04-536EC7506D24}">
      <dgm:prSet/>
      <dgm:spPr/>
      <dgm:t>
        <a:bodyPr/>
        <a:lstStyle/>
        <a:p>
          <a:r>
            <a:rPr lang="en-IN" b="1"/>
            <a:t>Web Server:</a:t>
          </a:r>
          <a:endParaRPr lang="en-US"/>
        </a:p>
      </dgm:t>
    </dgm:pt>
    <dgm:pt modelId="{139948CA-DC02-4D01-9535-3545AE518D51}" type="parTrans" cxnId="{49B0891D-FF70-4FAB-8B73-AFE37FC7EAD3}">
      <dgm:prSet/>
      <dgm:spPr/>
      <dgm:t>
        <a:bodyPr/>
        <a:lstStyle/>
        <a:p>
          <a:endParaRPr lang="en-US"/>
        </a:p>
      </dgm:t>
    </dgm:pt>
    <dgm:pt modelId="{6CD99226-950E-4BBE-90A8-6FA6D29E0691}" type="sibTrans" cxnId="{49B0891D-FF70-4FAB-8B73-AFE37FC7EAD3}">
      <dgm:prSet/>
      <dgm:spPr/>
      <dgm:t>
        <a:bodyPr/>
        <a:lstStyle/>
        <a:p>
          <a:endParaRPr lang="en-US"/>
        </a:p>
      </dgm:t>
    </dgm:pt>
    <dgm:pt modelId="{3A883608-670E-4474-B0A3-BBF0E21D427D}">
      <dgm:prSet/>
      <dgm:spPr/>
      <dgm:t>
        <a:bodyPr/>
        <a:lstStyle/>
        <a:p>
          <a:r>
            <a:rPr lang="en-IN"/>
            <a:t>Apache HTTP Server (or any compatible alternative like Nginx) to serve PHP files and manage HTTP requests.</a:t>
          </a:r>
          <a:endParaRPr lang="en-US"/>
        </a:p>
      </dgm:t>
    </dgm:pt>
    <dgm:pt modelId="{04DFBE2C-46ED-4DF8-9839-C6F540A3CDAC}" type="parTrans" cxnId="{7EC52CC0-7C80-4D20-B331-F01AFDB08F9E}">
      <dgm:prSet/>
      <dgm:spPr/>
      <dgm:t>
        <a:bodyPr/>
        <a:lstStyle/>
        <a:p>
          <a:endParaRPr lang="en-US"/>
        </a:p>
      </dgm:t>
    </dgm:pt>
    <dgm:pt modelId="{051A3FD3-EC11-466C-B161-39BAD9CEC560}" type="sibTrans" cxnId="{7EC52CC0-7C80-4D20-B331-F01AFDB08F9E}">
      <dgm:prSet/>
      <dgm:spPr/>
      <dgm:t>
        <a:bodyPr/>
        <a:lstStyle/>
        <a:p>
          <a:endParaRPr lang="en-US"/>
        </a:p>
      </dgm:t>
    </dgm:pt>
    <dgm:pt modelId="{F7E84A76-A6BF-4485-A1CE-83A7CE97DDD3}">
      <dgm:prSet/>
      <dgm:spPr/>
      <dgm:t>
        <a:bodyPr/>
        <a:lstStyle/>
        <a:p>
          <a:r>
            <a:rPr lang="en-IN" b="1"/>
            <a:t>Server-Side Language:</a:t>
          </a:r>
          <a:endParaRPr lang="en-US"/>
        </a:p>
      </dgm:t>
    </dgm:pt>
    <dgm:pt modelId="{BD14A716-C8AE-4CD9-AC68-E5C2987BCE66}" type="parTrans" cxnId="{F2020181-753A-4E52-B0A4-50245B53FDE9}">
      <dgm:prSet/>
      <dgm:spPr/>
      <dgm:t>
        <a:bodyPr/>
        <a:lstStyle/>
        <a:p>
          <a:endParaRPr lang="en-US"/>
        </a:p>
      </dgm:t>
    </dgm:pt>
    <dgm:pt modelId="{19D74EEE-2FA0-4352-9E5E-FA6E431E4972}" type="sibTrans" cxnId="{F2020181-753A-4E52-B0A4-50245B53FDE9}">
      <dgm:prSet/>
      <dgm:spPr/>
      <dgm:t>
        <a:bodyPr/>
        <a:lstStyle/>
        <a:p>
          <a:endParaRPr lang="en-US"/>
        </a:p>
      </dgm:t>
    </dgm:pt>
    <dgm:pt modelId="{1335BA84-B7BD-4905-8FC8-1CB6C44354BE}">
      <dgm:prSet/>
      <dgm:spPr/>
      <dgm:t>
        <a:bodyPr/>
        <a:lstStyle/>
        <a:p>
          <a:r>
            <a:rPr lang="en-IN"/>
            <a:t>PHP 7.0 or higher.</a:t>
          </a:r>
          <a:endParaRPr lang="en-US"/>
        </a:p>
      </dgm:t>
    </dgm:pt>
    <dgm:pt modelId="{E71C8E2F-74A4-4B51-BCB4-BAEFF5EF1DCD}" type="parTrans" cxnId="{DBF56DF3-DC4D-4A28-B959-EEFBF7905B67}">
      <dgm:prSet/>
      <dgm:spPr/>
      <dgm:t>
        <a:bodyPr/>
        <a:lstStyle/>
        <a:p>
          <a:endParaRPr lang="en-US"/>
        </a:p>
      </dgm:t>
    </dgm:pt>
    <dgm:pt modelId="{E9A84B55-4654-49F1-90FE-E2E53BD7480E}" type="sibTrans" cxnId="{DBF56DF3-DC4D-4A28-B959-EEFBF7905B67}">
      <dgm:prSet/>
      <dgm:spPr/>
      <dgm:t>
        <a:bodyPr/>
        <a:lstStyle/>
        <a:p>
          <a:endParaRPr lang="en-US"/>
        </a:p>
      </dgm:t>
    </dgm:pt>
    <dgm:pt modelId="{CFC03918-FCF3-4A9F-92CA-59AB8BB032BA}">
      <dgm:prSet/>
      <dgm:spPr/>
      <dgm:t>
        <a:bodyPr/>
        <a:lstStyle/>
        <a:p>
          <a:r>
            <a:rPr lang="en-IN"/>
            <a:t>Supports session management, form handling, and server-side logic.</a:t>
          </a:r>
          <a:endParaRPr lang="en-US"/>
        </a:p>
      </dgm:t>
    </dgm:pt>
    <dgm:pt modelId="{64FA7102-FB88-41A1-9052-12764494CBE0}" type="parTrans" cxnId="{E8C8A45C-FC15-4541-9CCA-F1D3F3FD10C8}">
      <dgm:prSet/>
      <dgm:spPr/>
      <dgm:t>
        <a:bodyPr/>
        <a:lstStyle/>
        <a:p>
          <a:endParaRPr lang="en-US"/>
        </a:p>
      </dgm:t>
    </dgm:pt>
    <dgm:pt modelId="{4278F97B-F6DA-4039-8442-8EF9F987E631}" type="sibTrans" cxnId="{E8C8A45C-FC15-4541-9CCA-F1D3F3FD10C8}">
      <dgm:prSet/>
      <dgm:spPr/>
      <dgm:t>
        <a:bodyPr/>
        <a:lstStyle/>
        <a:p>
          <a:endParaRPr lang="en-US"/>
        </a:p>
      </dgm:t>
    </dgm:pt>
    <dgm:pt modelId="{21E6BDA2-99E9-4228-B2ED-3CE7AE1BB661}">
      <dgm:prSet/>
      <dgm:spPr/>
      <dgm:t>
        <a:bodyPr/>
        <a:lstStyle/>
        <a:p>
          <a:r>
            <a:rPr lang="en-IN" b="1"/>
            <a:t>Database:</a:t>
          </a:r>
          <a:endParaRPr lang="en-US"/>
        </a:p>
      </dgm:t>
    </dgm:pt>
    <dgm:pt modelId="{7D3A2CED-8141-4B62-97EF-4E153446B102}" type="parTrans" cxnId="{7B2A5253-EC11-46AA-A749-0EB0D4528CF2}">
      <dgm:prSet/>
      <dgm:spPr/>
      <dgm:t>
        <a:bodyPr/>
        <a:lstStyle/>
        <a:p>
          <a:endParaRPr lang="en-US"/>
        </a:p>
      </dgm:t>
    </dgm:pt>
    <dgm:pt modelId="{DDD83F45-EC7D-4D97-89B2-69E12E6DC9CB}" type="sibTrans" cxnId="{7B2A5253-EC11-46AA-A749-0EB0D4528CF2}">
      <dgm:prSet/>
      <dgm:spPr/>
      <dgm:t>
        <a:bodyPr/>
        <a:lstStyle/>
        <a:p>
          <a:endParaRPr lang="en-US"/>
        </a:p>
      </dgm:t>
    </dgm:pt>
    <dgm:pt modelId="{457C2F86-F172-44D0-9EAF-A375831CB4AB}">
      <dgm:prSet/>
      <dgm:spPr/>
      <dgm:t>
        <a:bodyPr/>
        <a:lstStyle/>
        <a:p>
          <a:r>
            <a:rPr lang="en-IN"/>
            <a:t>MySQL 5.7+ for managing relational data related to users, rooms, and leaves.</a:t>
          </a:r>
          <a:endParaRPr lang="en-US"/>
        </a:p>
      </dgm:t>
    </dgm:pt>
    <dgm:pt modelId="{87A2555E-F00B-461A-95E0-96D90508F13C}" type="parTrans" cxnId="{1889E887-0C84-4334-AB23-853B472B14DC}">
      <dgm:prSet/>
      <dgm:spPr/>
      <dgm:t>
        <a:bodyPr/>
        <a:lstStyle/>
        <a:p>
          <a:endParaRPr lang="en-US"/>
        </a:p>
      </dgm:t>
    </dgm:pt>
    <dgm:pt modelId="{A90CB148-34BF-4261-8F3F-CA222CF2090F}" type="sibTrans" cxnId="{1889E887-0C84-4334-AB23-853B472B14DC}">
      <dgm:prSet/>
      <dgm:spPr/>
      <dgm:t>
        <a:bodyPr/>
        <a:lstStyle/>
        <a:p>
          <a:endParaRPr lang="en-US"/>
        </a:p>
      </dgm:t>
    </dgm:pt>
    <dgm:pt modelId="{6934AFA0-8E2D-4EC0-90D9-6244079AA048}">
      <dgm:prSet/>
      <dgm:spPr/>
      <dgm:t>
        <a:bodyPr/>
        <a:lstStyle/>
        <a:p>
          <a:r>
            <a:rPr lang="en-IN"/>
            <a:t>Includes support for joins, foreign keys, and indexing.</a:t>
          </a:r>
          <a:endParaRPr lang="en-US"/>
        </a:p>
      </dgm:t>
    </dgm:pt>
    <dgm:pt modelId="{4B2D184D-2DCF-4B62-AA33-98459F42D61B}" type="parTrans" cxnId="{7F0FFE0A-7F45-4F31-8BC0-A7BA7108D96F}">
      <dgm:prSet/>
      <dgm:spPr/>
      <dgm:t>
        <a:bodyPr/>
        <a:lstStyle/>
        <a:p>
          <a:endParaRPr lang="en-US"/>
        </a:p>
      </dgm:t>
    </dgm:pt>
    <dgm:pt modelId="{41F3C31E-9D08-4736-B42E-3622823C6E71}" type="sibTrans" cxnId="{7F0FFE0A-7F45-4F31-8BC0-A7BA7108D96F}">
      <dgm:prSet/>
      <dgm:spPr/>
      <dgm:t>
        <a:bodyPr/>
        <a:lstStyle/>
        <a:p>
          <a:endParaRPr lang="en-US"/>
        </a:p>
      </dgm:t>
    </dgm:pt>
    <dgm:pt modelId="{5AFE6972-5189-4F39-BB62-49C43E057319}">
      <dgm:prSet/>
      <dgm:spPr/>
      <dgm:t>
        <a:bodyPr/>
        <a:lstStyle/>
        <a:p>
          <a:r>
            <a:rPr lang="en-IN" b="1"/>
            <a:t>Operating System (Server Side):</a:t>
          </a:r>
          <a:endParaRPr lang="en-US"/>
        </a:p>
      </dgm:t>
    </dgm:pt>
    <dgm:pt modelId="{4B0674F9-8F82-47D3-A8CF-B3F62D7023D7}" type="parTrans" cxnId="{4CB71339-602D-4999-BB9E-3B0EE2D6048B}">
      <dgm:prSet/>
      <dgm:spPr/>
      <dgm:t>
        <a:bodyPr/>
        <a:lstStyle/>
        <a:p>
          <a:endParaRPr lang="en-US"/>
        </a:p>
      </dgm:t>
    </dgm:pt>
    <dgm:pt modelId="{474D5E69-88D8-407D-867A-E6F1073CBE91}" type="sibTrans" cxnId="{4CB71339-602D-4999-BB9E-3B0EE2D6048B}">
      <dgm:prSet/>
      <dgm:spPr/>
      <dgm:t>
        <a:bodyPr/>
        <a:lstStyle/>
        <a:p>
          <a:endParaRPr lang="en-US"/>
        </a:p>
      </dgm:t>
    </dgm:pt>
    <dgm:pt modelId="{624EFF85-A476-4FBF-B7E4-4887863BBC13}">
      <dgm:prSet/>
      <dgm:spPr/>
      <dgm:t>
        <a:bodyPr/>
        <a:lstStyle/>
        <a:p>
          <a:r>
            <a:rPr lang="en-IN"/>
            <a:t>Linux (Ubuntu/CentOS) or Windows Server depending on hosting environment.</a:t>
          </a:r>
          <a:endParaRPr lang="en-US"/>
        </a:p>
      </dgm:t>
    </dgm:pt>
    <dgm:pt modelId="{734CDB07-9D8A-4F5A-A4B0-653C458DC42F}" type="parTrans" cxnId="{B4CB0162-4D5B-4CD6-8689-46E77DACEE51}">
      <dgm:prSet/>
      <dgm:spPr/>
      <dgm:t>
        <a:bodyPr/>
        <a:lstStyle/>
        <a:p>
          <a:endParaRPr lang="en-US"/>
        </a:p>
      </dgm:t>
    </dgm:pt>
    <dgm:pt modelId="{04EE0A31-4EFE-4DFA-B135-6B1974C6909A}" type="sibTrans" cxnId="{B4CB0162-4D5B-4CD6-8689-46E77DACEE51}">
      <dgm:prSet/>
      <dgm:spPr/>
      <dgm:t>
        <a:bodyPr/>
        <a:lstStyle/>
        <a:p>
          <a:endParaRPr lang="en-US"/>
        </a:p>
      </dgm:t>
    </dgm:pt>
    <dgm:pt modelId="{09E92E26-68B1-4580-AFF3-D18A219A71A1}" type="pres">
      <dgm:prSet presAssocID="{86A278D9-3E10-4E38-8E4B-766CBEC0EE67}" presName="Name0" presStyleCnt="0">
        <dgm:presLayoutVars>
          <dgm:dir/>
          <dgm:animLvl val="lvl"/>
          <dgm:resizeHandles val="exact"/>
        </dgm:presLayoutVars>
      </dgm:prSet>
      <dgm:spPr/>
    </dgm:pt>
    <dgm:pt modelId="{DED5806B-BF0A-48FA-8D50-CE36F77A6EBF}" type="pres">
      <dgm:prSet presAssocID="{6E1BC790-7E50-42C5-AB04-536EC7506D24}" presName="composite" presStyleCnt="0"/>
      <dgm:spPr/>
    </dgm:pt>
    <dgm:pt modelId="{DEECB4B2-7EFE-40F8-971E-36485BC3EABA}" type="pres">
      <dgm:prSet presAssocID="{6E1BC790-7E50-42C5-AB04-536EC7506D2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72A518B-5E4A-4E81-8224-9DC71C4BAB86}" type="pres">
      <dgm:prSet presAssocID="{6E1BC790-7E50-42C5-AB04-536EC7506D24}" presName="desTx" presStyleLbl="alignAccFollowNode1" presStyleIdx="0" presStyleCnt="4">
        <dgm:presLayoutVars>
          <dgm:bulletEnabled val="1"/>
        </dgm:presLayoutVars>
      </dgm:prSet>
      <dgm:spPr/>
    </dgm:pt>
    <dgm:pt modelId="{8535BE7B-DD33-483C-8A74-51F761A5BEEA}" type="pres">
      <dgm:prSet presAssocID="{6CD99226-950E-4BBE-90A8-6FA6D29E0691}" presName="space" presStyleCnt="0"/>
      <dgm:spPr/>
    </dgm:pt>
    <dgm:pt modelId="{B7B00CF2-E5FE-439E-9CBE-E6148E1E5A5C}" type="pres">
      <dgm:prSet presAssocID="{F7E84A76-A6BF-4485-A1CE-83A7CE97DDD3}" presName="composite" presStyleCnt="0"/>
      <dgm:spPr/>
    </dgm:pt>
    <dgm:pt modelId="{A1F078BF-1DD0-40A7-AFB1-D2BF950BFB8F}" type="pres">
      <dgm:prSet presAssocID="{F7E84A76-A6BF-4485-A1CE-83A7CE97DDD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48EEB43-24B4-4E8C-9CD0-8F5AAA1E84E6}" type="pres">
      <dgm:prSet presAssocID="{F7E84A76-A6BF-4485-A1CE-83A7CE97DDD3}" presName="desTx" presStyleLbl="alignAccFollowNode1" presStyleIdx="1" presStyleCnt="4">
        <dgm:presLayoutVars>
          <dgm:bulletEnabled val="1"/>
        </dgm:presLayoutVars>
      </dgm:prSet>
      <dgm:spPr/>
    </dgm:pt>
    <dgm:pt modelId="{F18B3A8D-1B7A-4545-802A-52C8835990D3}" type="pres">
      <dgm:prSet presAssocID="{19D74EEE-2FA0-4352-9E5E-FA6E431E4972}" presName="space" presStyleCnt="0"/>
      <dgm:spPr/>
    </dgm:pt>
    <dgm:pt modelId="{34DC1C10-4C1D-432F-8FA4-5AF6EB491311}" type="pres">
      <dgm:prSet presAssocID="{21E6BDA2-99E9-4228-B2ED-3CE7AE1BB661}" presName="composite" presStyleCnt="0"/>
      <dgm:spPr/>
    </dgm:pt>
    <dgm:pt modelId="{B3761B66-2C1D-46EF-AC27-AE5DC97A7190}" type="pres">
      <dgm:prSet presAssocID="{21E6BDA2-99E9-4228-B2ED-3CE7AE1BB66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A4F0C3E-59F7-4CDE-A862-B69066B2892A}" type="pres">
      <dgm:prSet presAssocID="{21E6BDA2-99E9-4228-B2ED-3CE7AE1BB661}" presName="desTx" presStyleLbl="alignAccFollowNode1" presStyleIdx="2" presStyleCnt="4">
        <dgm:presLayoutVars>
          <dgm:bulletEnabled val="1"/>
        </dgm:presLayoutVars>
      </dgm:prSet>
      <dgm:spPr/>
    </dgm:pt>
    <dgm:pt modelId="{80D0C85B-A893-4A30-85AE-3EB8F6A13241}" type="pres">
      <dgm:prSet presAssocID="{DDD83F45-EC7D-4D97-89B2-69E12E6DC9CB}" presName="space" presStyleCnt="0"/>
      <dgm:spPr/>
    </dgm:pt>
    <dgm:pt modelId="{C9B156B8-DAEC-4728-8B91-DDA001B7AF0E}" type="pres">
      <dgm:prSet presAssocID="{5AFE6972-5189-4F39-BB62-49C43E057319}" presName="composite" presStyleCnt="0"/>
      <dgm:spPr/>
    </dgm:pt>
    <dgm:pt modelId="{CC731D96-FA71-4F20-97C7-9DC232009C4F}" type="pres">
      <dgm:prSet presAssocID="{5AFE6972-5189-4F39-BB62-49C43E05731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79D359-4C26-45DD-B99F-ECB1F81CB394}" type="pres">
      <dgm:prSet presAssocID="{5AFE6972-5189-4F39-BB62-49C43E05731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F0FFE0A-7F45-4F31-8BC0-A7BA7108D96F}" srcId="{21E6BDA2-99E9-4228-B2ED-3CE7AE1BB661}" destId="{6934AFA0-8E2D-4EC0-90D9-6244079AA048}" srcOrd="1" destOrd="0" parTransId="{4B2D184D-2DCF-4B62-AA33-98459F42D61B}" sibTransId="{41F3C31E-9D08-4736-B42E-3622823C6E71}"/>
    <dgm:cxn modelId="{49B0891D-FF70-4FAB-8B73-AFE37FC7EAD3}" srcId="{86A278D9-3E10-4E38-8E4B-766CBEC0EE67}" destId="{6E1BC790-7E50-42C5-AB04-536EC7506D24}" srcOrd="0" destOrd="0" parTransId="{139948CA-DC02-4D01-9535-3545AE518D51}" sibTransId="{6CD99226-950E-4BBE-90A8-6FA6D29E0691}"/>
    <dgm:cxn modelId="{4CB71339-602D-4999-BB9E-3B0EE2D6048B}" srcId="{86A278D9-3E10-4E38-8E4B-766CBEC0EE67}" destId="{5AFE6972-5189-4F39-BB62-49C43E057319}" srcOrd="3" destOrd="0" parTransId="{4B0674F9-8F82-47D3-A8CF-B3F62D7023D7}" sibTransId="{474D5E69-88D8-407D-867A-E6F1073CBE91}"/>
    <dgm:cxn modelId="{E8C8A45C-FC15-4541-9CCA-F1D3F3FD10C8}" srcId="{F7E84A76-A6BF-4485-A1CE-83A7CE97DDD3}" destId="{CFC03918-FCF3-4A9F-92CA-59AB8BB032BA}" srcOrd="1" destOrd="0" parTransId="{64FA7102-FB88-41A1-9052-12764494CBE0}" sibTransId="{4278F97B-F6DA-4039-8442-8EF9F987E631}"/>
    <dgm:cxn modelId="{B4CB0162-4D5B-4CD6-8689-46E77DACEE51}" srcId="{5AFE6972-5189-4F39-BB62-49C43E057319}" destId="{624EFF85-A476-4FBF-B7E4-4887863BBC13}" srcOrd="0" destOrd="0" parTransId="{734CDB07-9D8A-4F5A-A4B0-653C458DC42F}" sibTransId="{04EE0A31-4EFE-4DFA-B135-6B1974C6909A}"/>
    <dgm:cxn modelId="{1ABA0E62-A5C8-4135-81E1-2827B4D5887B}" type="presOf" srcId="{624EFF85-A476-4FBF-B7E4-4887863BBC13}" destId="{B979D359-4C26-45DD-B99F-ECB1F81CB394}" srcOrd="0" destOrd="0" presId="urn:microsoft.com/office/officeart/2005/8/layout/hList1"/>
    <dgm:cxn modelId="{0F8FAB68-0D20-4041-9498-F76283C42CE4}" type="presOf" srcId="{1335BA84-B7BD-4905-8FC8-1CB6C44354BE}" destId="{448EEB43-24B4-4E8C-9CD0-8F5AAA1E84E6}" srcOrd="0" destOrd="0" presId="urn:microsoft.com/office/officeart/2005/8/layout/hList1"/>
    <dgm:cxn modelId="{7B2A5253-EC11-46AA-A749-0EB0D4528CF2}" srcId="{86A278D9-3E10-4E38-8E4B-766CBEC0EE67}" destId="{21E6BDA2-99E9-4228-B2ED-3CE7AE1BB661}" srcOrd="2" destOrd="0" parTransId="{7D3A2CED-8141-4B62-97EF-4E153446B102}" sibTransId="{DDD83F45-EC7D-4D97-89B2-69E12E6DC9CB}"/>
    <dgm:cxn modelId="{A1D0CF55-7C05-4C81-95EF-0F9B9E31297F}" type="presOf" srcId="{457C2F86-F172-44D0-9EAF-A375831CB4AB}" destId="{FA4F0C3E-59F7-4CDE-A862-B69066B2892A}" srcOrd="0" destOrd="0" presId="urn:microsoft.com/office/officeart/2005/8/layout/hList1"/>
    <dgm:cxn modelId="{F2020181-753A-4E52-B0A4-50245B53FDE9}" srcId="{86A278D9-3E10-4E38-8E4B-766CBEC0EE67}" destId="{F7E84A76-A6BF-4485-A1CE-83A7CE97DDD3}" srcOrd="1" destOrd="0" parTransId="{BD14A716-C8AE-4CD9-AC68-E5C2987BCE66}" sibTransId="{19D74EEE-2FA0-4352-9E5E-FA6E431E4972}"/>
    <dgm:cxn modelId="{1889E887-0C84-4334-AB23-853B472B14DC}" srcId="{21E6BDA2-99E9-4228-B2ED-3CE7AE1BB661}" destId="{457C2F86-F172-44D0-9EAF-A375831CB4AB}" srcOrd="0" destOrd="0" parTransId="{87A2555E-F00B-461A-95E0-96D90508F13C}" sibTransId="{A90CB148-34BF-4261-8F3F-CA222CF2090F}"/>
    <dgm:cxn modelId="{AC213B91-C037-4C2C-990B-B35AB6A46484}" type="presOf" srcId="{6E1BC790-7E50-42C5-AB04-536EC7506D24}" destId="{DEECB4B2-7EFE-40F8-971E-36485BC3EABA}" srcOrd="0" destOrd="0" presId="urn:microsoft.com/office/officeart/2005/8/layout/hList1"/>
    <dgm:cxn modelId="{D583BB9E-50D7-4815-B254-CFBC62E906B1}" type="presOf" srcId="{5AFE6972-5189-4F39-BB62-49C43E057319}" destId="{CC731D96-FA71-4F20-97C7-9DC232009C4F}" srcOrd="0" destOrd="0" presId="urn:microsoft.com/office/officeart/2005/8/layout/hList1"/>
    <dgm:cxn modelId="{8D7DB7BD-A136-46E4-B4A4-4512146CDFED}" type="presOf" srcId="{21E6BDA2-99E9-4228-B2ED-3CE7AE1BB661}" destId="{B3761B66-2C1D-46EF-AC27-AE5DC97A7190}" srcOrd="0" destOrd="0" presId="urn:microsoft.com/office/officeart/2005/8/layout/hList1"/>
    <dgm:cxn modelId="{7EC52CC0-7C80-4D20-B331-F01AFDB08F9E}" srcId="{6E1BC790-7E50-42C5-AB04-536EC7506D24}" destId="{3A883608-670E-4474-B0A3-BBF0E21D427D}" srcOrd="0" destOrd="0" parTransId="{04DFBE2C-46ED-4DF8-9839-C6F540A3CDAC}" sibTransId="{051A3FD3-EC11-466C-B161-39BAD9CEC560}"/>
    <dgm:cxn modelId="{340F8FDC-AF02-4158-AD47-0E45419EF9EF}" type="presOf" srcId="{6934AFA0-8E2D-4EC0-90D9-6244079AA048}" destId="{FA4F0C3E-59F7-4CDE-A862-B69066B2892A}" srcOrd="0" destOrd="1" presId="urn:microsoft.com/office/officeart/2005/8/layout/hList1"/>
    <dgm:cxn modelId="{C988EAEA-FF7E-415B-9BF3-6D1A62CD4972}" type="presOf" srcId="{CFC03918-FCF3-4A9F-92CA-59AB8BB032BA}" destId="{448EEB43-24B4-4E8C-9CD0-8F5AAA1E84E6}" srcOrd="0" destOrd="1" presId="urn:microsoft.com/office/officeart/2005/8/layout/hList1"/>
    <dgm:cxn modelId="{D02C65EF-D320-4D48-B584-FACE6BE05D2A}" type="presOf" srcId="{86A278D9-3E10-4E38-8E4B-766CBEC0EE67}" destId="{09E92E26-68B1-4580-AFF3-D18A219A71A1}" srcOrd="0" destOrd="0" presId="urn:microsoft.com/office/officeart/2005/8/layout/hList1"/>
    <dgm:cxn modelId="{DBF56DF3-DC4D-4A28-B959-EEFBF7905B67}" srcId="{F7E84A76-A6BF-4485-A1CE-83A7CE97DDD3}" destId="{1335BA84-B7BD-4905-8FC8-1CB6C44354BE}" srcOrd="0" destOrd="0" parTransId="{E71C8E2F-74A4-4B51-BCB4-BAEFF5EF1DCD}" sibTransId="{E9A84B55-4654-49F1-90FE-E2E53BD7480E}"/>
    <dgm:cxn modelId="{DB6F11F7-8B37-47E3-817A-42B86C264E29}" type="presOf" srcId="{F7E84A76-A6BF-4485-A1CE-83A7CE97DDD3}" destId="{A1F078BF-1DD0-40A7-AFB1-D2BF950BFB8F}" srcOrd="0" destOrd="0" presId="urn:microsoft.com/office/officeart/2005/8/layout/hList1"/>
    <dgm:cxn modelId="{A7A9A1FB-2B9D-4AC7-9C85-B58B5C57AFAB}" type="presOf" srcId="{3A883608-670E-4474-B0A3-BBF0E21D427D}" destId="{772A518B-5E4A-4E81-8224-9DC71C4BAB86}" srcOrd="0" destOrd="0" presId="urn:microsoft.com/office/officeart/2005/8/layout/hList1"/>
    <dgm:cxn modelId="{EAF2653E-0409-4782-BB49-657F76AE3B77}" type="presParOf" srcId="{09E92E26-68B1-4580-AFF3-D18A219A71A1}" destId="{DED5806B-BF0A-48FA-8D50-CE36F77A6EBF}" srcOrd="0" destOrd="0" presId="urn:microsoft.com/office/officeart/2005/8/layout/hList1"/>
    <dgm:cxn modelId="{B2134279-B434-4849-BAE5-830740D1302E}" type="presParOf" srcId="{DED5806B-BF0A-48FA-8D50-CE36F77A6EBF}" destId="{DEECB4B2-7EFE-40F8-971E-36485BC3EABA}" srcOrd="0" destOrd="0" presId="urn:microsoft.com/office/officeart/2005/8/layout/hList1"/>
    <dgm:cxn modelId="{8BD2D7AB-BDAC-42FD-ADF9-2775E2FB0BF7}" type="presParOf" srcId="{DED5806B-BF0A-48FA-8D50-CE36F77A6EBF}" destId="{772A518B-5E4A-4E81-8224-9DC71C4BAB86}" srcOrd="1" destOrd="0" presId="urn:microsoft.com/office/officeart/2005/8/layout/hList1"/>
    <dgm:cxn modelId="{C0137F88-5890-4404-8D5A-5B885A788D85}" type="presParOf" srcId="{09E92E26-68B1-4580-AFF3-D18A219A71A1}" destId="{8535BE7B-DD33-483C-8A74-51F761A5BEEA}" srcOrd="1" destOrd="0" presId="urn:microsoft.com/office/officeart/2005/8/layout/hList1"/>
    <dgm:cxn modelId="{F0A0FFAF-BB1A-405A-B29F-180DA9D39267}" type="presParOf" srcId="{09E92E26-68B1-4580-AFF3-D18A219A71A1}" destId="{B7B00CF2-E5FE-439E-9CBE-E6148E1E5A5C}" srcOrd="2" destOrd="0" presId="urn:microsoft.com/office/officeart/2005/8/layout/hList1"/>
    <dgm:cxn modelId="{CFA75F87-C162-4F1E-8DA1-0CC3EA30DD31}" type="presParOf" srcId="{B7B00CF2-E5FE-439E-9CBE-E6148E1E5A5C}" destId="{A1F078BF-1DD0-40A7-AFB1-D2BF950BFB8F}" srcOrd="0" destOrd="0" presId="urn:microsoft.com/office/officeart/2005/8/layout/hList1"/>
    <dgm:cxn modelId="{3EC9B072-8EDB-4BF5-BD69-C9B57986FD6A}" type="presParOf" srcId="{B7B00CF2-E5FE-439E-9CBE-E6148E1E5A5C}" destId="{448EEB43-24B4-4E8C-9CD0-8F5AAA1E84E6}" srcOrd="1" destOrd="0" presId="urn:microsoft.com/office/officeart/2005/8/layout/hList1"/>
    <dgm:cxn modelId="{1EF416DA-A44C-42EB-ADA2-AD1712163FFD}" type="presParOf" srcId="{09E92E26-68B1-4580-AFF3-D18A219A71A1}" destId="{F18B3A8D-1B7A-4545-802A-52C8835990D3}" srcOrd="3" destOrd="0" presId="urn:microsoft.com/office/officeart/2005/8/layout/hList1"/>
    <dgm:cxn modelId="{ADE92242-9379-4A5D-B5E8-8508BB9EA477}" type="presParOf" srcId="{09E92E26-68B1-4580-AFF3-D18A219A71A1}" destId="{34DC1C10-4C1D-432F-8FA4-5AF6EB491311}" srcOrd="4" destOrd="0" presId="urn:microsoft.com/office/officeart/2005/8/layout/hList1"/>
    <dgm:cxn modelId="{9FA8A5D7-F338-4C84-BC9C-5B93CA9C16DD}" type="presParOf" srcId="{34DC1C10-4C1D-432F-8FA4-5AF6EB491311}" destId="{B3761B66-2C1D-46EF-AC27-AE5DC97A7190}" srcOrd="0" destOrd="0" presId="urn:microsoft.com/office/officeart/2005/8/layout/hList1"/>
    <dgm:cxn modelId="{09DAEEF9-0EF9-4278-A350-BCB50818ED10}" type="presParOf" srcId="{34DC1C10-4C1D-432F-8FA4-5AF6EB491311}" destId="{FA4F0C3E-59F7-4CDE-A862-B69066B2892A}" srcOrd="1" destOrd="0" presId="urn:microsoft.com/office/officeart/2005/8/layout/hList1"/>
    <dgm:cxn modelId="{BF08D9DD-8089-4FBD-8C6E-E1836CBFE4F9}" type="presParOf" srcId="{09E92E26-68B1-4580-AFF3-D18A219A71A1}" destId="{80D0C85B-A893-4A30-85AE-3EB8F6A13241}" srcOrd="5" destOrd="0" presId="urn:microsoft.com/office/officeart/2005/8/layout/hList1"/>
    <dgm:cxn modelId="{D935A7D8-83D4-46B1-94DA-A775987AE1AE}" type="presParOf" srcId="{09E92E26-68B1-4580-AFF3-D18A219A71A1}" destId="{C9B156B8-DAEC-4728-8B91-DDA001B7AF0E}" srcOrd="6" destOrd="0" presId="urn:microsoft.com/office/officeart/2005/8/layout/hList1"/>
    <dgm:cxn modelId="{BE788341-C067-49C6-94E4-187E5F226FC7}" type="presParOf" srcId="{C9B156B8-DAEC-4728-8B91-DDA001B7AF0E}" destId="{CC731D96-FA71-4F20-97C7-9DC232009C4F}" srcOrd="0" destOrd="0" presId="urn:microsoft.com/office/officeart/2005/8/layout/hList1"/>
    <dgm:cxn modelId="{29F06469-619C-486F-9976-B114C6ADA8D2}" type="presParOf" srcId="{C9B156B8-DAEC-4728-8B91-DDA001B7AF0E}" destId="{B979D359-4C26-45DD-B99F-ECB1F81CB3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32D478-5D75-4C07-AEF8-80414CF4667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2C146-7B67-4876-8256-795119921EB1}">
      <dgm:prSet/>
      <dgm:spPr/>
      <dgm:t>
        <a:bodyPr/>
        <a:lstStyle/>
        <a:p>
          <a:r>
            <a:rPr lang="en-IN" b="1"/>
            <a:t>Admin Controls</a:t>
          </a:r>
          <a:endParaRPr lang="en-US"/>
        </a:p>
      </dgm:t>
    </dgm:pt>
    <dgm:pt modelId="{404E1F2A-B563-49A9-BF08-CBF20D347D76}" type="parTrans" cxnId="{713DCFD9-5D6D-47DE-94AD-07D028585429}">
      <dgm:prSet/>
      <dgm:spPr/>
      <dgm:t>
        <a:bodyPr/>
        <a:lstStyle/>
        <a:p>
          <a:endParaRPr lang="en-US"/>
        </a:p>
      </dgm:t>
    </dgm:pt>
    <dgm:pt modelId="{23B1157E-F3B1-4040-98F5-1C3562A01F20}" type="sibTrans" cxnId="{713DCFD9-5D6D-47DE-94AD-07D028585429}">
      <dgm:prSet/>
      <dgm:spPr/>
      <dgm:t>
        <a:bodyPr/>
        <a:lstStyle/>
        <a:p>
          <a:endParaRPr lang="en-US"/>
        </a:p>
      </dgm:t>
    </dgm:pt>
    <dgm:pt modelId="{14BB42B1-FF7B-40DB-8464-755B5E7470A7}">
      <dgm:prSet/>
      <dgm:spPr/>
      <dgm:t>
        <a:bodyPr/>
        <a:lstStyle/>
        <a:p>
          <a:r>
            <a:rPr lang="en-IN" b="1"/>
            <a:t>Description:</a:t>
          </a:r>
          <a:br>
            <a:rPr lang="en-IN"/>
          </a:br>
          <a:r>
            <a:rPr lang="en-IN"/>
            <a:t>Provides comprehensive tools for system management and data oversight.</a:t>
          </a:r>
          <a:endParaRPr lang="en-US"/>
        </a:p>
      </dgm:t>
    </dgm:pt>
    <dgm:pt modelId="{C362D375-D2E8-49CC-B997-3DB2E6624DE6}" type="parTrans" cxnId="{0BD49B91-E730-40B0-AACC-7CA7C4A06593}">
      <dgm:prSet/>
      <dgm:spPr/>
      <dgm:t>
        <a:bodyPr/>
        <a:lstStyle/>
        <a:p>
          <a:endParaRPr lang="en-US"/>
        </a:p>
      </dgm:t>
    </dgm:pt>
    <dgm:pt modelId="{8BE0EAA1-9356-4D6C-BCDF-D4C7F5EDCDF0}" type="sibTrans" cxnId="{0BD49B91-E730-40B0-AACC-7CA7C4A06593}">
      <dgm:prSet/>
      <dgm:spPr/>
      <dgm:t>
        <a:bodyPr/>
        <a:lstStyle/>
        <a:p>
          <a:endParaRPr lang="en-US"/>
        </a:p>
      </dgm:t>
    </dgm:pt>
    <dgm:pt modelId="{85EC5815-CEF1-4E07-A416-60EDB22F51B0}">
      <dgm:prSet/>
      <dgm:spPr/>
      <dgm:t>
        <a:bodyPr/>
        <a:lstStyle/>
        <a:p>
          <a:r>
            <a:rPr lang="en-IN" b="1"/>
            <a:t>Features:</a:t>
          </a:r>
          <a:endParaRPr lang="en-US"/>
        </a:p>
      </dgm:t>
    </dgm:pt>
    <dgm:pt modelId="{AEF518D6-82E1-4E4C-BA03-EC1C0AF14297}" type="parTrans" cxnId="{97032F16-0420-40A6-A314-411C812EEC21}">
      <dgm:prSet/>
      <dgm:spPr/>
      <dgm:t>
        <a:bodyPr/>
        <a:lstStyle/>
        <a:p>
          <a:endParaRPr lang="en-US"/>
        </a:p>
      </dgm:t>
    </dgm:pt>
    <dgm:pt modelId="{B1E92D59-2145-4185-9CFE-0D5B641DACB4}" type="sibTrans" cxnId="{97032F16-0420-40A6-A314-411C812EEC21}">
      <dgm:prSet/>
      <dgm:spPr/>
      <dgm:t>
        <a:bodyPr/>
        <a:lstStyle/>
        <a:p>
          <a:endParaRPr lang="en-US"/>
        </a:p>
      </dgm:t>
    </dgm:pt>
    <dgm:pt modelId="{7F3CEA62-6F4A-40E3-BEB9-C1CA5D64EC53}">
      <dgm:prSet/>
      <dgm:spPr/>
      <dgm:t>
        <a:bodyPr/>
        <a:lstStyle/>
        <a:p>
          <a:r>
            <a:rPr lang="en-IN"/>
            <a:t>Edit or remove student details</a:t>
          </a:r>
          <a:endParaRPr lang="en-US"/>
        </a:p>
      </dgm:t>
    </dgm:pt>
    <dgm:pt modelId="{2DF1FA16-B534-469A-9D9B-3078450DA7B4}" type="parTrans" cxnId="{1C526CBF-855F-4181-9B24-30C7342A707D}">
      <dgm:prSet/>
      <dgm:spPr/>
      <dgm:t>
        <a:bodyPr/>
        <a:lstStyle/>
        <a:p>
          <a:endParaRPr lang="en-US"/>
        </a:p>
      </dgm:t>
    </dgm:pt>
    <dgm:pt modelId="{22B39D64-850C-43FF-9C68-3DFC7A7A8773}" type="sibTrans" cxnId="{1C526CBF-855F-4181-9B24-30C7342A707D}">
      <dgm:prSet/>
      <dgm:spPr/>
      <dgm:t>
        <a:bodyPr/>
        <a:lstStyle/>
        <a:p>
          <a:endParaRPr lang="en-US"/>
        </a:p>
      </dgm:t>
    </dgm:pt>
    <dgm:pt modelId="{69038463-CB10-4657-92A4-802F690FCE3E}">
      <dgm:prSet/>
      <dgm:spPr/>
      <dgm:t>
        <a:bodyPr/>
        <a:lstStyle/>
        <a:p>
          <a:r>
            <a:rPr lang="en-IN"/>
            <a:t>Allocate or reassign rooms</a:t>
          </a:r>
          <a:endParaRPr lang="en-US"/>
        </a:p>
      </dgm:t>
    </dgm:pt>
    <dgm:pt modelId="{87E73C05-D609-40FA-8C28-20EEDD2E5EAB}" type="parTrans" cxnId="{AB40BC4F-4352-4A86-8DE0-E551BE4B0725}">
      <dgm:prSet/>
      <dgm:spPr/>
      <dgm:t>
        <a:bodyPr/>
        <a:lstStyle/>
        <a:p>
          <a:endParaRPr lang="en-US"/>
        </a:p>
      </dgm:t>
    </dgm:pt>
    <dgm:pt modelId="{5D360D93-9126-4ABE-A826-6CBFE189ACA5}" type="sibTrans" cxnId="{AB40BC4F-4352-4A86-8DE0-E551BE4B0725}">
      <dgm:prSet/>
      <dgm:spPr/>
      <dgm:t>
        <a:bodyPr/>
        <a:lstStyle/>
        <a:p>
          <a:endParaRPr lang="en-US"/>
        </a:p>
      </dgm:t>
    </dgm:pt>
    <dgm:pt modelId="{E26E9732-FA96-41CF-ADB6-A38CBA66849F}">
      <dgm:prSet/>
      <dgm:spPr/>
      <dgm:t>
        <a:bodyPr/>
        <a:lstStyle/>
        <a:p>
          <a:r>
            <a:rPr lang="en-IN"/>
            <a:t>Approve or reject leave requests</a:t>
          </a:r>
          <a:endParaRPr lang="en-US"/>
        </a:p>
      </dgm:t>
    </dgm:pt>
    <dgm:pt modelId="{9BF30D37-9D28-40D9-96CF-9020556D4B67}" type="parTrans" cxnId="{A20D6A27-1B3A-481D-810E-C9166797C4D1}">
      <dgm:prSet/>
      <dgm:spPr/>
      <dgm:t>
        <a:bodyPr/>
        <a:lstStyle/>
        <a:p>
          <a:endParaRPr lang="en-US"/>
        </a:p>
      </dgm:t>
    </dgm:pt>
    <dgm:pt modelId="{6AE8CD86-F88D-4B39-BD11-D8882BBBE630}" type="sibTrans" cxnId="{A20D6A27-1B3A-481D-810E-C9166797C4D1}">
      <dgm:prSet/>
      <dgm:spPr/>
      <dgm:t>
        <a:bodyPr/>
        <a:lstStyle/>
        <a:p>
          <a:endParaRPr lang="en-US"/>
        </a:p>
      </dgm:t>
    </dgm:pt>
    <dgm:pt modelId="{5FABD2D7-8ABE-41C6-9F01-6EEB7F74E768}">
      <dgm:prSet/>
      <dgm:spPr/>
      <dgm:t>
        <a:bodyPr/>
        <a:lstStyle/>
        <a:p>
          <a:r>
            <a:rPr lang="en-IN"/>
            <a:t>Dashboard with summary statistics and notifications</a:t>
          </a:r>
          <a:endParaRPr lang="en-US"/>
        </a:p>
      </dgm:t>
    </dgm:pt>
    <dgm:pt modelId="{7AF0C6CB-DBFE-44FB-B0B2-162E10471128}" type="parTrans" cxnId="{8911F263-ACD4-4AA3-AFDB-5CB8D1CC8A7B}">
      <dgm:prSet/>
      <dgm:spPr/>
      <dgm:t>
        <a:bodyPr/>
        <a:lstStyle/>
        <a:p>
          <a:endParaRPr lang="en-US"/>
        </a:p>
      </dgm:t>
    </dgm:pt>
    <dgm:pt modelId="{E0C8215E-B31B-43AC-807A-61E3150DE93C}" type="sibTrans" cxnId="{8911F263-ACD4-4AA3-AFDB-5CB8D1CC8A7B}">
      <dgm:prSet/>
      <dgm:spPr/>
      <dgm:t>
        <a:bodyPr/>
        <a:lstStyle/>
        <a:p>
          <a:endParaRPr lang="en-US"/>
        </a:p>
      </dgm:t>
    </dgm:pt>
    <dgm:pt modelId="{C8AA08BF-6E75-4077-B698-86AB6A1DB6F5}" type="pres">
      <dgm:prSet presAssocID="{2632D478-5D75-4C07-AEF8-80414CF466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ADF9F3-9C1B-4B02-B724-485BD2838EB1}" type="pres">
      <dgm:prSet presAssocID="{25E2C146-7B67-4876-8256-795119921EB1}" presName="hierRoot1" presStyleCnt="0">
        <dgm:presLayoutVars>
          <dgm:hierBranch val="init"/>
        </dgm:presLayoutVars>
      </dgm:prSet>
      <dgm:spPr/>
    </dgm:pt>
    <dgm:pt modelId="{F68B629A-72D3-4D10-AECA-46344C63ADA7}" type="pres">
      <dgm:prSet presAssocID="{25E2C146-7B67-4876-8256-795119921EB1}" presName="rootComposite1" presStyleCnt="0"/>
      <dgm:spPr/>
    </dgm:pt>
    <dgm:pt modelId="{339E083C-72A2-4A81-BAD2-9B166C857222}" type="pres">
      <dgm:prSet presAssocID="{25E2C146-7B67-4876-8256-795119921EB1}" presName="rootText1" presStyleLbl="node0" presStyleIdx="0" presStyleCnt="1">
        <dgm:presLayoutVars>
          <dgm:chPref val="3"/>
        </dgm:presLayoutVars>
      </dgm:prSet>
      <dgm:spPr/>
    </dgm:pt>
    <dgm:pt modelId="{C4057250-E65D-4624-AAAE-C40710367663}" type="pres">
      <dgm:prSet presAssocID="{25E2C146-7B67-4876-8256-795119921EB1}" presName="rootConnector1" presStyleLbl="node1" presStyleIdx="0" presStyleCnt="0"/>
      <dgm:spPr/>
    </dgm:pt>
    <dgm:pt modelId="{38394589-3D36-4ED2-A043-2A5C8A464061}" type="pres">
      <dgm:prSet presAssocID="{25E2C146-7B67-4876-8256-795119921EB1}" presName="hierChild2" presStyleCnt="0"/>
      <dgm:spPr/>
    </dgm:pt>
    <dgm:pt modelId="{F4BB8D48-AB64-4D1D-B241-B2D440AEAC93}" type="pres">
      <dgm:prSet presAssocID="{C362D375-D2E8-49CC-B997-3DB2E6624DE6}" presName="Name64" presStyleLbl="parChTrans1D2" presStyleIdx="0" presStyleCnt="2"/>
      <dgm:spPr/>
    </dgm:pt>
    <dgm:pt modelId="{F1F50238-DFD9-4C38-9502-4C066513F217}" type="pres">
      <dgm:prSet presAssocID="{14BB42B1-FF7B-40DB-8464-755B5E7470A7}" presName="hierRoot2" presStyleCnt="0">
        <dgm:presLayoutVars>
          <dgm:hierBranch val="init"/>
        </dgm:presLayoutVars>
      </dgm:prSet>
      <dgm:spPr/>
    </dgm:pt>
    <dgm:pt modelId="{35B8E759-96FF-4285-8323-CC04D5430920}" type="pres">
      <dgm:prSet presAssocID="{14BB42B1-FF7B-40DB-8464-755B5E7470A7}" presName="rootComposite" presStyleCnt="0"/>
      <dgm:spPr/>
    </dgm:pt>
    <dgm:pt modelId="{8E9F15A8-05F1-4DD5-98DB-77128FA1DC9C}" type="pres">
      <dgm:prSet presAssocID="{14BB42B1-FF7B-40DB-8464-755B5E7470A7}" presName="rootText" presStyleLbl="node2" presStyleIdx="0" presStyleCnt="2">
        <dgm:presLayoutVars>
          <dgm:chPref val="3"/>
        </dgm:presLayoutVars>
      </dgm:prSet>
      <dgm:spPr/>
    </dgm:pt>
    <dgm:pt modelId="{77FD4E47-2116-4923-AE22-1EB44D2B20CB}" type="pres">
      <dgm:prSet presAssocID="{14BB42B1-FF7B-40DB-8464-755B5E7470A7}" presName="rootConnector" presStyleLbl="node2" presStyleIdx="0" presStyleCnt="2"/>
      <dgm:spPr/>
    </dgm:pt>
    <dgm:pt modelId="{426A3024-CBCB-482A-94B7-47654A1AC6AA}" type="pres">
      <dgm:prSet presAssocID="{14BB42B1-FF7B-40DB-8464-755B5E7470A7}" presName="hierChild4" presStyleCnt="0"/>
      <dgm:spPr/>
    </dgm:pt>
    <dgm:pt modelId="{C1A09C07-730D-49A4-A3DE-A722BECEA00E}" type="pres">
      <dgm:prSet presAssocID="{14BB42B1-FF7B-40DB-8464-755B5E7470A7}" presName="hierChild5" presStyleCnt="0"/>
      <dgm:spPr/>
    </dgm:pt>
    <dgm:pt modelId="{9BB8A6E4-B17F-4AA1-977F-ECA73CC5625C}" type="pres">
      <dgm:prSet presAssocID="{AEF518D6-82E1-4E4C-BA03-EC1C0AF14297}" presName="Name64" presStyleLbl="parChTrans1D2" presStyleIdx="1" presStyleCnt="2"/>
      <dgm:spPr/>
    </dgm:pt>
    <dgm:pt modelId="{0370CCD6-DBBD-4002-B269-533B77D22C4D}" type="pres">
      <dgm:prSet presAssocID="{85EC5815-CEF1-4E07-A416-60EDB22F51B0}" presName="hierRoot2" presStyleCnt="0">
        <dgm:presLayoutVars>
          <dgm:hierBranch val="init"/>
        </dgm:presLayoutVars>
      </dgm:prSet>
      <dgm:spPr/>
    </dgm:pt>
    <dgm:pt modelId="{E5F31B09-321E-48FB-93C5-7654B335099E}" type="pres">
      <dgm:prSet presAssocID="{85EC5815-CEF1-4E07-A416-60EDB22F51B0}" presName="rootComposite" presStyleCnt="0"/>
      <dgm:spPr/>
    </dgm:pt>
    <dgm:pt modelId="{41ED4B89-FC44-42C2-A0D4-2F2EC0774C70}" type="pres">
      <dgm:prSet presAssocID="{85EC5815-CEF1-4E07-A416-60EDB22F51B0}" presName="rootText" presStyleLbl="node2" presStyleIdx="1" presStyleCnt="2">
        <dgm:presLayoutVars>
          <dgm:chPref val="3"/>
        </dgm:presLayoutVars>
      </dgm:prSet>
      <dgm:spPr/>
    </dgm:pt>
    <dgm:pt modelId="{6212A669-C225-458A-B210-551F7456CE91}" type="pres">
      <dgm:prSet presAssocID="{85EC5815-CEF1-4E07-A416-60EDB22F51B0}" presName="rootConnector" presStyleLbl="node2" presStyleIdx="1" presStyleCnt="2"/>
      <dgm:spPr/>
    </dgm:pt>
    <dgm:pt modelId="{80CD7074-B7B1-4EFD-8D86-48AAF459D383}" type="pres">
      <dgm:prSet presAssocID="{85EC5815-CEF1-4E07-A416-60EDB22F51B0}" presName="hierChild4" presStyleCnt="0"/>
      <dgm:spPr/>
    </dgm:pt>
    <dgm:pt modelId="{CB7FC3C2-6CD7-40B0-AB22-545075E21A81}" type="pres">
      <dgm:prSet presAssocID="{2DF1FA16-B534-469A-9D9B-3078450DA7B4}" presName="Name64" presStyleLbl="parChTrans1D3" presStyleIdx="0" presStyleCnt="4"/>
      <dgm:spPr/>
    </dgm:pt>
    <dgm:pt modelId="{548BA631-7B51-48B2-95BF-BB49634409D0}" type="pres">
      <dgm:prSet presAssocID="{7F3CEA62-6F4A-40E3-BEB9-C1CA5D64EC53}" presName="hierRoot2" presStyleCnt="0">
        <dgm:presLayoutVars>
          <dgm:hierBranch val="init"/>
        </dgm:presLayoutVars>
      </dgm:prSet>
      <dgm:spPr/>
    </dgm:pt>
    <dgm:pt modelId="{569845CF-8D6B-4593-8CC6-792D5C751C8C}" type="pres">
      <dgm:prSet presAssocID="{7F3CEA62-6F4A-40E3-BEB9-C1CA5D64EC53}" presName="rootComposite" presStyleCnt="0"/>
      <dgm:spPr/>
    </dgm:pt>
    <dgm:pt modelId="{8B6C1682-CDFF-40DF-A661-AC3D87492E83}" type="pres">
      <dgm:prSet presAssocID="{7F3CEA62-6F4A-40E3-BEB9-C1CA5D64EC53}" presName="rootText" presStyleLbl="node3" presStyleIdx="0" presStyleCnt="4">
        <dgm:presLayoutVars>
          <dgm:chPref val="3"/>
        </dgm:presLayoutVars>
      </dgm:prSet>
      <dgm:spPr/>
    </dgm:pt>
    <dgm:pt modelId="{B38F5900-3247-4104-AD42-D8DD359C9E6B}" type="pres">
      <dgm:prSet presAssocID="{7F3CEA62-6F4A-40E3-BEB9-C1CA5D64EC53}" presName="rootConnector" presStyleLbl="node3" presStyleIdx="0" presStyleCnt="4"/>
      <dgm:spPr/>
    </dgm:pt>
    <dgm:pt modelId="{7952D66E-9CB0-4336-9CD0-7E0023252E74}" type="pres">
      <dgm:prSet presAssocID="{7F3CEA62-6F4A-40E3-BEB9-C1CA5D64EC53}" presName="hierChild4" presStyleCnt="0"/>
      <dgm:spPr/>
    </dgm:pt>
    <dgm:pt modelId="{B57402E4-F654-4B52-898A-289906E8DBBE}" type="pres">
      <dgm:prSet presAssocID="{7F3CEA62-6F4A-40E3-BEB9-C1CA5D64EC53}" presName="hierChild5" presStyleCnt="0"/>
      <dgm:spPr/>
    </dgm:pt>
    <dgm:pt modelId="{D0FFA962-2A9D-4EB2-9909-DE293AA1BCD9}" type="pres">
      <dgm:prSet presAssocID="{87E73C05-D609-40FA-8C28-20EEDD2E5EAB}" presName="Name64" presStyleLbl="parChTrans1D3" presStyleIdx="1" presStyleCnt="4"/>
      <dgm:spPr/>
    </dgm:pt>
    <dgm:pt modelId="{4F48B0B9-8A68-40C1-85F4-95C66247574D}" type="pres">
      <dgm:prSet presAssocID="{69038463-CB10-4657-92A4-802F690FCE3E}" presName="hierRoot2" presStyleCnt="0">
        <dgm:presLayoutVars>
          <dgm:hierBranch val="init"/>
        </dgm:presLayoutVars>
      </dgm:prSet>
      <dgm:spPr/>
    </dgm:pt>
    <dgm:pt modelId="{CB6250F9-0548-4FE8-B990-1195B1208EA9}" type="pres">
      <dgm:prSet presAssocID="{69038463-CB10-4657-92A4-802F690FCE3E}" presName="rootComposite" presStyleCnt="0"/>
      <dgm:spPr/>
    </dgm:pt>
    <dgm:pt modelId="{F3F4EB4B-7204-4A9A-9243-2D5933F49F2B}" type="pres">
      <dgm:prSet presAssocID="{69038463-CB10-4657-92A4-802F690FCE3E}" presName="rootText" presStyleLbl="node3" presStyleIdx="1" presStyleCnt="4">
        <dgm:presLayoutVars>
          <dgm:chPref val="3"/>
        </dgm:presLayoutVars>
      </dgm:prSet>
      <dgm:spPr/>
    </dgm:pt>
    <dgm:pt modelId="{10DEEEBB-7D7F-49E7-ADBD-D97182043526}" type="pres">
      <dgm:prSet presAssocID="{69038463-CB10-4657-92A4-802F690FCE3E}" presName="rootConnector" presStyleLbl="node3" presStyleIdx="1" presStyleCnt="4"/>
      <dgm:spPr/>
    </dgm:pt>
    <dgm:pt modelId="{F8ACC032-5F15-44E6-89EF-1D804F65BF5D}" type="pres">
      <dgm:prSet presAssocID="{69038463-CB10-4657-92A4-802F690FCE3E}" presName="hierChild4" presStyleCnt="0"/>
      <dgm:spPr/>
    </dgm:pt>
    <dgm:pt modelId="{C013092D-16C4-4FEB-938D-A44C50CA56EE}" type="pres">
      <dgm:prSet presAssocID="{69038463-CB10-4657-92A4-802F690FCE3E}" presName="hierChild5" presStyleCnt="0"/>
      <dgm:spPr/>
    </dgm:pt>
    <dgm:pt modelId="{520FC9EB-3249-4838-B2AA-2BA8EE96F01B}" type="pres">
      <dgm:prSet presAssocID="{9BF30D37-9D28-40D9-96CF-9020556D4B67}" presName="Name64" presStyleLbl="parChTrans1D3" presStyleIdx="2" presStyleCnt="4"/>
      <dgm:spPr/>
    </dgm:pt>
    <dgm:pt modelId="{5178CD72-5C9C-4036-BE12-EF82FAA75675}" type="pres">
      <dgm:prSet presAssocID="{E26E9732-FA96-41CF-ADB6-A38CBA66849F}" presName="hierRoot2" presStyleCnt="0">
        <dgm:presLayoutVars>
          <dgm:hierBranch val="init"/>
        </dgm:presLayoutVars>
      </dgm:prSet>
      <dgm:spPr/>
    </dgm:pt>
    <dgm:pt modelId="{AD6518DD-DA2B-4148-9FFB-A72131A05355}" type="pres">
      <dgm:prSet presAssocID="{E26E9732-FA96-41CF-ADB6-A38CBA66849F}" presName="rootComposite" presStyleCnt="0"/>
      <dgm:spPr/>
    </dgm:pt>
    <dgm:pt modelId="{B8850771-61B7-4436-80C8-CDC8DD2AE79D}" type="pres">
      <dgm:prSet presAssocID="{E26E9732-FA96-41CF-ADB6-A38CBA66849F}" presName="rootText" presStyleLbl="node3" presStyleIdx="2" presStyleCnt="4">
        <dgm:presLayoutVars>
          <dgm:chPref val="3"/>
        </dgm:presLayoutVars>
      </dgm:prSet>
      <dgm:spPr/>
    </dgm:pt>
    <dgm:pt modelId="{4FE4C054-E8ED-4E05-9327-6EC989863048}" type="pres">
      <dgm:prSet presAssocID="{E26E9732-FA96-41CF-ADB6-A38CBA66849F}" presName="rootConnector" presStyleLbl="node3" presStyleIdx="2" presStyleCnt="4"/>
      <dgm:spPr/>
    </dgm:pt>
    <dgm:pt modelId="{C0821D0F-0CAD-4CB4-87B3-24351C8497C8}" type="pres">
      <dgm:prSet presAssocID="{E26E9732-FA96-41CF-ADB6-A38CBA66849F}" presName="hierChild4" presStyleCnt="0"/>
      <dgm:spPr/>
    </dgm:pt>
    <dgm:pt modelId="{2957A35A-ECA5-49C4-A97D-BD61916DB280}" type="pres">
      <dgm:prSet presAssocID="{E26E9732-FA96-41CF-ADB6-A38CBA66849F}" presName="hierChild5" presStyleCnt="0"/>
      <dgm:spPr/>
    </dgm:pt>
    <dgm:pt modelId="{A28FB4FF-EBEB-4938-9376-F242738B4F55}" type="pres">
      <dgm:prSet presAssocID="{7AF0C6CB-DBFE-44FB-B0B2-162E10471128}" presName="Name64" presStyleLbl="parChTrans1D3" presStyleIdx="3" presStyleCnt="4"/>
      <dgm:spPr/>
    </dgm:pt>
    <dgm:pt modelId="{538F0662-9D10-4108-94D8-343044A0B409}" type="pres">
      <dgm:prSet presAssocID="{5FABD2D7-8ABE-41C6-9F01-6EEB7F74E768}" presName="hierRoot2" presStyleCnt="0">
        <dgm:presLayoutVars>
          <dgm:hierBranch val="init"/>
        </dgm:presLayoutVars>
      </dgm:prSet>
      <dgm:spPr/>
    </dgm:pt>
    <dgm:pt modelId="{A23420C7-29DD-4041-A8D9-A45FF2B5E9CB}" type="pres">
      <dgm:prSet presAssocID="{5FABD2D7-8ABE-41C6-9F01-6EEB7F74E768}" presName="rootComposite" presStyleCnt="0"/>
      <dgm:spPr/>
    </dgm:pt>
    <dgm:pt modelId="{F151BA65-0F4C-48BC-BC89-94A6C88881C1}" type="pres">
      <dgm:prSet presAssocID="{5FABD2D7-8ABE-41C6-9F01-6EEB7F74E768}" presName="rootText" presStyleLbl="node3" presStyleIdx="3" presStyleCnt="4">
        <dgm:presLayoutVars>
          <dgm:chPref val="3"/>
        </dgm:presLayoutVars>
      </dgm:prSet>
      <dgm:spPr/>
    </dgm:pt>
    <dgm:pt modelId="{352A16E8-3E9F-4990-8AD3-6C3996AD43DE}" type="pres">
      <dgm:prSet presAssocID="{5FABD2D7-8ABE-41C6-9F01-6EEB7F74E768}" presName="rootConnector" presStyleLbl="node3" presStyleIdx="3" presStyleCnt="4"/>
      <dgm:spPr/>
    </dgm:pt>
    <dgm:pt modelId="{CD5C10D8-5162-45C6-9AB0-10928E1E8938}" type="pres">
      <dgm:prSet presAssocID="{5FABD2D7-8ABE-41C6-9F01-6EEB7F74E768}" presName="hierChild4" presStyleCnt="0"/>
      <dgm:spPr/>
    </dgm:pt>
    <dgm:pt modelId="{88A696D9-8701-4708-AEC3-65EEF138CBB7}" type="pres">
      <dgm:prSet presAssocID="{5FABD2D7-8ABE-41C6-9F01-6EEB7F74E768}" presName="hierChild5" presStyleCnt="0"/>
      <dgm:spPr/>
    </dgm:pt>
    <dgm:pt modelId="{1DCB1D02-6C75-44D0-AC2C-41A789783CFD}" type="pres">
      <dgm:prSet presAssocID="{85EC5815-CEF1-4E07-A416-60EDB22F51B0}" presName="hierChild5" presStyleCnt="0"/>
      <dgm:spPr/>
    </dgm:pt>
    <dgm:pt modelId="{0A70D1DB-9828-4EAC-A552-51E522AEA0BF}" type="pres">
      <dgm:prSet presAssocID="{25E2C146-7B67-4876-8256-795119921EB1}" presName="hierChild3" presStyleCnt="0"/>
      <dgm:spPr/>
    </dgm:pt>
  </dgm:ptLst>
  <dgm:cxnLst>
    <dgm:cxn modelId="{97032F16-0420-40A6-A314-411C812EEC21}" srcId="{25E2C146-7B67-4876-8256-795119921EB1}" destId="{85EC5815-CEF1-4E07-A416-60EDB22F51B0}" srcOrd="1" destOrd="0" parTransId="{AEF518D6-82E1-4E4C-BA03-EC1C0AF14297}" sibTransId="{B1E92D59-2145-4185-9CFE-0D5B641DACB4}"/>
    <dgm:cxn modelId="{5C3ACC1D-2E0B-4B40-8A2A-D3E627C8C85A}" type="presOf" srcId="{85EC5815-CEF1-4E07-A416-60EDB22F51B0}" destId="{6212A669-C225-458A-B210-551F7456CE91}" srcOrd="1" destOrd="0" presId="urn:microsoft.com/office/officeart/2009/3/layout/HorizontalOrganizationChart"/>
    <dgm:cxn modelId="{0AD7DF22-D757-491C-A024-FED63EB16155}" type="presOf" srcId="{7AF0C6CB-DBFE-44FB-B0B2-162E10471128}" destId="{A28FB4FF-EBEB-4938-9376-F242738B4F55}" srcOrd="0" destOrd="0" presId="urn:microsoft.com/office/officeart/2009/3/layout/HorizontalOrganizationChart"/>
    <dgm:cxn modelId="{A20D6A27-1B3A-481D-810E-C9166797C4D1}" srcId="{85EC5815-CEF1-4E07-A416-60EDB22F51B0}" destId="{E26E9732-FA96-41CF-ADB6-A38CBA66849F}" srcOrd="2" destOrd="0" parTransId="{9BF30D37-9D28-40D9-96CF-9020556D4B67}" sibTransId="{6AE8CD86-F88D-4B39-BD11-D8882BBBE630}"/>
    <dgm:cxn modelId="{D02F9F2C-C524-457F-9107-892A73D6659A}" type="presOf" srcId="{69038463-CB10-4657-92A4-802F690FCE3E}" destId="{F3F4EB4B-7204-4A9A-9243-2D5933F49F2B}" srcOrd="0" destOrd="0" presId="urn:microsoft.com/office/officeart/2009/3/layout/HorizontalOrganizationChart"/>
    <dgm:cxn modelId="{723BF931-3FC5-49B5-AC54-65DCF49B2C32}" type="presOf" srcId="{87E73C05-D609-40FA-8C28-20EEDD2E5EAB}" destId="{D0FFA962-2A9D-4EB2-9909-DE293AA1BCD9}" srcOrd="0" destOrd="0" presId="urn:microsoft.com/office/officeart/2009/3/layout/HorizontalOrganizationChart"/>
    <dgm:cxn modelId="{A79A2634-20E4-4DCF-B9F7-A3E9BF99950A}" type="presOf" srcId="{E26E9732-FA96-41CF-ADB6-A38CBA66849F}" destId="{B8850771-61B7-4436-80C8-CDC8DD2AE79D}" srcOrd="0" destOrd="0" presId="urn:microsoft.com/office/officeart/2009/3/layout/HorizontalOrganizationChart"/>
    <dgm:cxn modelId="{A5F51537-0309-4B33-9EA6-3B08D874FD24}" type="presOf" srcId="{14BB42B1-FF7B-40DB-8464-755B5E7470A7}" destId="{8E9F15A8-05F1-4DD5-98DB-77128FA1DC9C}" srcOrd="0" destOrd="0" presId="urn:microsoft.com/office/officeart/2009/3/layout/HorizontalOrganizationChart"/>
    <dgm:cxn modelId="{FA3F503B-9688-43D4-B017-F695FDAF2D1C}" type="presOf" srcId="{5FABD2D7-8ABE-41C6-9F01-6EEB7F74E768}" destId="{F151BA65-0F4C-48BC-BC89-94A6C88881C1}" srcOrd="0" destOrd="0" presId="urn:microsoft.com/office/officeart/2009/3/layout/HorizontalOrganizationChart"/>
    <dgm:cxn modelId="{04B2245C-0721-4596-AFF7-99FB0BEB700B}" type="presOf" srcId="{E26E9732-FA96-41CF-ADB6-A38CBA66849F}" destId="{4FE4C054-E8ED-4E05-9327-6EC989863048}" srcOrd="1" destOrd="0" presId="urn:microsoft.com/office/officeart/2009/3/layout/HorizontalOrganizationChart"/>
    <dgm:cxn modelId="{C9FA165D-7968-4B45-BCF4-577876FF680F}" type="presOf" srcId="{25E2C146-7B67-4876-8256-795119921EB1}" destId="{339E083C-72A2-4A81-BAD2-9B166C857222}" srcOrd="0" destOrd="0" presId="urn:microsoft.com/office/officeart/2009/3/layout/HorizontalOrganizationChart"/>
    <dgm:cxn modelId="{8911F263-ACD4-4AA3-AFDB-5CB8D1CC8A7B}" srcId="{85EC5815-CEF1-4E07-A416-60EDB22F51B0}" destId="{5FABD2D7-8ABE-41C6-9F01-6EEB7F74E768}" srcOrd="3" destOrd="0" parTransId="{7AF0C6CB-DBFE-44FB-B0B2-162E10471128}" sibTransId="{E0C8215E-B31B-43AC-807A-61E3150DE93C}"/>
    <dgm:cxn modelId="{219B526B-DE4C-4387-BC09-74F27BDFC739}" type="presOf" srcId="{85EC5815-CEF1-4E07-A416-60EDB22F51B0}" destId="{41ED4B89-FC44-42C2-A0D4-2F2EC0774C70}" srcOrd="0" destOrd="0" presId="urn:microsoft.com/office/officeart/2009/3/layout/HorizontalOrganizationChart"/>
    <dgm:cxn modelId="{DED37D4F-5A0A-4603-BD82-FB90CE50BA02}" type="presOf" srcId="{14BB42B1-FF7B-40DB-8464-755B5E7470A7}" destId="{77FD4E47-2116-4923-AE22-1EB44D2B20CB}" srcOrd="1" destOrd="0" presId="urn:microsoft.com/office/officeart/2009/3/layout/HorizontalOrganizationChart"/>
    <dgm:cxn modelId="{AB40BC4F-4352-4A86-8DE0-E551BE4B0725}" srcId="{85EC5815-CEF1-4E07-A416-60EDB22F51B0}" destId="{69038463-CB10-4657-92A4-802F690FCE3E}" srcOrd="1" destOrd="0" parTransId="{87E73C05-D609-40FA-8C28-20EEDD2E5EAB}" sibTransId="{5D360D93-9126-4ABE-A826-6CBFE189ACA5}"/>
    <dgm:cxn modelId="{C7690857-5FAD-4E3E-8C81-EDACE809FFA1}" type="presOf" srcId="{25E2C146-7B67-4876-8256-795119921EB1}" destId="{C4057250-E65D-4624-AAAE-C40710367663}" srcOrd="1" destOrd="0" presId="urn:microsoft.com/office/officeart/2009/3/layout/HorizontalOrganizationChart"/>
    <dgm:cxn modelId="{5436627B-F5E9-428F-8E8F-EBDB0FD729C6}" type="presOf" srcId="{5FABD2D7-8ABE-41C6-9F01-6EEB7F74E768}" destId="{352A16E8-3E9F-4990-8AD3-6C3996AD43DE}" srcOrd="1" destOrd="0" presId="urn:microsoft.com/office/officeart/2009/3/layout/HorizontalOrganizationChart"/>
    <dgm:cxn modelId="{29606E7B-6810-4772-97B5-1D7850DB2CCF}" type="presOf" srcId="{7F3CEA62-6F4A-40E3-BEB9-C1CA5D64EC53}" destId="{B38F5900-3247-4104-AD42-D8DD359C9E6B}" srcOrd="1" destOrd="0" presId="urn:microsoft.com/office/officeart/2009/3/layout/HorizontalOrganizationChart"/>
    <dgm:cxn modelId="{2A9D637D-EE0F-45ED-9D28-0720B05BDDAE}" type="presOf" srcId="{7F3CEA62-6F4A-40E3-BEB9-C1CA5D64EC53}" destId="{8B6C1682-CDFF-40DF-A661-AC3D87492E83}" srcOrd="0" destOrd="0" presId="urn:microsoft.com/office/officeart/2009/3/layout/HorizontalOrganizationChart"/>
    <dgm:cxn modelId="{0BD49B91-E730-40B0-AACC-7CA7C4A06593}" srcId="{25E2C146-7B67-4876-8256-795119921EB1}" destId="{14BB42B1-FF7B-40DB-8464-755B5E7470A7}" srcOrd="0" destOrd="0" parTransId="{C362D375-D2E8-49CC-B997-3DB2E6624DE6}" sibTransId="{8BE0EAA1-9356-4D6C-BCDF-D4C7F5EDCDF0}"/>
    <dgm:cxn modelId="{A8D685B9-1EC5-4C5F-9D3E-1CAEFAAC6109}" type="presOf" srcId="{AEF518D6-82E1-4E4C-BA03-EC1C0AF14297}" destId="{9BB8A6E4-B17F-4AA1-977F-ECA73CC5625C}" srcOrd="0" destOrd="0" presId="urn:microsoft.com/office/officeart/2009/3/layout/HorizontalOrganizationChart"/>
    <dgm:cxn modelId="{1C526CBF-855F-4181-9B24-30C7342A707D}" srcId="{85EC5815-CEF1-4E07-A416-60EDB22F51B0}" destId="{7F3CEA62-6F4A-40E3-BEB9-C1CA5D64EC53}" srcOrd="0" destOrd="0" parTransId="{2DF1FA16-B534-469A-9D9B-3078450DA7B4}" sibTransId="{22B39D64-850C-43FF-9C68-3DFC7A7A8773}"/>
    <dgm:cxn modelId="{713DCFD9-5D6D-47DE-94AD-07D028585429}" srcId="{2632D478-5D75-4C07-AEF8-80414CF4667A}" destId="{25E2C146-7B67-4876-8256-795119921EB1}" srcOrd="0" destOrd="0" parTransId="{404E1F2A-B563-49A9-BF08-CBF20D347D76}" sibTransId="{23B1157E-F3B1-4040-98F5-1C3562A01F20}"/>
    <dgm:cxn modelId="{00D0F9DC-8D28-446F-92CC-F9DB1625A641}" type="presOf" srcId="{69038463-CB10-4657-92A4-802F690FCE3E}" destId="{10DEEEBB-7D7F-49E7-ADBD-D97182043526}" srcOrd="1" destOrd="0" presId="urn:microsoft.com/office/officeart/2009/3/layout/HorizontalOrganizationChart"/>
    <dgm:cxn modelId="{67518FDD-7272-4381-A995-881A757F114E}" type="presOf" srcId="{2DF1FA16-B534-469A-9D9B-3078450DA7B4}" destId="{CB7FC3C2-6CD7-40B0-AB22-545075E21A81}" srcOrd="0" destOrd="0" presId="urn:microsoft.com/office/officeart/2009/3/layout/HorizontalOrganizationChart"/>
    <dgm:cxn modelId="{C0DE0EDF-A7C7-4FAE-8BAB-E1981B9EF692}" type="presOf" srcId="{2632D478-5D75-4C07-AEF8-80414CF4667A}" destId="{C8AA08BF-6E75-4077-B698-86AB6A1DB6F5}" srcOrd="0" destOrd="0" presId="urn:microsoft.com/office/officeart/2009/3/layout/HorizontalOrganizationChart"/>
    <dgm:cxn modelId="{499306EB-E03C-4DD1-AF8B-1B36432D693F}" type="presOf" srcId="{C362D375-D2E8-49CC-B997-3DB2E6624DE6}" destId="{F4BB8D48-AB64-4D1D-B241-B2D440AEAC93}" srcOrd="0" destOrd="0" presId="urn:microsoft.com/office/officeart/2009/3/layout/HorizontalOrganizationChart"/>
    <dgm:cxn modelId="{BF073DEB-EC0E-4734-AE84-8875A5E77951}" type="presOf" srcId="{9BF30D37-9D28-40D9-96CF-9020556D4B67}" destId="{520FC9EB-3249-4838-B2AA-2BA8EE96F01B}" srcOrd="0" destOrd="0" presId="urn:microsoft.com/office/officeart/2009/3/layout/HorizontalOrganizationChart"/>
    <dgm:cxn modelId="{5CAEB02A-6B05-4719-937D-E839159E9BF8}" type="presParOf" srcId="{C8AA08BF-6E75-4077-B698-86AB6A1DB6F5}" destId="{52ADF9F3-9C1B-4B02-B724-485BD2838EB1}" srcOrd="0" destOrd="0" presId="urn:microsoft.com/office/officeart/2009/3/layout/HorizontalOrganizationChart"/>
    <dgm:cxn modelId="{6E1E30B8-F21C-42DD-B465-A3B3100B1F3A}" type="presParOf" srcId="{52ADF9F3-9C1B-4B02-B724-485BD2838EB1}" destId="{F68B629A-72D3-4D10-AECA-46344C63ADA7}" srcOrd="0" destOrd="0" presId="urn:microsoft.com/office/officeart/2009/3/layout/HorizontalOrganizationChart"/>
    <dgm:cxn modelId="{00DB35CB-59AA-4899-A55C-ECB3E81F2C81}" type="presParOf" srcId="{F68B629A-72D3-4D10-AECA-46344C63ADA7}" destId="{339E083C-72A2-4A81-BAD2-9B166C857222}" srcOrd="0" destOrd="0" presId="urn:microsoft.com/office/officeart/2009/3/layout/HorizontalOrganizationChart"/>
    <dgm:cxn modelId="{CE29BF70-8D0C-4567-8FDA-3BCE9B0CA3C9}" type="presParOf" srcId="{F68B629A-72D3-4D10-AECA-46344C63ADA7}" destId="{C4057250-E65D-4624-AAAE-C40710367663}" srcOrd="1" destOrd="0" presId="urn:microsoft.com/office/officeart/2009/3/layout/HorizontalOrganizationChart"/>
    <dgm:cxn modelId="{B7A271FC-DE84-451D-A99D-A98DF0C584B5}" type="presParOf" srcId="{52ADF9F3-9C1B-4B02-B724-485BD2838EB1}" destId="{38394589-3D36-4ED2-A043-2A5C8A464061}" srcOrd="1" destOrd="0" presId="urn:microsoft.com/office/officeart/2009/3/layout/HorizontalOrganizationChart"/>
    <dgm:cxn modelId="{827725EE-0380-4444-BE79-EBDEC8611EBB}" type="presParOf" srcId="{38394589-3D36-4ED2-A043-2A5C8A464061}" destId="{F4BB8D48-AB64-4D1D-B241-B2D440AEAC93}" srcOrd="0" destOrd="0" presId="urn:microsoft.com/office/officeart/2009/3/layout/HorizontalOrganizationChart"/>
    <dgm:cxn modelId="{59551A8F-6450-4237-83E3-D2C4C10D7309}" type="presParOf" srcId="{38394589-3D36-4ED2-A043-2A5C8A464061}" destId="{F1F50238-DFD9-4C38-9502-4C066513F217}" srcOrd="1" destOrd="0" presId="urn:microsoft.com/office/officeart/2009/3/layout/HorizontalOrganizationChart"/>
    <dgm:cxn modelId="{32732396-FBF9-458F-A4B1-0B74969D0250}" type="presParOf" srcId="{F1F50238-DFD9-4C38-9502-4C066513F217}" destId="{35B8E759-96FF-4285-8323-CC04D5430920}" srcOrd="0" destOrd="0" presId="urn:microsoft.com/office/officeart/2009/3/layout/HorizontalOrganizationChart"/>
    <dgm:cxn modelId="{D1218089-0892-417B-BB0D-6ABDFC0F468D}" type="presParOf" srcId="{35B8E759-96FF-4285-8323-CC04D5430920}" destId="{8E9F15A8-05F1-4DD5-98DB-77128FA1DC9C}" srcOrd="0" destOrd="0" presId="urn:microsoft.com/office/officeart/2009/3/layout/HorizontalOrganizationChart"/>
    <dgm:cxn modelId="{1A606F8F-DEC8-4F8A-A938-6E55E523B478}" type="presParOf" srcId="{35B8E759-96FF-4285-8323-CC04D5430920}" destId="{77FD4E47-2116-4923-AE22-1EB44D2B20CB}" srcOrd="1" destOrd="0" presId="urn:microsoft.com/office/officeart/2009/3/layout/HorizontalOrganizationChart"/>
    <dgm:cxn modelId="{C277B5E9-444B-4CE3-BF0B-685EE0E2A571}" type="presParOf" srcId="{F1F50238-DFD9-4C38-9502-4C066513F217}" destId="{426A3024-CBCB-482A-94B7-47654A1AC6AA}" srcOrd="1" destOrd="0" presId="urn:microsoft.com/office/officeart/2009/3/layout/HorizontalOrganizationChart"/>
    <dgm:cxn modelId="{79146A34-B36C-4EAE-B9D3-3190411DD2D9}" type="presParOf" srcId="{F1F50238-DFD9-4C38-9502-4C066513F217}" destId="{C1A09C07-730D-49A4-A3DE-A722BECEA00E}" srcOrd="2" destOrd="0" presId="urn:microsoft.com/office/officeart/2009/3/layout/HorizontalOrganizationChart"/>
    <dgm:cxn modelId="{A1AF8325-30F9-4AFD-B193-0712B18A6EC4}" type="presParOf" srcId="{38394589-3D36-4ED2-A043-2A5C8A464061}" destId="{9BB8A6E4-B17F-4AA1-977F-ECA73CC5625C}" srcOrd="2" destOrd="0" presId="urn:microsoft.com/office/officeart/2009/3/layout/HorizontalOrganizationChart"/>
    <dgm:cxn modelId="{7884F50E-CF28-4846-8764-D0B52792321C}" type="presParOf" srcId="{38394589-3D36-4ED2-A043-2A5C8A464061}" destId="{0370CCD6-DBBD-4002-B269-533B77D22C4D}" srcOrd="3" destOrd="0" presId="urn:microsoft.com/office/officeart/2009/3/layout/HorizontalOrganizationChart"/>
    <dgm:cxn modelId="{3D8B0F2F-0C81-467C-977D-2D1BDD37DB62}" type="presParOf" srcId="{0370CCD6-DBBD-4002-B269-533B77D22C4D}" destId="{E5F31B09-321E-48FB-93C5-7654B335099E}" srcOrd="0" destOrd="0" presId="urn:microsoft.com/office/officeart/2009/3/layout/HorizontalOrganizationChart"/>
    <dgm:cxn modelId="{F4730864-745C-4A0A-8F4E-81D0BF9DE5D7}" type="presParOf" srcId="{E5F31B09-321E-48FB-93C5-7654B335099E}" destId="{41ED4B89-FC44-42C2-A0D4-2F2EC0774C70}" srcOrd="0" destOrd="0" presId="urn:microsoft.com/office/officeart/2009/3/layout/HorizontalOrganizationChart"/>
    <dgm:cxn modelId="{B81A4194-8815-4997-BDD9-9EFB0F4B18F8}" type="presParOf" srcId="{E5F31B09-321E-48FB-93C5-7654B335099E}" destId="{6212A669-C225-458A-B210-551F7456CE91}" srcOrd="1" destOrd="0" presId="urn:microsoft.com/office/officeart/2009/3/layout/HorizontalOrganizationChart"/>
    <dgm:cxn modelId="{1F3CE594-85CE-48D3-88B4-9A78E7A4CC74}" type="presParOf" srcId="{0370CCD6-DBBD-4002-B269-533B77D22C4D}" destId="{80CD7074-B7B1-4EFD-8D86-48AAF459D383}" srcOrd="1" destOrd="0" presId="urn:microsoft.com/office/officeart/2009/3/layout/HorizontalOrganizationChart"/>
    <dgm:cxn modelId="{37CB71D2-3CEB-47A1-B982-1886973A7888}" type="presParOf" srcId="{80CD7074-B7B1-4EFD-8D86-48AAF459D383}" destId="{CB7FC3C2-6CD7-40B0-AB22-545075E21A81}" srcOrd="0" destOrd="0" presId="urn:microsoft.com/office/officeart/2009/3/layout/HorizontalOrganizationChart"/>
    <dgm:cxn modelId="{5A027AEB-ABB8-4DEE-B7EB-D5988C0159FC}" type="presParOf" srcId="{80CD7074-B7B1-4EFD-8D86-48AAF459D383}" destId="{548BA631-7B51-48B2-95BF-BB49634409D0}" srcOrd="1" destOrd="0" presId="urn:microsoft.com/office/officeart/2009/3/layout/HorizontalOrganizationChart"/>
    <dgm:cxn modelId="{01124286-2882-436C-AE10-E97A69958D20}" type="presParOf" srcId="{548BA631-7B51-48B2-95BF-BB49634409D0}" destId="{569845CF-8D6B-4593-8CC6-792D5C751C8C}" srcOrd="0" destOrd="0" presId="urn:microsoft.com/office/officeart/2009/3/layout/HorizontalOrganizationChart"/>
    <dgm:cxn modelId="{7C528B80-15BF-498C-A012-6070596CAD0F}" type="presParOf" srcId="{569845CF-8D6B-4593-8CC6-792D5C751C8C}" destId="{8B6C1682-CDFF-40DF-A661-AC3D87492E83}" srcOrd="0" destOrd="0" presId="urn:microsoft.com/office/officeart/2009/3/layout/HorizontalOrganizationChart"/>
    <dgm:cxn modelId="{E00A14FF-77FA-4F6E-A342-04E9BDC6E3EE}" type="presParOf" srcId="{569845CF-8D6B-4593-8CC6-792D5C751C8C}" destId="{B38F5900-3247-4104-AD42-D8DD359C9E6B}" srcOrd="1" destOrd="0" presId="urn:microsoft.com/office/officeart/2009/3/layout/HorizontalOrganizationChart"/>
    <dgm:cxn modelId="{8A85075E-0524-4EE0-8C8D-2B22DE7C7932}" type="presParOf" srcId="{548BA631-7B51-48B2-95BF-BB49634409D0}" destId="{7952D66E-9CB0-4336-9CD0-7E0023252E74}" srcOrd="1" destOrd="0" presId="urn:microsoft.com/office/officeart/2009/3/layout/HorizontalOrganizationChart"/>
    <dgm:cxn modelId="{07327E9D-CD5B-42FA-B8BB-8229F9492435}" type="presParOf" srcId="{548BA631-7B51-48B2-95BF-BB49634409D0}" destId="{B57402E4-F654-4B52-898A-289906E8DBBE}" srcOrd="2" destOrd="0" presId="urn:microsoft.com/office/officeart/2009/3/layout/HorizontalOrganizationChart"/>
    <dgm:cxn modelId="{1426F2D5-1A63-4C6A-812A-611A379F6A1C}" type="presParOf" srcId="{80CD7074-B7B1-4EFD-8D86-48AAF459D383}" destId="{D0FFA962-2A9D-4EB2-9909-DE293AA1BCD9}" srcOrd="2" destOrd="0" presId="urn:microsoft.com/office/officeart/2009/3/layout/HorizontalOrganizationChart"/>
    <dgm:cxn modelId="{1E383FB9-2EEA-4AF0-992E-3040E870A38C}" type="presParOf" srcId="{80CD7074-B7B1-4EFD-8D86-48AAF459D383}" destId="{4F48B0B9-8A68-40C1-85F4-95C66247574D}" srcOrd="3" destOrd="0" presId="urn:microsoft.com/office/officeart/2009/3/layout/HorizontalOrganizationChart"/>
    <dgm:cxn modelId="{46D20A69-8F43-458B-A2EB-85872287BA4A}" type="presParOf" srcId="{4F48B0B9-8A68-40C1-85F4-95C66247574D}" destId="{CB6250F9-0548-4FE8-B990-1195B1208EA9}" srcOrd="0" destOrd="0" presId="urn:microsoft.com/office/officeart/2009/3/layout/HorizontalOrganizationChart"/>
    <dgm:cxn modelId="{D6BC37B6-A24C-44EC-8E2F-0BC5D35FA695}" type="presParOf" srcId="{CB6250F9-0548-4FE8-B990-1195B1208EA9}" destId="{F3F4EB4B-7204-4A9A-9243-2D5933F49F2B}" srcOrd="0" destOrd="0" presId="urn:microsoft.com/office/officeart/2009/3/layout/HorizontalOrganizationChart"/>
    <dgm:cxn modelId="{0C2375FE-BEF6-46CC-8BEF-082DF23B4869}" type="presParOf" srcId="{CB6250F9-0548-4FE8-B990-1195B1208EA9}" destId="{10DEEEBB-7D7F-49E7-ADBD-D97182043526}" srcOrd="1" destOrd="0" presId="urn:microsoft.com/office/officeart/2009/3/layout/HorizontalOrganizationChart"/>
    <dgm:cxn modelId="{A6A7890E-D7CC-4BDE-A2C2-6C7A907B5E26}" type="presParOf" srcId="{4F48B0B9-8A68-40C1-85F4-95C66247574D}" destId="{F8ACC032-5F15-44E6-89EF-1D804F65BF5D}" srcOrd="1" destOrd="0" presId="urn:microsoft.com/office/officeart/2009/3/layout/HorizontalOrganizationChart"/>
    <dgm:cxn modelId="{9C093C30-3B96-4F84-8057-21F475AF6D7F}" type="presParOf" srcId="{4F48B0B9-8A68-40C1-85F4-95C66247574D}" destId="{C013092D-16C4-4FEB-938D-A44C50CA56EE}" srcOrd="2" destOrd="0" presId="urn:microsoft.com/office/officeart/2009/3/layout/HorizontalOrganizationChart"/>
    <dgm:cxn modelId="{FD869C8A-972A-451B-AE60-CD4726BD27F7}" type="presParOf" srcId="{80CD7074-B7B1-4EFD-8D86-48AAF459D383}" destId="{520FC9EB-3249-4838-B2AA-2BA8EE96F01B}" srcOrd="4" destOrd="0" presId="urn:microsoft.com/office/officeart/2009/3/layout/HorizontalOrganizationChart"/>
    <dgm:cxn modelId="{54DA602A-3D8D-46E7-B3A9-9750B7630D7B}" type="presParOf" srcId="{80CD7074-B7B1-4EFD-8D86-48AAF459D383}" destId="{5178CD72-5C9C-4036-BE12-EF82FAA75675}" srcOrd="5" destOrd="0" presId="urn:microsoft.com/office/officeart/2009/3/layout/HorizontalOrganizationChart"/>
    <dgm:cxn modelId="{6818B832-ABD3-47A0-98CF-7D24A49FF16C}" type="presParOf" srcId="{5178CD72-5C9C-4036-BE12-EF82FAA75675}" destId="{AD6518DD-DA2B-4148-9FFB-A72131A05355}" srcOrd="0" destOrd="0" presId="urn:microsoft.com/office/officeart/2009/3/layout/HorizontalOrganizationChart"/>
    <dgm:cxn modelId="{E8A0A13C-EEC1-45F6-AFD3-26621F2A401B}" type="presParOf" srcId="{AD6518DD-DA2B-4148-9FFB-A72131A05355}" destId="{B8850771-61B7-4436-80C8-CDC8DD2AE79D}" srcOrd="0" destOrd="0" presId="urn:microsoft.com/office/officeart/2009/3/layout/HorizontalOrganizationChart"/>
    <dgm:cxn modelId="{A47BB252-2D59-4BCE-8530-900E50FD692E}" type="presParOf" srcId="{AD6518DD-DA2B-4148-9FFB-A72131A05355}" destId="{4FE4C054-E8ED-4E05-9327-6EC989863048}" srcOrd="1" destOrd="0" presId="urn:microsoft.com/office/officeart/2009/3/layout/HorizontalOrganizationChart"/>
    <dgm:cxn modelId="{DCA1B027-2614-4565-BFD6-F11B99174B10}" type="presParOf" srcId="{5178CD72-5C9C-4036-BE12-EF82FAA75675}" destId="{C0821D0F-0CAD-4CB4-87B3-24351C8497C8}" srcOrd="1" destOrd="0" presId="urn:microsoft.com/office/officeart/2009/3/layout/HorizontalOrganizationChart"/>
    <dgm:cxn modelId="{C6E32D74-518E-4BB4-8094-9B505BFD6466}" type="presParOf" srcId="{5178CD72-5C9C-4036-BE12-EF82FAA75675}" destId="{2957A35A-ECA5-49C4-A97D-BD61916DB280}" srcOrd="2" destOrd="0" presId="urn:microsoft.com/office/officeart/2009/3/layout/HorizontalOrganizationChart"/>
    <dgm:cxn modelId="{50DC5082-F8B0-427E-B4E7-7218B2BC0E5F}" type="presParOf" srcId="{80CD7074-B7B1-4EFD-8D86-48AAF459D383}" destId="{A28FB4FF-EBEB-4938-9376-F242738B4F55}" srcOrd="6" destOrd="0" presId="urn:microsoft.com/office/officeart/2009/3/layout/HorizontalOrganizationChart"/>
    <dgm:cxn modelId="{11DB7F9E-7A6A-46C5-8965-6C63DB4DD687}" type="presParOf" srcId="{80CD7074-B7B1-4EFD-8D86-48AAF459D383}" destId="{538F0662-9D10-4108-94D8-343044A0B409}" srcOrd="7" destOrd="0" presId="urn:microsoft.com/office/officeart/2009/3/layout/HorizontalOrganizationChart"/>
    <dgm:cxn modelId="{842E9C8B-34E2-47D0-9FAE-76803372840A}" type="presParOf" srcId="{538F0662-9D10-4108-94D8-343044A0B409}" destId="{A23420C7-29DD-4041-A8D9-A45FF2B5E9CB}" srcOrd="0" destOrd="0" presId="urn:microsoft.com/office/officeart/2009/3/layout/HorizontalOrganizationChart"/>
    <dgm:cxn modelId="{C1596321-1AD7-4F60-8597-82DA5DBC8B10}" type="presParOf" srcId="{A23420C7-29DD-4041-A8D9-A45FF2B5E9CB}" destId="{F151BA65-0F4C-48BC-BC89-94A6C88881C1}" srcOrd="0" destOrd="0" presId="urn:microsoft.com/office/officeart/2009/3/layout/HorizontalOrganizationChart"/>
    <dgm:cxn modelId="{50E6CACC-49DC-42C4-A20B-76CE95C2DDE8}" type="presParOf" srcId="{A23420C7-29DD-4041-A8D9-A45FF2B5E9CB}" destId="{352A16E8-3E9F-4990-8AD3-6C3996AD43DE}" srcOrd="1" destOrd="0" presId="urn:microsoft.com/office/officeart/2009/3/layout/HorizontalOrganizationChart"/>
    <dgm:cxn modelId="{0DDB7131-8EDD-4E4C-B7CF-31A38A259EED}" type="presParOf" srcId="{538F0662-9D10-4108-94D8-343044A0B409}" destId="{CD5C10D8-5162-45C6-9AB0-10928E1E8938}" srcOrd="1" destOrd="0" presId="urn:microsoft.com/office/officeart/2009/3/layout/HorizontalOrganizationChart"/>
    <dgm:cxn modelId="{0172B050-BBE1-4A82-A468-89CAFE90B8A1}" type="presParOf" srcId="{538F0662-9D10-4108-94D8-343044A0B409}" destId="{88A696D9-8701-4708-AEC3-65EEF138CBB7}" srcOrd="2" destOrd="0" presId="urn:microsoft.com/office/officeart/2009/3/layout/HorizontalOrganizationChart"/>
    <dgm:cxn modelId="{AA52785B-C22A-4B92-9EB5-E0F1844C3B53}" type="presParOf" srcId="{0370CCD6-DBBD-4002-B269-533B77D22C4D}" destId="{1DCB1D02-6C75-44D0-AC2C-41A789783CFD}" srcOrd="2" destOrd="0" presId="urn:microsoft.com/office/officeart/2009/3/layout/HorizontalOrganizationChart"/>
    <dgm:cxn modelId="{95278948-7593-4C17-ACF3-054CCC27C5D2}" type="presParOf" srcId="{52ADF9F3-9C1B-4B02-B724-485BD2838EB1}" destId="{0A70D1DB-9828-4EAC-A552-51E522AEA0B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118DD5-7437-4B4C-9D02-4B12892A98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D06155-91E8-4450-A9E5-BB2007BAF030}">
      <dgm:prSet/>
      <dgm:spPr/>
      <dgm:t>
        <a:bodyPr/>
        <a:lstStyle/>
        <a:p>
          <a:r>
            <a:rPr lang="en-IN" b="1"/>
            <a:t>Leave Management</a:t>
          </a:r>
          <a:endParaRPr lang="en-US"/>
        </a:p>
      </dgm:t>
    </dgm:pt>
    <dgm:pt modelId="{171BEBD2-7A27-4152-BBDF-784025DC6FB4}" type="parTrans" cxnId="{72C72BDB-ADFC-49A1-B321-4925D792CC59}">
      <dgm:prSet/>
      <dgm:spPr/>
      <dgm:t>
        <a:bodyPr/>
        <a:lstStyle/>
        <a:p>
          <a:endParaRPr lang="en-US"/>
        </a:p>
      </dgm:t>
    </dgm:pt>
    <dgm:pt modelId="{4EADF1FC-98A7-43BE-8D4C-35E04DC04A65}" type="sibTrans" cxnId="{72C72BDB-ADFC-49A1-B321-4925D792CC59}">
      <dgm:prSet/>
      <dgm:spPr/>
      <dgm:t>
        <a:bodyPr/>
        <a:lstStyle/>
        <a:p>
          <a:endParaRPr lang="en-US"/>
        </a:p>
      </dgm:t>
    </dgm:pt>
    <dgm:pt modelId="{E8E37F27-30EF-4772-9F89-D2C9B819FEB9}">
      <dgm:prSet/>
      <dgm:spPr/>
      <dgm:t>
        <a:bodyPr/>
        <a:lstStyle/>
        <a:p>
          <a:r>
            <a:rPr lang="en-IN" b="1"/>
            <a:t>Description:</a:t>
          </a:r>
          <a:br>
            <a:rPr lang="en-IN"/>
          </a:br>
          <a:r>
            <a:rPr lang="en-IN"/>
            <a:t>Facilitates the leave request process for students and approval workflow for admins.</a:t>
          </a:r>
          <a:endParaRPr lang="en-US"/>
        </a:p>
      </dgm:t>
    </dgm:pt>
    <dgm:pt modelId="{000B2947-EF1C-4982-ACE0-B20C3A86AE0F}" type="parTrans" cxnId="{12A925BC-6CD3-4A0A-AA66-65272707F935}">
      <dgm:prSet/>
      <dgm:spPr/>
      <dgm:t>
        <a:bodyPr/>
        <a:lstStyle/>
        <a:p>
          <a:endParaRPr lang="en-US"/>
        </a:p>
      </dgm:t>
    </dgm:pt>
    <dgm:pt modelId="{88A48B52-B302-46F8-BC90-155AFF6CBCBE}" type="sibTrans" cxnId="{12A925BC-6CD3-4A0A-AA66-65272707F935}">
      <dgm:prSet/>
      <dgm:spPr/>
      <dgm:t>
        <a:bodyPr/>
        <a:lstStyle/>
        <a:p>
          <a:endParaRPr lang="en-US"/>
        </a:p>
      </dgm:t>
    </dgm:pt>
    <dgm:pt modelId="{AC564112-7E84-45FC-B968-A16B75F88EE7}">
      <dgm:prSet/>
      <dgm:spPr/>
      <dgm:t>
        <a:bodyPr/>
        <a:lstStyle/>
        <a:p>
          <a:r>
            <a:rPr lang="en-IN" b="1"/>
            <a:t>Features:</a:t>
          </a:r>
          <a:endParaRPr lang="en-US"/>
        </a:p>
      </dgm:t>
    </dgm:pt>
    <dgm:pt modelId="{7F4996DF-1D1E-4DB7-B647-82FB3069D577}" type="parTrans" cxnId="{B68DD7B0-6E13-41F3-8A44-B068F05D14F4}">
      <dgm:prSet/>
      <dgm:spPr/>
      <dgm:t>
        <a:bodyPr/>
        <a:lstStyle/>
        <a:p>
          <a:endParaRPr lang="en-US"/>
        </a:p>
      </dgm:t>
    </dgm:pt>
    <dgm:pt modelId="{A542498D-8A2A-4754-821D-79A3900D7B67}" type="sibTrans" cxnId="{B68DD7B0-6E13-41F3-8A44-B068F05D14F4}">
      <dgm:prSet/>
      <dgm:spPr/>
      <dgm:t>
        <a:bodyPr/>
        <a:lstStyle/>
        <a:p>
          <a:endParaRPr lang="en-US"/>
        </a:p>
      </dgm:t>
    </dgm:pt>
    <dgm:pt modelId="{1FE8D14B-0548-4DF7-9CDF-7A967F83F7D1}">
      <dgm:prSet/>
      <dgm:spPr/>
      <dgm:t>
        <a:bodyPr/>
        <a:lstStyle/>
        <a:p>
          <a:r>
            <a:rPr lang="en-IN"/>
            <a:t>Students can apply for leave by selecting dates and providing a reason</a:t>
          </a:r>
          <a:endParaRPr lang="en-US"/>
        </a:p>
      </dgm:t>
    </dgm:pt>
    <dgm:pt modelId="{78A506F3-410F-4D94-95F3-F6B09434FC15}" type="parTrans" cxnId="{EFA545B5-0E99-4345-B38C-6D299A3D77CD}">
      <dgm:prSet/>
      <dgm:spPr/>
      <dgm:t>
        <a:bodyPr/>
        <a:lstStyle/>
        <a:p>
          <a:endParaRPr lang="en-US"/>
        </a:p>
      </dgm:t>
    </dgm:pt>
    <dgm:pt modelId="{BC6ED5C3-BB3B-4893-B3CB-ABFEA171CE23}" type="sibTrans" cxnId="{EFA545B5-0E99-4345-B38C-6D299A3D77CD}">
      <dgm:prSet/>
      <dgm:spPr/>
      <dgm:t>
        <a:bodyPr/>
        <a:lstStyle/>
        <a:p>
          <a:endParaRPr lang="en-US"/>
        </a:p>
      </dgm:t>
    </dgm:pt>
    <dgm:pt modelId="{EBFD3FB4-634B-40CA-8992-4A2303D78CF6}">
      <dgm:prSet/>
      <dgm:spPr/>
      <dgm:t>
        <a:bodyPr/>
        <a:lstStyle/>
        <a:p>
          <a:r>
            <a:rPr lang="en-IN"/>
            <a:t>Admins receive pending leave requests for review</a:t>
          </a:r>
          <a:endParaRPr lang="en-US"/>
        </a:p>
      </dgm:t>
    </dgm:pt>
    <dgm:pt modelId="{574B6666-B1B8-4E14-9896-B6D0C933A6D7}" type="parTrans" cxnId="{AB2E820C-F8AA-4906-8F9B-0BE068779CE9}">
      <dgm:prSet/>
      <dgm:spPr/>
      <dgm:t>
        <a:bodyPr/>
        <a:lstStyle/>
        <a:p>
          <a:endParaRPr lang="en-US"/>
        </a:p>
      </dgm:t>
    </dgm:pt>
    <dgm:pt modelId="{703AFDCD-E77D-40C8-A32B-3EC04FB317D9}" type="sibTrans" cxnId="{AB2E820C-F8AA-4906-8F9B-0BE068779CE9}">
      <dgm:prSet/>
      <dgm:spPr/>
      <dgm:t>
        <a:bodyPr/>
        <a:lstStyle/>
        <a:p>
          <a:endParaRPr lang="en-US"/>
        </a:p>
      </dgm:t>
    </dgm:pt>
    <dgm:pt modelId="{C1E68BEF-A170-44FA-9854-A5804097753B}">
      <dgm:prSet/>
      <dgm:spPr/>
      <dgm:t>
        <a:bodyPr/>
        <a:lstStyle/>
        <a:p>
          <a:r>
            <a:rPr lang="en-IN"/>
            <a:t>Approval or rejection with optional comments</a:t>
          </a:r>
          <a:endParaRPr lang="en-US"/>
        </a:p>
      </dgm:t>
    </dgm:pt>
    <dgm:pt modelId="{9725C847-A9AE-4205-9CCE-FBBED10672F0}" type="parTrans" cxnId="{5C4D3321-CAF4-4B0E-B0B5-D09912BAB715}">
      <dgm:prSet/>
      <dgm:spPr/>
      <dgm:t>
        <a:bodyPr/>
        <a:lstStyle/>
        <a:p>
          <a:endParaRPr lang="en-US"/>
        </a:p>
      </dgm:t>
    </dgm:pt>
    <dgm:pt modelId="{A423E5A1-C5E0-4E7B-845F-2F0A3E2A833A}" type="sibTrans" cxnId="{5C4D3321-CAF4-4B0E-B0B5-D09912BAB715}">
      <dgm:prSet/>
      <dgm:spPr/>
      <dgm:t>
        <a:bodyPr/>
        <a:lstStyle/>
        <a:p>
          <a:endParaRPr lang="en-US"/>
        </a:p>
      </dgm:t>
    </dgm:pt>
    <dgm:pt modelId="{212475EE-38AD-406B-88CF-C78BFE805348}">
      <dgm:prSet/>
      <dgm:spPr/>
      <dgm:t>
        <a:bodyPr/>
        <a:lstStyle/>
        <a:p>
          <a:r>
            <a:rPr lang="en-IN"/>
            <a:t>Leave status tracking (Pending / Approved / Rejected)</a:t>
          </a:r>
          <a:endParaRPr lang="en-US"/>
        </a:p>
      </dgm:t>
    </dgm:pt>
    <dgm:pt modelId="{4ED5429E-3655-4A20-8D07-225DB9EC5752}" type="parTrans" cxnId="{2688F7FF-FB28-45BB-A34D-80DBE7EA90E3}">
      <dgm:prSet/>
      <dgm:spPr/>
      <dgm:t>
        <a:bodyPr/>
        <a:lstStyle/>
        <a:p>
          <a:endParaRPr lang="en-US"/>
        </a:p>
      </dgm:t>
    </dgm:pt>
    <dgm:pt modelId="{544CF3FF-1100-4DF7-979D-CCC5A4A8DD13}" type="sibTrans" cxnId="{2688F7FF-FB28-45BB-A34D-80DBE7EA90E3}">
      <dgm:prSet/>
      <dgm:spPr/>
      <dgm:t>
        <a:bodyPr/>
        <a:lstStyle/>
        <a:p>
          <a:endParaRPr lang="en-US"/>
        </a:p>
      </dgm:t>
    </dgm:pt>
    <dgm:pt modelId="{2F7FBDE1-CD0F-4FE0-91C6-13F5264CBF4B}" type="pres">
      <dgm:prSet presAssocID="{01118DD5-7437-4B4C-9D02-4B12892A98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72EE07-089C-48C3-ACCE-1EA4E6FE615B}" type="pres">
      <dgm:prSet presAssocID="{58D06155-91E8-4450-A9E5-BB2007BAF030}" presName="hierRoot1" presStyleCnt="0">
        <dgm:presLayoutVars>
          <dgm:hierBranch val="init"/>
        </dgm:presLayoutVars>
      </dgm:prSet>
      <dgm:spPr/>
    </dgm:pt>
    <dgm:pt modelId="{6B20E7B6-A077-40D8-A728-86FAC2261AE3}" type="pres">
      <dgm:prSet presAssocID="{58D06155-91E8-4450-A9E5-BB2007BAF030}" presName="rootComposite1" presStyleCnt="0"/>
      <dgm:spPr/>
    </dgm:pt>
    <dgm:pt modelId="{2D5B495F-F44A-4630-BDEC-5EF7A8DC3290}" type="pres">
      <dgm:prSet presAssocID="{58D06155-91E8-4450-A9E5-BB2007BAF030}" presName="rootText1" presStyleLbl="node0" presStyleIdx="0" presStyleCnt="1">
        <dgm:presLayoutVars>
          <dgm:chPref val="3"/>
        </dgm:presLayoutVars>
      </dgm:prSet>
      <dgm:spPr/>
    </dgm:pt>
    <dgm:pt modelId="{BB3401DD-96F6-4E8B-9062-C431E7473349}" type="pres">
      <dgm:prSet presAssocID="{58D06155-91E8-4450-A9E5-BB2007BAF030}" presName="rootConnector1" presStyleLbl="node1" presStyleIdx="0" presStyleCnt="0"/>
      <dgm:spPr/>
    </dgm:pt>
    <dgm:pt modelId="{CAA2792D-7F64-4428-B0DC-431F25C85EB3}" type="pres">
      <dgm:prSet presAssocID="{58D06155-91E8-4450-A9E5-BB2007BAF030}" presName="hierChild2" presStyleCnt="0"/>
      <dgm:spPr/>
    </dgm:pt>
    <dgm:pt modelId="{F934A7D6-8D71-4C71-AED4-F4674C680530}" type="pres">
      <dgm:prSet presAssocID="{000B2947-EF1C-4982-ACE0-B20C3A86AE0F}" presName="Name64" presStyleLbl="parChTrans1D2" presStyleIdx="0" presStyleCnt="2"/>
      <dgm:spPr/>
    </dgm:pt>
    <dgm:pt modelId="{F397AE75-25AE-4C21-9563-7C9987D92943}" type="pres">
      <dgm:prSet presAssocID="{E8E37F27-30EF-4772-9F89-D2C9B819FEB9}" presName="hierRoot2" presStyleCnt="0">
        <dgm:presLayoutVars>
          <dgm:hierBranch val="init"/>
        </dgm:presLayoutVars>
      </dgm:prSet>
      <dgm:spPr/>
    </dgm:pt>
    <dgm:pt modelId="{DDB26380-EC90-4757-BC07-7EB1A6787848}" type="pres">
      <dgm:prSet presAssocID="{E8E37F27-30EF-4772-9F89-D2C9B819FEB9}" presName="rootComposite" presStyleCnt="0"/>
      <dgm:spPr/>
    </dgm:pt>
    <dgm:pt modelId="{F091666A-A0EC-484D-81E9-BA25403C2896}" type="pres">
      <dgm:prSet presAssocID="{E8E37F27-30EF-4772-9F89-D2C9B819FEB9}" presName="rootText" presStyleLbl="node2" presStyleIdx="0" presStyleCnt="2">
        <dgm:presLayoutVars>
          <dgm:chPref val="3"/>
        </dgm:presLayoutVars>
      </dgm:prSet>
      <dgm:spPr/>
    </dgm:pt>
    <dgm:pt modelId="{48BC4612-8F5A-49AE-A06E-1B62A86DE973}" type="pres">
      <dgm:prSet presAssocID="{E8E37F27-30EF-4772-9F89-D2C9B819FEB9}" presName="rootConnector" presStyleLbl="node2" presStyleIdx="0" presStyleCnt="2"/>
      <dgm:spPr/>
    </dgm:pt>
    <dgm:pt modelId="{04398CFA-91DC-4B0C-B9BC-716C4454EF51}" type="pres">
      <dgm:prSet presAssocID="{E8E37F27-30EF-4772-9F89-D2C9B819FEB9}" presName="hierChild4" presStyleCnt="0"/>
      <dgm:spPr/>
    </dgm:pt>
    <dgm:pt modelId="{17EB40D2-D0EF-460F-8357-B3683AA40F04}" type="pres">
      <dgm:prSet presAssocID="{E8E37F27-30EF-4772-9F89-D2C9B819FEB9}" presName="hierChild5" presStyleCnt="0"/>
      <dgm:spPr/>
    </dgm:pt>
    <dgm:pt modelId="{808244E8-1623-4E09-983C-D24E655D23EC}" type="pres">
      <dgm:prSet presAssocID="{7F4996DF-1D1E-4DB7-B647-82FB3069D577}" presName="Name64" presStyleLbl="parChTrans1D2" presStyleIdx="1" presStyleCnt="2"/>
      <dgm:spPr/>
    </dgm:pt>
    <dgm:pt modelId="{158D6C3E-99CD-4B2F-8BCA-39609F04DEC5}" type="pres">
      <dgm:prSet presAssocID="{AC564112-7E84-45FC-B968-A16B75F88EE7}" presName="hierRoot2" presStyleCnt="0">
        <dgm:presLayoutVars>
          <dgm:hierBranch val="init"/>
        </dgm:presLayoutVars>
      </dgm:prSet>
      <dgm:spPr/>
    </dgm:pt>
    <dgm:pt modelId="{85E59602-6391-402F-BDF7-4E0ACB83C85D}" type="pres">
      <dgm:prSet presAssocID="{AC564112-7E84-45FC-B968-A16B75F88EE7}" presName="rootComposite" presStyleCnt="0"/>
      <dgm:spPr/>
    </dgm:pt>
    <dgm:pt modelId="{58CD2E1A-A397-45CF-A0BA-5E43D8F7F7F6}" type="pres">
      <dgm:prSet presAssocID="{AC564112-7E84-45FC-B968-A16B75F88EE7}" presName="rootText" presStyleLbl="node2" presStyleIdx="1" presStyleCnt="2">
        <dgm:presLayoutVars>
          <dgm:chPref val="3"/>
        </dgm:presLayoutVars>
      </dgm:prSet>
      <dgm:spPr/>
    </dgm:pt>
    <dgm:pt modelId="{85AB53FD-60CB-497C-A500-823A0FD3CC07}" type="pres">
      <dgm:prSet presAssocID="{AC564112-7E84-45FC-B968-A16B75F88EE7}" presName="rootConnector" presStyleLbl="node2" presStyleIdx="1" presStyleCnt="2"/>
      <dgm:spPr/>
    </dgm:pt>
    <dgm:pt modelId="{267DFA2D-893C-4EEF-B2E5-ADE051A20AB7}" type="pres">
      <dgm:prSet presAssocID="{AC564112-7E84-45FC-B968-A16B75F88EE7}" presName="hierChild4" presStyleCnt="0"/>
      <dgm:spPr/>
    </dgm:pt>
    <dgm:pt modelId="{D0BA5102-768C-4665-8FA6-BD118B7CB933}" type="pres">
      <dgm:prSet presAssocID="{78A506F3-410F-4D94-95F3-F6B09434FC15}" presName="Name64" presStyleLbl="parChTrans1D3" presStyleIdx="0" presStyleCnt="4"/>
      <dgm:spPr/>
    </dgm:pt>
    <dgm:pt modelId="{0BBF9B2A-0DA6-4377-BB19-0865B8142B4A}" type="pres">
      <dgm:prSet presAssocID="{1FE8D14B-0548-4DF7-9CDF-7A967F83F7D1}" presName="hierRoot2" presStyleCnt="0">
        <dgm:presLayoutVars>
          <dgm:hierBranch val="init"/>
        </dgm:presLayoutVars>
      </dgm:prSet>
      <dgm:spPr/>
    </dgm:pt>
    <dgm:pt modelId="{CA55800F-E554-41FD-B222-B97BC511CA03}" type="pres">
      <dgm:prSet presAssocID="{1FE8D14B-0548-4DF7-9CDF-7A967F83F7D1}" presName="rootComposite" presStyleCnt="0"/>
      <dgm:spPr/>
    </dgm:pt>
    <dgm:pt modelId="{0D4EC2B8-48F2-4C5F-95FE-9895A15B7930}" type="pres">
      <dgm:prSet presAssocID="{1FE8D14B-0548-4DF7-9CDF-7A967F83F7D1}" presName="rootText" presStyleLbl="node3" presStyleIdx="0" presStyleCnt="4">
        <dgm:presLayoutVars>
          <dgm:chPref val="3"/>
        </dgm:presLayoutVars>
      </dgm:prSet>
      <dgm:spPr/>
    </dgm:pt>
    <dgm:pt modelId="{5BE90315-100F-46EC-BD86-6FF7A7F3E899}" type="pres">
      <dgm:prSet presAssocID="{1FE8D14B-0548-4DF7-9CDF-7A967F83F7D1}" presName="rootConnector" presStyleLbl="node3" presStyleIdx="0" presStyleCnt="4"/>
      <dgm:spPr/>
    </dgm:pt>
    <dgm:pt modelId="{715D546B-AD6D-4F3A-9AF1-188D64D2EDFC}" type="pres">
      <dgm:prSet presAssocID="{1FE8D14B-0548-4DF7-9CDF-7A967F83F7D1}" presName="hierChild4" presStyleCnt="0"/>
      <dgm:spPr/>
    </dgm:pt>
    <dgm:pt modelId="{0094F72F-47F4-4FEB-A5DC-0127ABA12FD7}" type="pres">
      <dgm:prSet presAssocID="{1FE8D14B-0548-4DF7-9CDF-7A967F83F7D1}" presName="hierChild5" presStyleCnt="0"/>
      <dgm:spPr/>
    </dgm:pt>
    <dgm:pt modelId="{DB27EEB7-94E6-4079-B4EE-AEA1452B918C}" type="pres">
      <dgm:prSet presAssocID="{574B6666-B1B8-4E14-9896-B6D0C933A6D7}" presName="Name64" presStyleLbl="parChTrans1D3" presStyleIdx="1" presStyleCnt="4"/>
      <dgm:spPr/>
    </dgm:pt>
    <dgm:pt modelId="{67D280B4-1CE5-4D8C-A457-09526C19CFF3}" type="pres">
      <dgm:prSet presAssocID="{EBFD3FB4-634B-40CA-8992-4A2303D78CF6}" presName="hierRoot2" presStyleCnt="0">
        <dgm:presLayoutVars>
          <dgm:hierBranch val="init"/>
        </dgm:presLayoutVars>
      </dgm:prSet>
      <dgm:spPr/>
    </dgm:pt>
    <dgm:pt modelId="{FB2E4104-5795-4D77-AFBF-A673A756BA07}" type="pres">
      <dgm:prSet presAssocID="{EBFD3FB4-634B-40CA-8992-4A2303D78CF6}" presName="rootComposite" presStyleCnt="0"/>
      <dgm:spPr/>
    </dgm:pt>
    <dgm:pt modelId="{7C43582F-E782-4F90-963F-119EC887DA72}" type="pres">
      <dgm:prSet presAssocID="{EBFD3FB4-634B-40CA-8992-4A2303D78CF6}" presName="rootText" presStyleLbl="node3" presStyleIdx="1" presStyleCnt="4">
        <dgm:presLayoutVars>
          <dgm:chPref val="3"/>
        </dgm:presLayoutVars>
      </dgm:prSet>
      <dgm:spPr/>
    </dgm:pt>
    <dgm:pt modelId="{0170811F-DCA4-4938-8E49-E0D653ABDA54}" type="pres">
      <dgm:prSet presAssocID="{EBFD3FB4-634B-40CA-8992-4A2303D78CF6}" presName="rootConnector" presStyleLbl="node3" presStyleIdx="1" presStyleCnt="4"/>
      <dgm:spPr/>
    </dgm:pt>
    <dgm:pt modelId="{78AB1655-86A4-4025-94EA-3EDAF83A89C1}" type="pres">
      <dgm:prSet presAssocID="{EBFD3FB4-634B-40CA-8992-4A2303D78CF6}" presName="hierChild4" presStyleCnt="0"/>
      <dgm:spPr/>
    </dgm:pt>
    <dgm:pt modelId="{53AC5E37-7B20-45F8-9BA2-B6DC1536E0D8}" type="pres">
      <dgm:prSet presAssocID="{EBFD3FB4-634B-40CA-8992-4A2303D78CF6}" presName="hierChild5" presStyleCnt="0"/>
      <dgm:spPr/>
    </dgm:pt>
    <dgm:pt modelId="{01F7505F-8FB2-4EFC-BBC2-1CFDC4D86D54}" type="pres">
      <dgm:prSet presAssocID="{9725C847-A9AE-4205-9CCE-FBBED10672F0}" presName="Name64" presStyleLbl="parChTrans1D3" presStyleIdx="2" presStyleCnt="4"/>
      <dgm:spPr/>
    </dgm:pt>
    <dgm:pt modelId="{70C68C76-D4AE-4771-A21E-D49CBE46AB10}" type="pres">
      <dgm:prSet presAssocID="{C1E68BEF-A170-44FA-9854-A5804097753B}" presName="hierRoot2" presStyleCnt="0">
        <dgm:presLayoutVars>
          <dgm:hierBranch val="init"/>
        </dgm:presLayoutVars>
      </dgm:prSet>
      <dgm:spPr/>
    </dgm:pt>
    <dgm:pt modelId="{4D6F644D-C6A5-4BED-B038-B08185C16A9F}" type="pres">
      <dgm:prSet presAssocID="{C1E68BEF-A170-44FA-9854-A5804097753B}" presName="rootComposite" presStyleCnt="0"/>
      <dgm:spPr/>
    </dgm:pt>
    <dgm:pt modelId="{1919DAD4-7D08-4FD5-A761-C63B64710849}" type="pres">
      <dgm:prSet presAssocID="{C1E68BEF-A170-44FA-9854-A5804097753B}" presName="rootText" presStyleLbl="node3" presStyleIdx="2" presStyleCnt="4">
        <dgm:presLayoutVars>
          <dgm:chPref val="3"/>
        </dgm:presLayoutVars>
      </dgm:prSet>
      <dgm:spPr/>
    </dgm:pt>
    <dgm:pt modelId="{6795854E-B137-4175-9E4F-60A708C601D5}" type="pres">
      <dgm:prSet presAssocID="{C1E68BEF-A170-44FA-9854-A5804097753B}" presName="rootConnector" presStyleLbl="node3" presStyleIdx="2" presStyleCnt="4"/>
      <dgm:spPr/>
    </dgm:pt>
    <dgm:pt modelId="{169DC943-3461-4B26-9B48-C45E27556A30}" type="pres">
      <dgm:prSet presAssocID="{C1E68BEF-A170-44FA-9854-A5804097753B}" presName="hierChild4" presStyleCnt="0"/>
      <dgm:spPr/>
    </dgm:pt>
    <dgm:pt modelId="{1CE14743-8713-460B-8B2E-75C5E0FA2309}" type="pres">
      <dgm:prSet presAssocID="{C1E68BEF-A170-44FA-9854-A5804097753B}" presName="hierChild5" presStyleCnt="0"/>
      <dgm:spPr/>
    </dgm:pt>
    <dgm:pt modelId="{3B79A1C8-4ADF-435B-BC46-BC57453E17C1}" type="pres">
      <dgm:prSet presAssocID="{4ED5429E-3655-4A20-8D07-225DB9EC5752}" presName="Name64" presStyleLbl="parChTrans1D3" presStyleIdx="3" presStyleCnt="4"/>
      <dgm:spPr/>
    </dgm:pt>
    <dgm:pt modelId="{17122C2B-251B-490E-92F9-0004A3A537F9}" type="pres">
      <dgm:prSet presAssocID="{212475EE-38AD-406B-88CF-C78BFE805348}" presName="hierRoot2" presStyleCnt="0">
        <dgm:presLayoutVars>
          <dgm:hierBranch val="init"/>
        </dgm:presLayoutVars>
      </dgm:prSet>
      <dgm:spPr/>
    </dgm:pt>
    <dgm:pt modelId="{6212D415-484C-4CC6-8999-D8EDD57DF21B}" type="pres">
      <dgm:prSet presAssocID="{212475EE-38AD-406B-88CF-C78BFE805348}" presName="rootComposite" presStyleCnt="0"/>
      <dgm:spPr/>
    </dgm:pt>
    <dgm:pt modelId="{88CEF82C-8964-4CC0-A9B3-495BC6EFD2CC}" type="pres">
      <dgm:prSet presAssocID="{212475EE-38AD-406B-88CF-C78BFE805348}" presName="rootText" presStyleLbl="node3" presStyleIdx="3" presStyleCnt="4">
        <dgm:presLayoutVars>
          <dgm:chPref val="3"/>
        </dgm:presLayoutVars>
      </dgm:prSet>
      <dgm:spPr/>
    </dgm:pt>
    <dgm:pt modelId="{4582D4E3-DB93-4BED-9873-C434A250BC02}" type="pres">
      <dgm:prSet presAssocID="{212475EE-38AD-406B-88CF-C78BFE805348}" presName="rootConnector" presStyleLbl="node3" presStyleIdx="3" presStyleCnt="4"/>
      <dgm:spPr/>
    </dgm:pt>
    <dgm:pt modelId="{F703D05E-0C0B-4371-90A3-F3868A407381}" type="pres">
      <dgm:prSet presAssocID="{212475EE-38AD-406B-88CF-C78BFE805348}" presName="hierChild4" presStyleCnt="0"/>
      <dgm:spPr/>
    </dgm:pt>
    <dgm:pt modelId="{8D768C0B-1860-4FB6-9EA8-61F3889F65A0}" type="pres">
      <dgm:prSet presAssocID="{212475EE-38AD-406B-88CF-C78BFE805348}" presName="hierChild5" presStyleCnt="0"/>
      <dgm:spPr/>
    </dgm:pt>
    <dgm:pt modelId="{93D9EC1D-4E8F-4CF6-834D-46C21200F809}" type="pres">
      <dgm:prSet presAssocID="{AC564112-7E84-45FC-B968-A16B75F88EE7}" presName="hierChild5" presStyleCnt="0"/>
      <dgm:spPr/>
    </dgm:pt>
    <dgm:pt modelId="{F60A6EA9-D1A2-4FAF-838E-1F356AE14110}" type="pres">
      <dgm:prSet presAssocID="{58D06155-91E8-4450-A9E5-BB2007BAF030}" presName="hierChild3" presStyleCnt="0"/>
      <dgm:spPr/>
    </dgm:pt>
  </dgm:ptLst>
  <dgm:cxnLst>
    <dgm:cxn modelId="{1460420C-6CA1-47D1-97F5-70BC57D6FAEC}" type="presOf" srcId="{000B2947-EF1C-4982-ACE0-B20C3A86AE0F}" destId="{F934A7D6-8D71-4C71-AED4-F4674C680530}" srcOrd="0" destOrd="0" presId="urn:microsoft.com/office/officeart/2009/3/layout/HorizontalOrganizationChart"/>
    <dgm:cxn modelId="{AB2E820C-F8AA-4906-8F9B-0BE068779CE9}" srcId="{AC564112-7E84-45FC-B968-A16B75F88EE7}" destId="{EBFD3FB4-634B-40CA-8992-4A2303D78CF6}" srcOrd="1" destOrd="0" parTransId="{574B6666-B1B8-4E14-9896-B6D0C933A6D7}" sibTransId="{703AFDCD-E77D-40C8-A32B-3EC04FB317D9}"/>
    <dgm:cxn modelId="{FA92CD12-5C59-4B73-8D7B-C2A42D789CA6}" type="presOf" srcId="{1FE8D14B-0548-4DF7-9CDF-7A967F83F7D1}" destId="{0D4EC2B8-48F2-4C5F-95FE-9895A15B7930}" srcOrd="0" destOrd="0" presId="urn:microsoft.com/office/officeart/2009/3/layout/HorizontalOrganizationChart"/>
    <dgm:cxn modelId="{5C4D3321-CAF4-4B0E-B0B5-D09912BAB715}" srcId="{AC564112-7E84-45FC-B968-A16B75F88EE7}" destId="{C1E68BEF-A170-44FA-9854-A5804097753B}" srcOrd="2" destOrd="0" parTransId="{9725C847-A9AE-4205-9CCE-FBBED10672F0}" sibTransId="{A423E5A1-C5E0-4E7B-845F-2F0A3E2A833A}"/>
    <dgm:cxn modelId="{8BBD922A-096E-4C9C-BF2D-1E87F604F67A}" type="presOf" srcId="{58D06155-91E8-4450-A9E5-BB2007BAF030}" destId="{2D5B495F-F44A-4630-BDEC-5EF7A8DC3290}" srcOrd="0" destOrd="0" presId="urn:microsoft.com/office/officeart/2009/3/layout/HorizontalOrganizationChart"/>
    <dgm:cxn modelId="{F47EED34-4306-4E96-BF07-D379281AD057}" type="presOf" srcId="{C1E68BEF-A170-44FA-9854-A5804097753B}" destId="{1919DAD4-7D08-4FD5-A761-C63B64710849}" srcOrd="0" destOrd="0" presId="urn:microsoft.com/office/officeart/2009/3/layout/HorizontalOrganizationChart"/>
    <dgm:cxn modelId="{B67BE640-4D50-4175-B7DB-BE381C66A92B}" type="presOf" srcId="{58D06155-91E8-4450-A9E5-BB2007BAF030}" destId="{BB3401DD-96F6-4E8B-9062-C431E7473349}" srcOrd="1" destOrd="0" presId="urn:microsoft.com/office/officeart/2009/3/layout/HorizontalOrganizationChart"/>
    <dgm:cxn modelId="{6F9DE468-683A-4C46-AEA4-4195A87BBBC1}" type="presOf" srcId="{EBFD3FB4-634B-40CA-8992-4A2303D78CF6}" destId="{0170811F-DCA4-4938-8E49-E0D653ABDA54}" srcOrd="1" destOrd="0" presId="urn:microsoft.com/office/officeart/2009/3/layout/HorizontalOrganizationChart"/>
    <dgm:cxn modelId="{35864252-F619-47A5-902C-45490D6210FA}" type="presOf" srcId="{212475EE-38AD-406B-88CF-C78BFE805348}" destId="{88CEF82C-8964-4CC0-A9B3-495BC6EFD2CC}" srcOrd="0" destOrd="0" presId="urn:microsoft.com/office/officeart/2009/3/layout/HorizontalOrganizationChart"/>
    <dgm:cxn modelId="{EDBD7776-79D1-4293-9DC1-F5CC6DC13918}" type="presOf" srcId="{1FE8D14B-0548-4DF7-9CDF-7A967F83F7D1}" destId="{5BE90315-100F-46EC-BD86-6FF7A7F3E899}" srcOrd="1" destOrd="0" presId="urn:microsoft.com/office/officeart/2009/3/layout/HorizontalOrganizationChart"/>
    <dgm:cxn modelId="{DD24FB8C-CCBD-4383-AD95-A2B0D14522BC}" type="presOf" srcId="{4ED5429E-3655-4A20-8D07-225DB9EC5752}" destId="{3B79A1C8-4ADF-435B-BC46-BC57453E17C1}" srcOrd="0" destOrd="0" presId="urn:microsoft.com/office/officeart/2009/3/layout/HorizontalOrganizationChart"/>
    <dgm:cxn modelId="{0C733395-D0C5-4ADB-8D11-7D37E48AE800}" type="presOf" srcId="{AC564112-7E84-45FC-B968-A16B75F88EE7}" destId="{58CD2E1A-A397-45CF-A0BA-5E43D8F7F7F6}" srcOrd="0" destOrd="0" presId="urn:microsoft.com/office/officeart/2009/3/layout/HorizontalOrganizationChart"/>
    <dgm:cxn modelId="{3D7B6B97-E972-4A41-A543-22D6979F2DC5}" type="presOf" srcId="{EBFD3FB4-634B-40CA-8992-4A2303D78CF6}" destId="{7C43582F-E782-4F90-963F-119EC887DA72}" srcOrd="0" destOrd="0" presId="urn:microsoft.com/office/officeart/2009/3/layout/HorizontalOrganizationChart"/>
    <dgm:cxn modelId="{091D83AF-769A-4D44-B816-9D53253096BF}" type="presOf" srcId="{AC564112-7E84-45FC-B968-A16B75F88EE7}" destId="{85AB53FD-60CB-497C-A500-823A0FD3CC07}" srcOrd="1" destOrd="0" presId="urn:microsoft.com/office/officeart/2009/3/layout/HorizontalOrganizationChart"/>
    <dgm:cxn modelId="{B68DD7B0-6E13-41F3-8A44-B068F05D14F4}" srcId="{58D06155-91E8-4450-A9E5-BB2007BAF030}" destId="{AC564112-7E84-45FC-B968-A16B75F88EE7}" srcOrd="1" destOrd="0" parTransId="{7F4996DF-1D1E-4DB7-B647-82FB3069D577}" sibTransId="{A542498D-8A2A-4754-821D-79A3900D7B67}"/>
    <dgm:cxn modelId="{70F922B3-6AE0-477A-ACD7-86B5759B1C1A}" type="presOf" srcId="{E8E37F27-30EF-4772-9F89-D2C9B819FEB9}" destId="{F091666A-A0EC-484D-81E9-BA25403C2896}" srcOrd="0" destOrd="0" presId="urn:microsoft.com/office/officeart/2009/3/layout/HorizontalOrganizationChart"/>
    <dgm:cxn modelId="{EFA545B5-0E99-4345-B38C-6D299A3D77CD}" srcId="{AC564112-7E84-45FC-B968-A16B75F88EE7}" destId="{1FE8D14B-0548-4DF7-9CDF-7A967F83F7D1}" srcOrd="0" destOrd="0" parTransId="{78A506F3-410F-4D94-95F3-F6B09434FC15}" sibTransId="{BC6ED5C3-BB3B-4893-B3CB-ABFEA171CE23}"/>
    <dgm:cxn modelId="{12A925BC-6CD3-4A0A-AA66-65272707F935}" srcId="{58D06155-91E8-4450-A9E5-BB2007BAF030}" destId="{E8E37F27-30EF-4772-9F89-D2C9B819FEB9}" srcOrd="0" destOrd="0" parTransId="{000B2947-EF1C-4982-ACE0-B20C3A86AE0F}" sibTransId="{88A48B52-B302-46F8-BC90-155AFF6CBCBE}"/>
    <dgm:cxn modelId="{1A76FFC3-A82C-4D3C-A6DB-B75A39C476B7}" type="presOf" srcId="{C1E68BEF-A170-44FA-9854-A5804097753B}" destId="{6795854E-B137-4175-9E4F-60A708C601D5}" srcOrd="1" destOrd="0" presId="urn:microsoft.com/office/officeart/2009/3/layout/HorizontalOrganizationChart"/>
    <dgm:cxn modelId="{08BA85C6-9724-4031-BD90-7477C2008C42}" type="presOf" srcId="{7F4996DF-1D1E-4DB7-B647-82FB3069D577}" destId="{808244E8-1623-4E09-983C-D24E655D23EC}" srcOrd="0" destOrd="0" presId="urn:microsoft.com/office/officeart/2009/3/layout/HorizontalOrganizationChart"/>
    <dgm:cxn modelId="{D1B5E6CA-0546-4E5B-B1FB-3BCA57561E1A}" type="presOf" srcId="{212475EE-38AD-406B-88CF-C78BFE805348}" destId="{4582D4E3-DB93-4BED-9873-C434A250BC02}" srcOrd="1" destOrd="0" presId="urn:microsoft.com/office/officeart/2009/3/layout/HorizontalOrganizationChart"/>
    <dgm:cxn modelId="{DD2B69CB-70C2-4660-90C7-9261FFC4005D}" type="presOf" srcId="{E8E37F27-30EF-4772-9F89-D2C9B819FEB9}" destId="{48BC4612-8F5A-49AE-A06E-1B62A86DE973}" srcOrd="1" destOrd="0" presId="urn:microsoft.com/office/officeart/2009/3/layout/HorizontalOrganizationChart"/>
    <dgm:cxn modelId="{D84372CF-3A80-4AB3-96B8-4C604F39F544}" type="presOf" srcId="{574B6666-B1B8-4E14-9896-B6D0C933A6D7}" destId="{DB27EEB7-94E6-4079-B4EE-AEA1452B918C}" srcOrd="0" destOrd="0" presId="urn:microsoft.com/office/officeart/2009/3/layout/HorizontalOrganizationChart"/>
    <dgm:cxn modelId="{CA267FD8-7493-4807-BE46-F7B71D2DF294}" type="presOf" srcId="{01118DD5-7437-4B4C-9D02-4B12892A98BE}" destId="{2F7FBDE1-CD0F-4FE0-91C6-13F5264CBF4B}" srcOrd="0" destOrd="0" presId="urn:microsoft.com/office/officeart/2009/3/layout/HorizontalOrganizationChart"/>
    <dgm:cxn modelId="{72C72BDB-ADFC-49A1-B321-4925D792CC59}" srcId="{01118DD5-7437-4B4C-9D02-4B12892A98BE}" destId="{58D06155-91E8-4450-A9E5-BB2007BAF030}" srcOrd="0" destOrd="0" parTransId="{171BEBD2-7A27-4152-BBDF-784025DC6FB4}" sibTransId="{4EADF1FC-98A7-43BE-8D4C-35E04DC04A65}"/>
    <dgm:cxn modelId="{DF69FEE3-EAD1-4B25-969D-F00D6CC5CB84}" type="presOf" srcId="{9725C847-A9AE-4205-9CCE-FBBED10672F0}" destId="{01F7505F-8FB2-4EFC-BBC2-1CFDC4D86D54}" srcOrd="0" destOrd="0" presId="urn:microsoft.com/office/officeart/2009/3/layout/HorizontalOrganizationChart"/>
    <dgm:cxn modelId="{ACD04CEA-3BA4-40A9-AE41-141D0332DACE}" type="presOf" srcId="{78A506F3-410F-4D94-95F3-F6B09434FC15}" destId="{D0BA5102-768C-4665-8FA6-BD118B7CB933}" srcOrd="0" destOrd="0" presId="urn:microsoft.com/office/officeart/2009/3/layout/HorizontalOrganizationChart"/>
    <dgm:cxn modelId="{2688F7FF-FB28-45BB-A34D-80DBE7EA90E3}" srcId="{AC564112-7E84-45FC-B968-A16B75F88EE7}" destId="{212475EE-38AD-406B-88CF-C78BFE805348}" srcOrd="3" destOrd="0" parTransId="{4ED5429E-3655-4A20-8D07-225DB9EC5752}" sibTransId="{544CF3FF-1100-4DF7-979D-CCC5A4A8DD13}"/>
    <dgm:cxn modelId="{D3DB5732-C701-4F6A-844A-18BB613CB7E0}" type="presParOf" srcId="{2F7FBDE1-CD0F-4FE0-91C6-13F5264CBF4B}" destId="{8672EE07-089C-48C3-ACCE-1EA4E6FE615B}" srcOrd="0" destOrd="0" presId="urn:microsoft.com/office/officeart/2009/3/layout/HorizontalOrganizationChart"/>
    <dgm:cxn modelId="{BC0E7364-C512-43E1-9789-8E7BAE12F255}" type="presParOf" srcId="{8672EE07-089C-48C3-ACCE-1EA4E6FE615B}" destId="{6B20E7B6-A077-40D8-A728-86FAC2261AE3}" srcOrd="0" destOrd="0" presId="urn:microsoft.com/office/officeart/2009/3/layout/HorizontalOrganizationChart"/>
    <dgm:cxn modelId="{1E807B1E-D04F-49E2-A067-B2D226824B12}" type="presParOf" srcId="{6B20E7B6-A077-40D8-A728-86FAC2261AE3}" destId="{2D5B495F-F44A-4630-BDEC-5EF7A8DC3290}" srcOrd="0" destOrd="0" presId="urn:microsoft.com/office/officeart/2009/3/layout/HorizontalOrganizationChart"/>
    <dgm:cxn modelId="{1E990853-A668-4410-AFC9-E5137143E946}" type="presParOf" srcId="{6B20E7B6-A077-40D8-A728-86FAC2261AE3}" destId="{BB3401DD-96F6-4E8B-9062-C431E7473349}" srcOrd="1" destOrd="0" presId="urn:microsoft.com/office/officeart/2009/3/layout/HorizontalOrganizationChart"/>
    <dgm:cxn modelId="{3626EA6A-427D-4E4C-BA12-B0FAA5649C06}" type="presParOf" srcId="{8672EE07-089C-48C3-ACCE-1EA4E6FE615B}" destId="{CAA2792D-7F64-4428-B0DC-431F25C85EB3}" srcOrd="1" destOrd="0" presId="urn:microsoft.com/office/officeart/2009/3/layout/HorizontalOrganizationChart"/>
    <dgm:cxn modelId="{8F8739FF-AD75-4EB2-AD4B-0C81FE0B5CF1}" type="presParOf" srcId="{CAA2792D-7F64-4428-B0DC-431F25C85EB3}" destId="{F934A7D6-8D71-4C71-AED4-F4674C680530}" srcOrd="0" destOrd="0" presId="urn:microsoft.com/office/officeart/2009/3/layout/HorizontalOrganizationChart"/>
    <dgm:cxn modelId="{5159E8AB-999D-43C7-8CD0-25528C41C663}" type="presParOf" srcId="{CAA2792D-7F64-4428-B0DC-431F25C85EB3}" destId="{F397AE75-25AE-4C21-9563-7C9987D92943}" srcOrd="1" destOrd="0" presId="urn:microsoft.com/office/officeart/2009/3/layout/HorizontalOrganizationChart"/>
    <dgm:cxn modelId="{DA8700C4-1DFC-45A5-8BF7-927418625740}" type="presParOf" srcId="{F397AE75-25AE-4C21-9563-7C9987D92943}" destId="{DDB26380-EC90-4757-BC07-7EB1A6787848}" srcOrd="0" destOrd="0" presId="urn:microsoft.com/office/officeart/2009/3/layout/HorizontalOrganizationChart"/>
    <dgm:cxn modelId="{AD31F9C9-6CDD-4F0C-BBFA-EEBD29BC07E3}" type="presParOf" srcId="{DDB26380-EC90-4757-BC07-7EB1A6787848}" destId="{F091666A-A0EC-484D-81E9-BA25403C2896}" srcOrd="0" destOrd="0" presId="urn:microsoft.com/office/officeart/2009/3/layout/HorizontalOrganizationChart"/>
    <dgm:cxn modelId="{D3C014C3-4C5E-4776-AC17-C0052376E99B}" type="presParOf" srcId="{DDB26380-EC90-4757-BC07-7EB1A6787848}" destId="{48BC4612-8F5A-49AE-A06E-1B62A86DE973}" srcOrd="1" destOrd="0" presId="urn:microsoft.com/office/officeart/2009/3/layout/HorizontalOrganizationChart"/>
    <dgm:cxn modelId="{3031CFD5-6280-4A47-BE67-7106BE57179B}" type="presParOf" srcId="{F397AE75-25AE-4C21-9563-7C9987D92943}" destId="{04398CFA-91DC-4B0C-B9BC-716C4454EF51}" srcOrd="1" destOrd="0" presId="urn:microsoft.com/office/officeart/2009/3/layout/HorizontalOrganizationChart"/>
    <dgm:cxn modelId="{101D6BB6-508F-43F4-90F7-153B69B679CC}" type="presParOf" srcId="{F397AE75-25AE-4C21-9563-7C9987D92943}" destId="{17EB40D2-D0EF-460F-8357-B3683AA40F04}" srcOrd="2" destOrd="0" presId="urn:microsoft.com/office/officeart/2009/3/layout/HorizontalOrganizationChart"/>
    <dgm:cxn modelId="{1A1DE219-F0DB-4A4C-8991-C9D719365FCE}" type="presParOf" srcId="{CAA2792D-7F64-4428-B0DC-431F25C85EB3}" destId="{808244E8-1623-4E09-983C-D24E655D23EC}" srcOrd="2" destOrd="0" presId="urn:microsoft.com/office/officeart/2009/3/layout/HorizontalOrganizationChart"/>
    <dgm:cxn modelId="{9D025046-9921-4296-B0F4-4C8BF59A181F}" type="presParOf" srcId="{CAA2792D-7F64-4428-B0DC-431F25C85EB3}" destId="{158D6C3E-99CD-4B2F-8BCA-39609F04DEC5}" srcOrd="3" destOrd="0" presId="urn:microsoft.com/office/officeart/2009/3/layout/HorizontalOrganizationChart"/>
    <dgm:cxn modelId="{A74C48C6-8B4F-4E4F-810F-A3D86E441C21}" type="presParOf" srcId="{158D6C3E-99CD-4B2F-8BCA-39609F04DEC5}" destId="{85E59602-6391-402F-BDF7-4E0ACB83C85D}" srcOrd="0" destOrd="0" presId="urn:microsoft.com/office/officeart/2009/3/layout/HorizontalOrganizationChart"/>
    <dgm:cxn modelId="{C468382B-52C0-4A58-B568-0B2A08170460}" type="presParOf" srcId="{85E59602-6391-402F-BDF7-4E0ACB83C85D}" destId="{58CD2E1A-A397-45CF-A0BA-5E43D8F7F7F6}" srcOrd="0" destOrd="0" presId="urn:microsoft.com/office/officeart/2009/3/layout/HorizontalOrganizationChart"/>
    <dgm:cxn modelId="{5E441048-1017-46ED-A093-32F43C86AF0E}" type="presParOf" srcId="{85E59602-6391-402F-BDF7-4E0ACB83C85D}" destId="{85AB53FD-60CB-497C-A500-823A0FD3CC07}" srcOrd="1" destOrd="0" presId="urn:microsoft.com/office/officeart/2009/3/layout/HorizontalOrganizationChart"/>
    <dgm:cxn modelId="{32DBFCF6-C60D-4817-AE4D-C25D7F6B155F}" type="presParOf" srcId="{158D6C3E-99CD-4B2F-8BCA-39609F04DEC5}" destId="{267DFA2D-893C-4EEF-B2E5-ADE051A20AB7}" srcOrd="1" destOrd="0" presId="urn:microsoft.com/office/officeart/2009/3/layout/HorizontalOrganizationChart"/>
    <dgm:cxn modelId="{85F6B27A-D030-440C-972F-8DF35DA1153B}" type="presParOf" srcId="{267DFA2D-893C-4EEF-B2E5-ADE051A20AB7}" destId="{D0BA5102-768C-4665-8FA6-BD118B7CB933}" srcOrd="0" destOrd="0" presId="urn:microsoft.com/office/officeart/2009/3/layout/HorizontalOrganizationChart"/>
    <dgm:cxn modelId="{A47BA8DE-C6F5-4EE8-B6DE-EDF0D08E4CA0}" type="presParOf" srcId="{267DFA2D-893C-4EEF-B2E5-ADE051A20AB7}" destId="{0BBF9B2A-0DA6-4377-BB19-0865B8142B4A}" srcOrd="1" destOrd="0" presId="urn:microsoft.com/office/officeart/2009/3/layout/HorizontalOrganizationChart"/>
    <dgm:cxn modelId="{83E94EDE-792F-4F58-B4C4-0A5B38FF87B7}" type="presParOf" srcId="{0BBF9B2A-0DA6-4377-BB19-0865B8142B4A}" destId="{CA55800F-E554-41FD-B222-B97BC511CA03}" srcOrd="0" destOrd="0" presId="urn:microsoft.com/office/officeart/2009/3/layout/HorizontalOrganizationChart"/>
    <dgm:cxn modelId="{A53BCED8-6306-459B-806A-8353CC830A11}" type="presParOf" srcId="{CA55800F-E554-41FD-B222-B97BC511CA03}" destId="{0D4EC2B8-48F2-4C5F-95FE-9895A15B7930}" srcOrd="0" destOrd="0" presId="urn:microsoft.com/office/officeart/2009/3/layout/HorizontalOrganizationChart"/>
    <dgm:cxn modelId="{D8EC5B6E-245D-4010-B23B-4B4A38F00075}" type="presParOf" srcId="{CA55800F-E554-41FD-B222-B97BC511CA03}" destId="{5BE90315-100F-46EC-BD86-6FF7A7F3E899}" srcOrd="1" destOrd="0" presId="urn:microsoft.com/office/officeart/2009/3/layout/HorizontalOrganizationChart"/>
    <dgm:cxn modelId="{92D94FB4-E7AD-420F-AFE1-F9540414808A}" type="presParOf" srcId="{0BBF9B2A-0DA6-4377-BB19-0865B8142B4A}" destId="{715D546B-AD6D-4F3A-9AF1-188D64D2EDFC}" srcOrd="1" destOrd="0" presId="urn:microsoft.com/office/officeart/2009/3/layout/HorizontalOrganizationChart"/>
    <dgm:cxn modelId="{9F8AD656-2F5F-44DE-88E6-62272610618C}" type="presParOf" srcId="{0BBF9B2A-0DA6-4377-BB19-0865B8142B4A}" destId="{0094F72F-47F4-4FEB-A5DC-0127ABA12FD7}" srcOrd="2" destOrd="0" presId="urn:microsoft.com/office/officeart/2009/3/layout/HorizontalOrganizationChart"/>
    <dgm:cxn modelId="{591BC5CB-5BFE-4B83-A4F7-C4F6D5F7FBEF}" type="presParOf" srcId="{267DFA2D-893C-4EEF-B2E5-ADE051A20AB7}" destId="{DB27EEB7-94E6-4079-B4EE-AEA1452B918C}" srcOrd="2" destOrd="0" presId="urn:microsoft.com/office/officeart/2009/3/layout/HorizontalOrganizationChart"/>
    <dgm:cxn modelId="{9555CF0A-54BB-4785-A085-78636FD0B896}" type="presParOf" srcId="{267DFA2D-893C-4EEF-B2E5-ADE051A20AB7}" destId="{67D280B4-1CE5-4D8C-A457-09526C19CFF3}" srcOrd="3" destOrd="0" presId="urn:microsoft.com/office/officeart/2009/3/layout/HorizontalOrganizationChart"/>
    <dgm:cxn modelId="{F17B057D-2EB4-41E2-A022-5E25AF646832}" type="presParOf" srcId="{67D280B4-1CE5-4D8C-A457-09526C19CFF3}" destId="{FB2E4104-5795-4D77-AFBF-A673A756BA07}" srcOrd="0" destOrd="0" presId="urn:microsoft.com/office/officeart/2009/3/layout/HorizontalOrganizationChart"/>
    <dgm:cxn modelId="{0503B4BE-57BA-46E6-B524-57076047D82A}" type="presParOf" srcId="{FB2E4104-5795-4D77-AFBF-A673A756BA07}" destId="{7C43582F-E782-4F90-963F-119EC887DA72}" srcOrd="0" destOrd="0" presId="urn:microsoft.com/office/officeart/2009/3/layout/HorizontalOrganizationChart"/>
    <dgm:cxn modelId="{C27D4353-6CD6-4F4F-ACCC-886C6596DDB3}" type="presParOf" srcId="{FB2E4104-5795-4D77-AFBF-A673A756BA07}" destId="{0170811F-DCA4-4938-8E49-E0D653ABDA54}" srcOrd="1" destOrd="0" presId="urn:microsoft.com/office/officeart/2009/3/layout/HorizontalOrganizationChart"/>
    <dgm:cxn modelId="{0314A91F-1DEB-4D6A-B091-2B59E7376C7F}" type="presParOf" srcId="{67D280B4-1CE5-4D8C-A457-09526C19CFF3}" destId="{78AB1655-86A4-4025-94EA-3EDAF83A89C1}" srcOrd="1" destOrd="0" presId="urn:microsoft.com/office/officeart/2009/3/layout/HorizontalOrganizationChart"/>
    <dgm:cxn modelId="{69FF0E20-75B0-4407-82AB-DBC9B3D228C3}" type="presParOf" srcId="{67D280B4-1CE5-4D8C-A457-09526C19CFF3}" destId="{53AC5E37-7B20-45F8-9BA2-B6DC1536E0D8}" srcOrd="2" destOrd="0" presId="urn:microsoft.com/office/officeart/2009/3/layout/HorizontalOrganizationChart"/>
    <dgm:cxn modelId="{E6097921-8FFB-4C8D-AF53-7DB744F792FC}" type="presParOf" srcId="{267DFA2D-893C-4EEF-B2E5-ADE051A20AB7}" destId="{01F7505F-8FB2-4EFC-BBC2-1CFDC4D86D54}" srcOrd="4" destOrd="0" presId="urn:microsoft.com/office/officeart/2009/3/layout/HorizontalOrganizationChart"/>
    <dgm:cxn modelId="{C76C0152-0748-4FC3-A1EC-9D6D51781822}" type="presParOf" srcId="{267DFA2D-893C-4EEF-B2E5-ADE051A20AB7}" destId="{70C68C76-D4AE-4771-A21E-D49CBE46AB10}" srcOrd="5" destOrd="0" presId="urn:microsoft.com/office/officeart/2009/3/layout/HorizontalOrganizationChart"/>
    <dgm:cxn modelId="{9516C57D-6370-4F5C-8A79-C67C83A817B0}" type="presParOf" srcId="{70C68C76-D4AE-4771-A21E-D49CBE46AB10}" destId="{4D6F644D-C6A5-4BED-B038-B08185C16A9F}" srcOrd="0" destOrd="0" presId="urn:microsoft.com/office/officeart/2009/3/layout/HorizontalOrganizationChart"/>
    <dgm:cxn modelId="{48AAFF62-A07E-45BF-8D95-DE366C27F777}" type="presParOf" srcId="{4D6F644D-C6A5-4BED-B038-B08185C16A9F}" destId="{1919DAD4-7D08-4FD5-A761-C63B64710849}" srcOrd="0" destOrd="0" presId="urn:microsoft.com/office/officeart/2009/3/layout/HorizontalOrganizationChart"/>
    <dgm:cxn modelId="{CEAF6386-B2C3-4F54-AA82-CCB01C7EF77D}" type="presParOf" srcId="{4D6F644D-C6A5-4BED-B038-B08185C16A9F}" destId="{6795854E-B137-4175-9E4F-60A708C601D5}" srcOrd="1" destOrd="0" presId="urn:microsoft.com/office/officeart/2009/3/layout/HorizontalOrganizationChart"/>
    <dgm:cxn modelId="{463A50ED-7714-4E82-B6AB-07AA118A6E51}" type="presParOf" srcId="{70C68C76-D4AE-4771-A21E-D49CBE46AB10}" destId="{169DC943-3461-4B26-9B48-C45E27556A30}" srcOrd="1" destOrd="0" presId="urn:microsoft.com/office/officeart/2009/3/layout/HorizontalOrganizationChart"/>
    <dgm:cxn modelId="{580E4139-5387-44EE-A89E-912A2B7F2468}" type="presParOf" srcId="{70C68C76-D4AE-4771-A21E-D49CBE46AB10}" destId="{1CE14743-8713-460B-8B2E-75C5E0FA2309}" srcOrd="2" destOrd="0" presId="urn:microsoft.com/office/officeart/2009/3/layout/HorizontalOrganizationChart"/>
    <dgm:cxn modelId="{6EC0B77B-E2A9-477C-8F20-578396FE501B}" type="presParOf" srcId="{267DFA2D-893C-4EEF-B2E5-ADE051A20AB7}" destId="{3B79A1C8-4ADF-435B-BC46-BC57453E17C1}" srcOrd="6" destOrd="0" presId="urn:microsoft.com/office/officeart/2009/3/layout/HorizontalOrganizationChart"/>
    <dgm:cxn modelId="{D0BBBDFC-3AC8-4CD9-B7DC-517516C095A0}" type="presParOf" srcId="{267DFA2D-893C-4EEF-B2E5-ADE051A20AB7}" destId="{17122C2B-251B-490E-92F9-0004A3A537F9}" srcOrd="7" destOrd="0" presId="urn:microsoft.com/office/officeart/2009/3/layout/HorizontalOrganizationChart"/>
    <dgm:cxn modelId="{8099BBD5-0914-428D-804F-DE3B17B59488}" type="presParOf" srcId="{17122C2B-251B-490E-92F9-0004A3A537F9}" destId="{6212D415-484C-4CC6-8999-D8EDD57DF21B}" srcOrd="0" destOrd="0" presId="urn:microsoft.com/office/officeart/2009/3/layout/HorizontalOrganizationChart"/>
    <dgm:cxn modelId="{D58C483F-C2E1-42EF-8359-5D89B17DE87B}" type="presParOf" srcId="{6212D415-484C-4CC6-8999-D8EDD57DF21B}" destId="{88CEF82C-8964-4CC0-A9B3-495BC6EFD2CC}" srcOrd="0" destOrd="0" presId="urn:microsoft.com/office/officeart/2009/3/layout/HorizontalOrganizationChart"/>
    <dgm:cxn modelId="{6B1ACE22-16E7-42F5-B93C-79458A3F82B6}" type="presParOf" srcId="{6212D415-484C-4CC6-8999-D8EDD57DF21B}" destId="{4582D4E3-DB93-4BED-9873-C434A250BC02}" srcOrd="1" destOrd="0" presId="urn:microsoft.com/office/officeart/2009/3/layout/HorizontalOrganizationChart"/>
    <dgm:cxn modelId="{343BBDFE-89F2-42D9-901F-743DEA65151C}" type="presParOf" srcId="{17122C2B-251B-490E-92F9-0004A3A537F9}" destId="{F703D05E-0C0B-4371-90A3-F3868A407381}" srcOrd="1" destOrd="0" presId="urn:microsoft.com/office/officeart/2009/3/layout/HorizontalOrganizationChart"/>
    <dgm:cxn modelId="{07437F3D-CDEE-491C-80C1-1CA36C2F6A2A}" type="presParOf" srcId="{17122C2B-251B-490E-92F9-0004A3A537F9}" destId="{8D768C0B-1860-4FB6-9EA8-61F3889F65A0}" srcOrd="2" destOrd="0" presId="urn:microsoft.com/office/officeart/2009/3/layout/HorizontalOrganizationChart"/>
    <dgm:cxn modelId="{7957DF1F-5423-4BC2-A0C5-A0FF3C2E770A}" type="presParOf" srcId="{158D6C3E-99CD-4B2F-8BCA-39609F04DEC5}" destId="{93D9EC1D-4E8F-4CF6-834D-46C21200F809}" srcOrd="2" destOrd="0" presId="urn:microsoft.com/office/officeart/2009/3/layout/HorizontalOrganizationChart"/>
    <dgm:cxn modelId="{A587797F-70D1-410F-BA99-BB9423BBDAA9}" type="presParOf" srcId="{8672EE07-089C-48C3-ACCE-1EA4E6FE615B}" destId="{F60A6EA9-D1A2-4FAF-838E-1F356AE1411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91708-F9A1-40B9-A1CC-7D7A307EE007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3A2D2-38BA-47E3-BB62-ED1208D59C32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95912-0119-4455-B7CF-00528BBAEAE0}">
      <dsp:nvSpPr>
        <dsp:cNvPr id="0" name=""/>
        <dsp:cNvSpPr/>
      </dsp:nvSpPr>
      <dsp:spPr>
        <a:xfrm>
          <a:off x="1259349" y="590603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system is designed to reduce manual work and paperwork traditionally involved in hostel management. It enables administrators to easily add or update student information, allocate rooms, maintain a digital record of all activities. Students can also log in to view their details, room status, and communicate with the hostel warden.</a:t>
          </a:r>
        </a:p>
      </dsp:txBody>
      <dsp:txXfrm>
        <a:off x="1259349" y="590603"/>
        <a:ext cx="9770265" cy="1090345"/>
      </dsp:txXfrm>
    </dsp:sp>
    <dsp:sp modelId="{5CBE2692-7418-4DA8-844D-65B6F51CD188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2676C-A0E9-46E5-A6C6-3233AA6165BD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99044-8789-403D-878A-20C47B3C617D}">
      <dsp:nvSpPr>
        <dsp:cNvPr id="0" name=""/>
        <dsp:cNvSpPr/>
      </dsp:nvSpPr>
      <dsp:spPr>
        <a:xfrm>
          <a:off x="1259349" y="1953536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By integrating front-end technologies with server-side scripting and a structured SQL database, this project provides a full-stack solution that is reliable, scalable, and easy to maintain. The system not only enhances administrative productivity but also improves the overall experience for hostel residents.</a:t>
          </a:r>
        </a:p>
      </dsp:txBody>
      <dsp:txXfrm>
        <a:off x="1259349" y="1953536"/>
        <a:ext cx="9770265" cy="1090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8C6CF-FF06-4A4C-BD7A-889DA447F194}">
      <dsp:nvSpPr>
        <dsp:cNvPr id="0" name=""/>
        <dsp:cNvSpPr/>
      </dsp:nvSpPr>
      <dsp:spPr>
        <a:xfrm>
          <a:off x="6926584" y="2252133"/>
          <a:ext cx="629303" cy="135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651" y="0"/>
              </a:lnTo>
              <a:lnTo>
                <a:pt x="314651" y="1353002"/>
              </a:lnTo>
              <a:lnTo>
                <a:pt x="629303" y="135300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AC710-AA8D-493A-85EA-91B0FAEC131B}">
      <dsp:nvSpPr>
        <dsp:cNvPr id="0" name=""/>
        <dsp:cNvSpPr/>
      </dsp:nvSpPr>
      <dsp:spPr>
        <a:xfrm>
          <a:off x="6926584" y="2206413"/>
          <a:ext cx="629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303" y="4572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60F85-F8C5-42E8-8F78-EF29D22F43D5}">
      <dsp:nvSpPr>
        <dsp:cNvPr id="0" name=""/>
        <dsp:cNvSpPr/>
      </dsp:nvSpPr>
      <dsp:spPr>
        <a:xfrm>
          <a:off x="6926584" y="899131"/>
          <a:ext cx="629303" cy="1353002"/>
        </a:xfrm>
        <a:custGeom>
          <a:avLst/>
          <a:gdLst/>
          <a:ahLst/>
          <a:cxnLst/>
          <a:rect l="0" t="0" r="0" b="0"/>
          <a:pathLst>
            <a:path>
              <a:moveTo>
                <a:pt x="0" y="1353002"/>
              </a:moveTo>
              <a:lnTo>
                <a:pt x="314651" y="1353002"/>
              </a:lnTo>
              <a:lnTo>
                <a:pt x="314651" y="0"/>
              </a:lnTo>
              <a:lnTo>
                <a:pt x="629303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96F47-C208-4C79-BA1E-055DEE0D499B}">
      <dsp:nvSpPr>
        <dsp:cNvPr id="0" name=""/>
        <dsp:cNvSpPr/>
      </dsp:nvSpPr>
      <dsp:spPr>
        <a:xfrm>
          <a:off x="3150764" y="1575632"/>
          <a:ext cx="629303" cy="676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4651" y="0"/>
              </a:lnTo>
              <a:lnTo>
                <a:pt x="314651" y="676501"/>
              </a:lnTo>
              <a:lnTo>
                <a:pt x="629303" y="67650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3D1E3-6EFD-44F1-B099-354AA2035C1F}">
      <dsp:nvSpPr>
        <dsp:cNvPr id="0" name=""/>
        <dsp:cNvSpPr/>
      </dsp:nvSpPr>
      <dsp:spPr>
        <a:xfrm>
          <a:off x="3150764" y="899131"/>
          <a:ext cx="629303" cy="676501"/>
        </a:xfrm>
        <a:custGeom>
          <a:avLst/>
          <a:gdLst/>
          <a:ahLst/>
          <a:cxnLst/>
          <a:rect l="0" t="0" r="0" b="0"/>
          <a:pathLst>
            <a:path>
              <a:moveTo>
                <a:pt x="0" y="676501"/>
              </a:moveTo>
              <a:lnTo>
                <a:pt x="314651" y="676501"/>
              </a:lnTo>
              <a:lnTo>
                <a:pt x="314651" y="0"/>
              </a:lnTo>
              <a:lnTo>
                <a:pt x="62930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CEF1F-35ED-44AC-A84F-C0EC16637553}">
      <dsp:nvSpPr>
        <dsp:cNvPr id="0" name=""/>
        <dsp:cNvSpPr/>
      </dsp:nvSpPr>
      <dsp:spPr>
        <a:xfrm>
          <a:off x="4247" y="1095788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Login Module</a:t>
          </a:r>
          <a:endParaRPr lang="en-US" sz="1700" kern="1200"/>
        </a:p>
      </dsp:txBody>
      <dsp:txXfrm>
        <a:off x="4247" y="1095788"/>
        <a:ext cx="3146516" cy="959687"/>
      </dsp:txXfrm>
    </dsp:sp>
    <dsp:sp modelId="{1916CF5C-13D0-4238-BCDC-CD42C458D2B1}">
      <dsp:nvSpPr>
        <dsp:cNvPr id="0" name=""/>
        <dsp:cNvSpPr/>
      </dsp:nvSpPr>
      <dsp:spPr>
        <a:xfrm>
          <a:off x="3780067" y="419287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Description:</a:t>
          </a:r>
          <a:br>
            <a:rPr lang="en-IN" sz="1700" kern="1200"/>
          </a:br>
          <a:r>
            <a:rPr lang="en-IN" sz="1700" kern="1200"/>
            <a:t>Handles secure authentication for both students and administrators.</a:t>
          </a:r>
          <a:endParaRPr lang="en-US" sz="1700" kern="1200"/>
        </a:p>
      </dsp:txBody>
      <dsp:txXfrm>
        <a:off x="3780067" y="419287"/>
        <a:ext cx="3146516" cy="959687"/>
      </dsp:txXfrm>
    </dsp:sp>
    <dsp:sp modelId="{80FDCA99-977C-4E8A-95B9-E118C0C97B5C}">
      <dsp:nvSpPr>
        <dsp:cNvPr id="0" name=""/>
        <dsp:cNvSpPr/>
      </dsp:nvSpPr>
      <dsp:spPr>
        <a:xfrm>
          <a:off x="3780067" y="1772289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Features:</a:t>
          </a:r>
          <a:endParaRPr lang="en-US" sz="1700" kern="1200"/>
        </a:p>
      </dsp:txBody>
      <dsp:txXfrm>
        <a:off x="3780067" y="1772289"/>
        <a:ext cx="3146516" cy="959687"/>
      </dsp:txXfrm>
    </dsp:sp>
    <dsp:sp modelId="{09333A07-3741-4191-A4C2-1F3B1D8CEFD7}">
      <dsp:nvSpPr>
        <dsp:cNvPr id="0" name=""/>
        <dsp:cNvSpPr/>
      </dsp:nvSpPr>
      <dsp:spPr>
        <a:xfrm>
          <a:off x="7555887" y="419287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Separate login access for students and admins</a:t>
          </a:r>
          <a:endParaRPr lang="en-US" sz="1700" kern="1200"/>
        </a:p>
      </dsp:txBody>
      <dsp:txXfrm>
        <a:off x="7555887" y="419287"/>
        <a:ext cx="3146516" cy="959687"/>
      </dsp:txXfrm>
    </dsp:sp>
    <dsp:sp modelId="{DADDF1A4-7338-425D-BC71-D3D5A0314689}">
      <dsp:nvSpPr>
        <dsp:cNvPr id="0" name=""/>
        <dsp:cNvSpPr/>
      </dsp:nvSpPr>
      <dsp:spPr>
        <a:xfrm>
          <a:off x="7555887" y="1772289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Password validation and session handling</a:t>
          </a:r>
          <a:endParaRPr lang="en-US" sz="1700" kern="1200"/>
        </a:p>
      </dsp:txBody>
      <dsp:txXfrm>
        <a:off x="7555887" y="1772289"/>
        <a:ext cx="3146516" cy="959687"/>
      </dsp:txXfrm>
    </dsp:sp>
    <dsp:sp modelId="{A343981E-377B-4D1E-AA05-D9D3D079870E}">
      <dsp:nvSpPr>
        <dsp:cNvPr id="0" name=""/>
        <dsp:cNvSpPr/>
      </dsp:nvSpPr>
      <dsp:spPr>
        <a:xfrm>
          <a:off x="7555887" y="3125291"/>
          <a:ext cx="3146516" cy="95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Error messages for incorrect credentials</a:t>
          </a:r>
          <a:endParaRPr lang="en-US" sz="1700" kern="1200"/>
        </a:p>
      </dsp:txBody>
      <dsp:txXfrm>
        <a:off x="7555887" y="3125291"/>
        <a:ext cx="3146516" cy="9596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892D9-5B22-44B0-8AB1-9FC1CD9A0FFF}">
      <dsp:nvSpPr>
        <dsp:cNvPr id="0" name=""/>
        <dsp:cNvSpPr/>
      </dsp:nvSpPr>
      <dsp:spPr>
        <a:xfrm>
          <a:off x="7089381" y="1950029"/>
          <a:ext cx="488527" cy="1575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263" y="0"/>
              </a:lnTo>
              <a:lnTo>
                <a:pt x="244263" y="1575501"/>
              </a:lnTo>
              <a:lnTo>
                <a:pt x="488527" y="157550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BA573-E2DA-4825-B328-7DF083CB667F}">
      <dsp:nvSpPr>
        <dsp:cNvPr id="0" name=""/>
        <dsp:cNvSpPr/>
      </dsp:nvSpPr>
      <dsp:spPr>
        <a:xfrm>
          <a:off x="7089381" y="1950029"/>
          <a:ext cx="488527" cy="52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263" y="0"/>
              </a:lnTo>
              <a:lnTo>
                <a:pt x="244263" y="525167"/>
              </a:lnTo>
              <a:lnTo>
                <a:pt x="488527" y="52516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CBA62-7294-4ACC-BC8E-1A66DA7CE651}">
      <dsp:nvSpPr>
        <dsp:cNvPr id="0" name=""/>
        <dsp:cNvSpPr/>
      </dsp:nvSpPr>
      <dsp:spPr>
        <a:xfrm>
          <a:off x="7089381" y="1424862"/>
          <a:ext cx="488527" cy="525167"/>
        </a:xfrm>
        <a:custGeom>
          <a:avLst/>
          <a:gdLst/>
          <a:ahLst/>
          <a:cxnLst/>
          <a:rect l="0" t="0" r="0" b="0"/>
          <a:pathLst>
            <a:path>
              <a:moveTo>
                <a:pt x="0" y="525167"/>
              </a:moveTo>
              <a:lnTo>
                <a:pt x="244263" y="525167"/>
              </a:lnTo>
              <a:lnTo>
                <a:pt x="244263" y="0"/>
              </a:lnTo>
              <a:lnTo>
                <a:pt x="488527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E5745-0AD0-41C7-8731-3772ABBFA542}">
      <dsp:nvSpPr>
        <dsp:cNvPr id="0" name=""/>
        <dsp:cNvSpPr/>
      </dsp:nvSpPr>
      <dsp:spPr>
        <a:xfrm>
          <a:off x="7089381" y="374528"/>
          <a:ext cx="488527" cy="1575501"/>
        </a:xfrm>
        <a:custGeom>
          <a:avLst/>
          <a:gdLst/>
          <a:ahLst/>
          <a:cxnLst/>
          <a:rect l="0" t="0" r="0" b="0"/>
          <a:pathLst>
            <a:path>
              <a:moveTo>
                <a:pt x="0" y="1575501"/>
              </a:moveTo>
              <a:lnTo>
                <a:pt x="244263" y="1575501"/>
              </a:lnTo>
              <a:lnTo>
                <a:pt x="244263" y="0"/>
              </a:lnTo>
              <a:lnTo>
                <a:pt x="488527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7078D-B9A6-4D25-BD57-02760ABCC320}">
      <dsp:nvSpPr>
        <dsp:cNvPr id="0" name=""/>
        <dsp:cNvSpPr/>
      </dsp:nvSpPr>
      <dsp:spPr>
        <a:xfrm>
          <a:off x="4158215" y="1424862"/>
          <a:ext cx="488527" cy="525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263" y="0"/>
              </a:lnTo>
              <a:lnTo>
                <a:pt x="244263" y="525167"/>
              </a:lnTo>
              <a:lnTo>
                <a:pt x="488527" y="52516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29A04-9C3B-475B-BDA0-8BC3A84FF25D}">
      <dsp:nvSpPr>
        <dsp:cNvPr id="0" name=""/>
        <dsp:cNvSpPr/>
      </dsp:nvSpPr>
      <dsp:spPr>
        <a:xfrm>
          <a:off x="4158215" y="899695"/>
          <a:ext cx="488527" cy="525167"/>
        </a:xfrm>
        <a:custGeom>
          <a:avLst/>
          <a:gdLst/>
          <a:ahLst/>
          <a:cxnLst/>
          <a:rect l="0" t="0" r="0" b="0"/>
          <a:pathLst>
            <a:path>
              <a:moveTo>
                <a:pt x="0" y="525167"/>
              </a:moveTo>
              <a:lnTo>
                <a:pt x="244263" y="525167"/>
              </a:lnTo>
              <a:lnTo>
                <a:pt x="244263" y="0"/>
              </a:lnTo>
              <a:lnTo>
                <a:pt x="488527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00FFF-D32B-4D00-AC8D-953CF1EC5E7C}">
      <dsp:nvSpPr>
        <dsp:cNvPr id="0" name=""/>
        <dsp:cNvSpPr/>
      </dsp:nvSpPr>
      <dsp:spPr>
        <a:xfrm>
          <a:off x="1715577" y="1052360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Registration Module</a:t>
          </a:r>
          <a:endParaRPr lang="en-US" sz="1400" kern="1200"/>
        </a:p>
      </dsp:txBody>
      <dsp:txXfrm>
        <a:off x="1715577" y="1052360"/>
        <a:ext cx="2442638" cy="745004"/>
      </dsp:txXfrm>
    </dsp:sp>
    <dsp:sp modelId="{A5896733-91D9-4F44-92CF-B6268E801A37}">
      <dsp:nvSpPr>
        <dsp:cNvPr id="0" name=""/>
        <dsp:cNvSpPr/>
      </dsp:nvSpPr>
      <dsp:spPr>
        <a:xfrm>
          <a:off x="4646742" y="527193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Description:</a:t>
          </a:r>
          <a:br>
            <a:rPr lang="en-IN" sz="1400" kern="1200"/>
          </a:br>
          <a:r>
            <a:rPr lang="en-IN" sz="1400" kern="1200"/>
            <a:t>Allows new students to sign up and create an account.</a:t>
          </a:r>
          <a:endParaRPr lang="en-US" sz="1400" kern="1200"/>
        </a:p>
      </dsp:txBody>
      <dsp:txXfrm>
        <a:off x="4646742" y="527193"/>
        <a:ext cx="2442638" cy="745004"/>
      </dsp:txXfrm>
    </dsp:sp>
    <dsp:sp modelId="{8EA8F88A-BDBE-42E5-9C65-D58A2418191B}">
      <dsp:nvSpPr>
        <dsp:cNvPr id="0" name=""/>
        <dsp:cNvSpPr/>
      </dsp:nvSpPr>
      <dsp:spPr>
        <a:xfrm>
          <a:off x="4646742" y="1577527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Features:</a:t>
          </a:r>
          <a:endParaRPr lang="en-US" sz="1400" kern="1200"/>
        </a:p>
      </dsp:txBody>
      <dsp:txXfrm>
        <a:off x="4646742" y="1577527"/>
        <a:ext cx="2442638" cy="745004"/>
      </dsp:txXfrm>
    </dsp:sp>
    <dsp:sp modelId="{E2E9E7D1-110F-4FA9-A4B5-019A68E92DC9}">
      <dsp:nvSpPr>
        <dsp:cNvPr id="0" name=""/>
        <dsp:cNvSpPr/>
      </dsp:nvSpPr>
      <dsp:spPr>
        <a:xfrm>
          <a:off x="7577908" y="2026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Collection of personal and academic information</a:t>
          </a:r>
          <a:endParaRPr lang="en-US" sz="1400" kern="1200"/>
        </a:p>
      </dsp:txBody>
      <dsp:txXfrm>
        <a:off x="7577908" y="2026"/>
        <a:ext cx="2442638" cy="745004"/>
      </dsp:txXfrm>
    </dsp:sp>
    <dsp:sp modelId="{8F63FAC7-5D55-4567-80DC-0A5390BE3F11}">
      <dsp:nvSpPr>
        <dsp:cNvPr id="0" name=""/>
        <dsp:cNvSpPr/>
      </dsp:nvSpPr>
      <dsp:spPr>
        <a:xfrm>
          <a:off x="7577908" y="1052360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Form input validation (e.g., required fields, valid email)</a:t>
          </a:r>
          <a:endParaRPr lang="en-US" sz="1400" kern="1200"/>
        </a:p>
      </dsp:txBody>
      <dsp:txXfrm>
        <a:off x="7577908" y="1052360"/>
        <a:ext cx="2442638" cy="745004"/>
      </dsp:txXfrm>
    </dsp:sp>
    <dsp:sp modelId="{CD5F907A-EB26-40B0-B9DA-0B02BDC5A84E}">
      <dsp:nvSpPr>
        <dsp:cNvPr id="0" name=""/>
        <dsp:cNvSpPr/>
      </dsp:nvSpPr>
      <dsp:spPr>
        <a:xfrm>
          <a:off x="7577908" y="2102694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Confirmation message upon successful registration</a:t>
          </a:r>
          <a:endParaRPr lang="en-US" sz="1400" kern="1200"/>
        </a:p>
      </dsp:txBody>
      <dsp:txXfrm>
        <a:off x="7577908" y="2102694"/>
        <a:ext cx="2442638" cy="745004"/>
      </dsp:txXfrm>
    </dsp:sp>
    <dsp:sp modelId="{DF834078-5F81-4B98-9AEE-D4A07F7DA4FF}">
      <dsp:nvSpPr>
        <dsp:cNvPr id="0" name=""/>
        <dsp:cNvSpPr/>
      </dsp:nvSpPr>
      <dsp:spPr>
        <a:xfrm>
          <a:off x="7577908" y="3153029"/>
          <a:ext cx="2442638" cy="745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Prevention of duplicate entries using unique identifiers (e.g., email, student ID)</a:t>
          </a:r>
          <a:endParaRPr lang="en-US" sz="1400" kern="1200"/>
        </a:p>
      </dsp:txBody>
      <dsp:txXfrm>
        <a:off x="7577908" y="3153029"/>
        <a:ext cx="2442638" cy="7450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FDBB2-6D42-487C-85C3-26148CC82498}">
      <dsp:nvSpPr>
        <dsp:cNvPr id="0" name=""/>
        <dsp:cNvSpPr/>
      </dsp:nvSpPr>
      <dsp:spPr>
        <a:xfrm>
          <a:off x="6807255" y="1817243"/>
          <a:ext cx="455339" cy="1468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69" y="0"/>
              </a:lnTo>
              <a:lnTo>
                <a:pt x="227669" y="1468469"/>
              </a:lnTo>
              <a:lnTo>
                <a:pt x="455339" y="146846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5DFB-F26C-44E4-B1A4-B1183B1A3FE3}">
      <dsp:nvSpPr>
        <dsp:cNvPr id="0" name=""/>
        <dsp:cNvSpPr/>
      </dsp:nvSpPr>
      <dsp:spPr>
        <a:xfrm>
          <a:off x="6807255" y="1817243"/>
          <a:ext cx="455339" cy="48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69" y="0"/>
              </a:lnTo>
              <a:lnTo>
                <a:pt x="227669" y="489489"/>
              </a:lnTo>
              <a:lnTo>
                <a:pt x="455339" y="48948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8554D-8B48-45A0-82C2-AEB4F9FD9D5C}">
      <dsp:nvSpPr>
        <dsp:cNvPr id="0" name=""/>
        <dsp:cNvSpPr/>
      </dsp:nvSpPr>
      <dsp:spPr>
        <a:xfrm>
          <a:off x="6807255" y="1327753"/>
          <a:ext cx="455339" cy="489489"/>
        </a:xfrm>
        <a:custGeom>
          <a:avLst/>
          <a:gdLst/>
          <a:ahLst/>
          <a:cxnLst/>
          <a:rect l="0" t="0" r="0" b="0"/>
          <a:pathLst>
            <a:path>
              <a:moveTo>
                <a:pt x="0" y="489489"/>
              </a:moveTo>
              <a:lnTo>
                <a:pt x="227669" y="489489"/>
              </a:lnTo>
              <a:lnTo>
                <a:pt x="227669" y="0"/>
              </a:lnTo>
              <a:lnTo>
                <a:pt x="455339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D8774-2592-4E74-9971-9B0C1B829D88}">
      <dsp:nvSpPr>
        <dsp:cNvPr id="0" name=""/>
        <dsp:cNvSpPr/>
      </dsp:nvSpPr>
      <dsp:spPr>
        <a:xfrm>
          <a:off x="6807255" y="348773"/>
          <a:ext cx="455339" cy="1468469"/>
        </a:xfrm>
        <a:custGeom>
          <a:avLst/>
          <a:gdLst/>
          <a:ahLst/>
          <a:cxnLst/>
          <a:rect l="0" t="0" r="0" b="0"/>
          <a:pathLst>
            <a:path>
              <a:moveTo>
                <a:pt x="0" y="1468469"/>
              </a:moveTo>
              <a:lnTo>
                <a:pt x="227669" y="1468469"/>
              </a:lnTo>
              <a:lnTo>
                <a:pt x="227669" y="0"/>
              </a:lnTo>
              <a:lnTo>
                <a:pt x="455339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76F3B-AE79-4F16-8B99-85FD1F438AAE}">
      <dsp:nvSpPr>
        <dsp:cNvPr id="0" name=""/>
        <dsp:cNvSpPr/>
      </dsp:nvSpPr>
      <dsp:spPr>
        <a:xfrm>
          <a:off x="4075218" y="1327753"/>
          <a:ext cx="455339" cy="489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69" y="0"/>
              </a:lnTo>
              <a:lnTo>
                <a:pt x="227669" y="489489"/>
              </a:lnTo>
              <a:lnTo>
                <a:pt x="455339" y="4894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D2220-2504-4739-B5E1-7673BE7DCF90}">
      <dsp:nvSpPr>
        <dsp:cNvPr id="0" name=""/>
        <dsp:cNvSpPr/>
      </dsp:nvSpPr>
      <dsp:spPr>
        <a:xfrm>
          <a:off x="4075218" y="838263"/>
          <a:ext cx="455339" cy="489489"/>
        </a:xfrm>
        <a:custGeom>
          <a:avLst/>
          <a:gdLst/>
          <a:ahLst/>
          <a:cxnLst/>
          <a:rect l="0" t="0" r="0" b="0"/>
          <a:pathLst>
            <a:path>
              <a:moveTo>
                <a:pt x="0" y="489489"/>
              </a:moveTo>
              <a:lnTo>
                <a:pt x="227669" y="489489"/>
              </a:lnTo>
              <a:lnTo>
                <a:pt x="227669" y="0"/>
              </a:lnTo>
              <a:lnTo>
                <a:pt x="45533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D53F8-90C8-4A0F-B9EF-5A54B11CB01F}">
      <dsp:nvSpPr>
        <dsp:cNvPr id="0" name=""/>
        <dsp:cNvSpPr/>
      </dsp:nvSpPr>
      <dsp:spPr>
        <a:xfrm>
          <a:off x="1798521" y="98055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Room Management</a:t>
          </a:r>
          <a:endParaRPr lang="en-US" sz="1200" kern="1200"/>
        </a:p>
      </dsp:txBody>
      <dsp:txXfrm>
        <a:off x="1798521" y="980556"/>
        <a:ext cx="2276697" cy="694392"/>
      </dsp:txXfrm>
    </dsp:sp>
    <dsp:sp modelId="{B0029987-B778-4B91-9E74-89EEC3876D74}">
      <dsp:nvSpPr>
        <dsp:cNvPr id="0" name=""/>
        <dsp:cNvSpPr/>
      </dsp:nvSpPr>
      <dsp:spPr>
        <a:xfrm>
          <a:off x="4530557" y="49106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Description:</a:t>
          </a:r>
          <a:br>
            <a:rPr lang="en-IN" sz="1200" kern="1200"/>
          </a:br>
          <a:r>
            <a:rPr lang="en-IN" sz="1200" kern="1200"/>
            <a:t>Enables students to view room availability and admins to assign or reallocate rooms.</a:t>
          </a:r>
          <a:endParaRPr lang="en-US" sz="1200" kern="1200"/>
        </a:p>
      </dsp:txBody>
      <dsp:txXfrm>
        <a:off x="4530557" y="491066"/>
        <a:ext cx="2276697" cy="694392"/>
      </dsp:txXfrm>
    </dsp:sp>
    <dsp:sp modelId="{A67A7EB4-9276-45F5-AE93-9D221F31C4C5}">
      <dsp:nvSpPr>
        <dsp:cNvPr id="0" name=""/>
        <dsp:cNvSpPr/>
      </dsp:nvSpPr>
      <dsp:spPr>
        <a:xfrm>
          <a:off x="4530557" y="147004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Features:</a:t>
          </a:r>
          <a:endParaRPr lang="en-US" sz="1200" kern="1200"/>
        </a:p>
      </dsp:txBody>
      <dsp:txXfrm>
        <a:off x="4530557" y="1470046"/>
        <a:ext cx="2276697" cy="694392"/>
      </dsp:txXfrm>
    </dsp:sp>
    <dsp:sp modelId="{4C029298-F427-423B-94F0-06B3A5B3104F}">
      <dsp:nvSpPr>
        <dsp:cNvPr id="0" name=""/>
        <dsp:cNvSpPr/>
      </dsp:nvSpPr>
      <dsp:spPr>
        <a:xfrm>
          <a:off x="7262594" y="1577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Real-time display of available rooms</a:t>
          </a:r>
          <a:endParaRPr lang="en-US" sz="1200" kern="1200"/>
        </a:p>
      </dsp:txBody>
      <dsp:txXfrm>
        <a:off x="7262594" y="1577"/>
        <a:ext cx="2276697" cy="694392"/>
      </dsp:txXfrm>
    </dsp:sp>
    <dsp:sp modelId="{B8E83A00-563E-4E69-90F8-211E1EF6A9E1}">
      <dsp:nvSpPr>
        <dsp:cNvPr id="0" name=""/>
        <dsp:cNvSpPr/>
      </dsp:nvSpPr>
      <dsp:spPr>
        <a:xfrm>
          <a:off x="7262594" y="98055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Admin can assign, update, or release rooms</a:t>
          </a:r>
          <a:endParaRPr lang="en-US" sz="1200" kern="1200"/>
        </a:p>
      </dsp:txBody>
      <dsp:txXfrm>
        <a:off x="7262594" y="980556"/>
        <a:ext cx="2276697" cy="694392"/>
      </dsp:txXfrm>
    </dsp:sp>
    <dsp:sp modelId="{B979ADCE-F2FF-47E6-B39A-551D996A7363}">
      <dsp:nvSpPr>
        <dsp:cNvPr id="0" name=""/>
        <dsp:cNvSpPr/>
      </dsp:nvSpPr>
      <dsp:spPr>
        <a:xfrm>
          <a:off x="7262594" y="195953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Display of room status (occupied/vacant)</a:t>
          </a:r>
          <a:endParaRPr lang="en-US" sz="1200" kern="1200"/>
        </a:p>
      </dsp:txBody>
      <dsp:txXfrm>
        <a:off x="7262594" y="1959536"/>
        <a:ext cx="2276697" cy="694392"/>
      </dsp:txXfrm>
    </dsp:sp>
    <dsp:sp modelId="{33CB0669-5CFD-4DB3-B8E6-E181B35A5EED}">
      <dsp:nvSpPr>
        <dsp:cNvPr id="0" name=""/>
        <dsp:cNvSpPr/>
      </dsp:nvSpPr>
      <dsp:spPr>
        <a:xfrm>
          <a:off x="7262594" y="2938516"/>
          <a:ext cx="2276697" cy="694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Optional filters (floor, occupancy type, room type)</a:t>
          </a:r>
          <a:endParaRPr lang="en-US" sz="1200" kern="1200"/>
        </a:p>
      </dsp:txBody>
      <dsp:txXfrm>
        <a:off x="7262594" y="2938516"/>
        <a:ext cx="2276697" cy="6943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395B-480A-428B-9350-64EC16F7C071}">
      <dsp:nvSpPr>
        <dsp:cNvPr id="0" name=""/>
        <dsp:cNvSpPr/>
      </dsp:nvSpPr>
      <dsp:spPr>
        <a:xfrm>
          <a:off x="826146" y="104566"/>
          <a:ext cx="1509048" cy="1427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CB150-4F29-4A92-92B8-14F97060523D}">
      <dsp:nvSpPr>
        <dsp:cNvPr id="0" name=""/>
        <dsp:cNvSpPr/>
      </dsp:nvSpPr>
      <dsp:spPr>
        <a:xfrm>
          <a:off x="826146" y="1687290"/>
          <a:ext cx="4311566" cy="611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Login Test:</a:t>
          </a:r>
          <a:endParaRPr lang="en-US" sz="3600" kern="1200"/>
        </a:p>
      </dsp:txBody>
      <dsp:txXfrm>
        <a:off x="826146" y="1687290"/>
        <a:ext cx="4311566" cy="611872"/>
      </dsp:txXfrm>
    </dsp:sp>
    <dsp:sp modelId="{049DDA5A-28D8-4FA7-9936-470101968EE9}">
      <dsp:nvSpPr>
        <dsp:cNvPr id="0" name=""/>
        <dsp:cNvSpPr/>
      </dsp:nvSpPr>
      <dsp:spPr>
        <a:xfrm>
          <a:off x="826146" y="2371266"/>
          <a:ext cx="4311566" cy="13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Validates correct and incorrect login credentials.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Ensures role-based redirection (Student/Admin).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Verifies session creation and termination.</a:t>
          </a:r>
          <a:endParaRPr lang="en-US" sz="1700" kern="1200"/>
        </a:p>
      </dsp:txBody>
      <dsp:txXfrm>
        <a:off x="826146" y="2371266"/>
        <a:ext cx="4311566" cy="1338448"/>
      </dsp:txXfrm>
    </dsp:sp>
    <dsp:sp modelId="{0BE9BFB5-AD86-4C05-A04B-7BB592540C18}">
      <dsp:nvSpPr>
        <dsp:cNvPr id="0" name=""/>
        <dsp:cNvSpPr/>
      </dsp:nvSpPr>
      <dsp:spPr>
        <a:xfrm>
          <a:off x="5892237" y="104566"/>
          <a:ext cx="1509048" cy="1427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DBE91-D23F-4599-B1CE-472714DCDD1B}">
      <dsp:nvSpPr>
        <dsp:cNvPr id="0" name=""/>
        <dsp:cNvSpPr/>
      </dsp:nvSpPr>
      <dsp:spPr>
        <a:xfrm>
          <a:off x="5892237" y="1687290"/>
          <a:ext cx="4311566" cy="611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Room Search Test:</a:t>
          </a:r>
          <a:endParaRPr lang="en-US" sz="3600" kern="1200"/>
        </a:p>
      </dsp:txBody>
      <dsp:txXfrm>
        <a:off x="5892237" y="1687290"/>
        <a:ext cx="4311566" cy="611872"/>
      </dsp:txXfrm>
    </dsp:sp>
    <dsp:sp modelId="{9190A34F-3464-495F-9862-F898B9585023}">
      <dsp:nvSpPr>
        <dsp:cNvPr id="0" name=""/>
        <dsp:cNvSpPr/>
      </dsp:nvSpPr>
      <dsp:spPr>
        <a:xfrm>
          <a:off x="5892237" y="2371266"/>
          <a:ext cx="4311566" cy="133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Confirms room availability is accurately fetched and displayed.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Tests filtering options (e.g., vacant rooms, floor-based filters).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Checks that students cannot book already assigned rooms.</a:t>
          </a:r>
          <a:endParaRPr lang="en-US" sz="1700" kern="1200"/>
        </a:p>
      </dsp:txBody>
      <dsp:txXfrm>
        <a:off x="5892237" y="2371266"/>
        <a:ext cx="4311566" cy="13384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61362-CC7A-4027-9A10-2BCAF7CC742B}">
      <dsp:nvSpPr>
        <dsp:cNvPr id="0" name=""/>
        <dsp:cNvSpPr/>
      </dsp:nvSpPr>
      <dsp:spPr>
        <a:xfrm>
          <a:off x="821395" y="0"/>
          <a:ext cx="1510523" cy="1325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CD543-7735-4A0A-AFBD-5C95D7F64B29}">
      <dsp:nvSpPr>
        <dsp:cNvPr id="0" name=""/>
        <dsp:cNvSpPr/>
      </dsp:nvSpPr>
      <dsp:spPr>
        <a:xfrm>
          <a:off x="821395" y="1462810"/>
          <a:ext cx="4315781" cy="56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b="1" kern="1200"/>
            <a:t>Leave Application Test:</a:t>
          </a:r>
          <a:endParaRPr lang="en-US" sz="3400" kern="1200"/>
        </a:p>
      </dsp:txBody>
      <dsp:txXfrm>
        <a:off x="821395" y="1462810"/>
        <a:ext cx="4315781" cy="568137"/>
      </dsp:txXfrm>
    </dsp:sp>
    <dsp:sp modelId="{3AC7C940-DB4D-4256-88D6-8342BB513232}">
      <dsp:nvSpPr>
        <dsp:cNvPr id="0" name=""/>
        <dsp:cNvSpPr/>
      </dsp:nvSpPr>
      <dsp:spPr>
        <a:xfrm>
          <a:off x="821395" y="2094741"/>
          <a:ext cx="4315781" cy="153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Validates date selection, reason input, and submission.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Checks error handling for invalid inputs or overlapping leave dates.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Ensures leave is recorded in the database and assigned a status.</a:t>
          </a:r>
          <a:endParaRPr lang="en-US" sz="1700" kern="1200"/>
        </a:p>
      </dsp:txBody>
      <dsp:txXfrm>
        <a:off x="821395" y="2094741"/>
        <a:ext cx="4315781" cy="1539744"/>
      </dsp:txXfrm>
    </dsp:sp>
    <dsp:sp modelId="{BB1D48D0-E178-481F-A72F-6E5E2FF66BF3}">
      <dsp:nvSpPr>
        <dsp:cNvPr id="0" name=""/>
        <dsp:cNvSpPr/>
      </dsp:nvSpPr>
      <dsp:spPr>
        <a:xfrm>
          <a:off x="5892438" y="0"/>
          <a:ext cx="1510523" cy="1325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548B4-83D4-4814-AAFD-00FEBBFD5FB7}">
      <dsp:nvSpPr>
        <dsp:cNvPr id="0" name=""/>
        <dsp:cNvSpPr/>
      </dsp:nvSpPr>
      <dsp:spPr>
        <a:xfrm>
          <a:off x="5892438" y="1462810"/>
          <a:ext cx="4315781" cy="568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b="1" kern="1200"/>
            <a:t>Leave Approval Test:</a:t>
          </a:r>
          <a:endParaRPr lang="en-US" sz="3400" kern="1200"/>
        </a:p>
      </dsp:txBody>
      <dsp:txXfrm>
        <a:off x="5892438" y="1462810"/>
        <a:ext cx="4315781" cy="568137"/>
      </dsp:txXfrm>
    </dsp:sp>
    <dsp:sp modelId="{C00D8B2B-A853-4987-87DD-856D0E25D245}">
      <dsp:nvSpPr>
        <dsp:cNvPr id="0" name=""/>
        <dsp:cNvSpPr/>
      </dsp:nvSpPr>
      <dsp:spPr>
        <a:xfrm>
          <a:off x="5892438" y="2094741"/>
          <a:ext cx="4315781" cy="153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Verifies admin can see pending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Ensures approval or rejection updates the status.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Confirms that students are notified (via status update on dashboard).</a:t>
          </a:r>
          <a:endParaRPr lang="en-US" sz="1700" kern="1200"/>
        </a:p>
      </dsp:txBody>
      <dsp:txXfrm>
        <a:off x="5892438" y="2094741"/>
        <a:ext cx="4315781" cy="15397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F7490-46C6-4F36-BBCA-255FE3679063}">
      <dsp:nvSpPr>
        <dsp:cNvPr id="0" name=""/>
        <dsp:cNvSpPr/>
      </dsp:nvSpPr>
      <dsp:spPr>
        <a:xfrm>
          <a:off x="0" y="8996"/>
          <a:ext cx="7012370" cy="111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AP22110010068 – Velaga Subhash</a:t>
          </a:r>
        </a:p>
      </dsp:txBody>
      <dsp:txXfrm>
        <a:off x="54298" y="63294"/>
        <a:ext cx="6903774" cy="1003708"/>
      </dsp:txXfrm>
    </dsp:sp>
    <dsp:sp modelId="{D14C9FA8-4D38-4443-869C-27EC1909F9D2}">
      <dsp:nvSpPr>
        <dsp:cNvPr id="0" name=""/>
        <dsp:cNvSpPr/>
      </dsp:nvSpPr>
      <dsp:spPr>
        <a:xfrm>
          <a:off x="0" y="1201941"/>
          <a:ext cx="7012370" cy="1112304"/>
        </a:xfrm>
        <a:prstGeom prst="roundRect">
          <a:avLst/>
        </a:prstGeom>
        <a:gradFill rotWithShape="0">
          <a:gsLst>
            <a:gs pos="0">
              <a:schemeClr val="accent2">
                <a:hueOff val="3097225"/>
                <a:satOff val="-15871"/>
                <a:lumOff val="-8039"/>
                <a:alphaOff val="0"/>
                <a:tint val="98000"/>
                <a:lumMod val="110000"/>
              </a:schemeClr>
            </a:gs>
            <a:gs pos="84000">
              <a:schemeClr val="accent2">
                <a:hueOff val="3097225"/>
                <a:satOff val="-15871"/>
                <a:lumOff val="-80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AP22110010105 – Yarra Krishna Teja</a:t>
          </a:r>
        </a:p>
      </dsp:txBody>
      <dsp:txXfrm>
        <a:off x="54298" y="1256239"/>
        <a:ext cx="6903774" cy="1003708"/>
      </dsp:txXfrm>
    </dsp:sp>
    <dsp:sp modelId="{787D5447-E5B7-48A6-87BA-0C633CB4D3E1}">
      <dsp:nvSpPr>
        <dsp:cNvPr id="0" name=""/>
        <dsp:cNvSpPr/>
      </dsp:nvSpPr>
      <dsp:spPr>
        <a:xfrm>
          <a:off x="0" y="2394885"/>
          <a:ext cx="7012370" cy="1112304"/>
        </a:xfrm>
        <a:prstGeom prst="roundRect">
          <a:avLst/>
        </a:prstGeom>
        <a:gradFill rotWithShape="0">
          <a:gsLst>
            <a:gs pos="0">
              <a:schemeClr val="accent2">
                <a:hueOff val="6194450"/>
                <a:satOff val="-31741"/>
                <a:lumOff val="-16079"/>
                <a:alphaOff val="0"/>
                <a:tint val="98000"/>
                <a:lumMod val="110000"/>
              </a:schemeClr>
            </a:gs>
            <a:gs pos="84000">
              <a:schemeClr val="accent2">
                <a:hueOff val="6194450"/>
                <a:satOff val="-31741"/>
                <a:lumOff val="-1607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AP22110010121 – Hem Leela Chandu Mente</a:t>
          </a:r>
        </a:p>
      </dsp:txBody>
      <dsp:txXfrm>
        <a:off x="54298" y="2449183"/>
        <a:ext cx="6903774" cy="1003708"/>
      </dsp:txXfrm>
    </dsp:sp>
    <dsp:sp modelId="{0E63D8FF-7154-4B9A-8426-D49FB1EADC78}">
      <dsp:nvSpPr>
        <dsp:cNvPr id="0" name=""/>
        <dsp:cNvSpPr/>
      </dsp:nvSpPr>
      <dsp:spPr>
        <a:xfrm>
          <a:off x="0" y="3587829"/>
          <a:ext cx="7012370" cy="1112304"/>
        </a:xfrm>
        <a:prstGeom prst="roundRect">
          <a:avLst/>
        </a:prstGeom>
        <a:gradFill rotWithShape="0">
          <a:gsLst>
            <a:gs pos="0">
              <a:schemeClr val="accent2">
                <a:hueOff val="9291674"/>
                <a:satOff val="-47612"/>
                <a:lumOff val="-24118"/>
                <a:alphaOff val="0"/>
                <a:tint val="98000"/>
                <a:lumMod val="110000"/>
              </a:schemeClr>
            </a:gs>
            <a:gs pos="84000">
              <a:schemeClr val="accent2">
                <a:hueOff val="9291674"/>
                <a:satOff val="-47612"/>
                <a:lumOff val="-24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AP22110010122 – Popuri Chinni Krishna                                                                                                                                    </a:t>
          </a:r>
        </a:p>
      </dsp:txBody>
      <dsp:txXfrm>
        <a:off x="54298" y="3642127"/>
        <a:ext cx="6903774" cy="1003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45428-5B2A-45A8-B0DE-E1D52AC27EC9}">
      <dsp:nvSpPr>
        <dsp:cNvPr id="0" name=""/>
        <dsp:cNvSpPr/>
      </dsp:nvSpPr>
      <dsp:spPr>
        <a:xfrm>
          <a:off x="443659" y="879412"/>
          <a:ext cx="723779" cy="723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54BC3-F17A-4156-A342-4B6CC5422064}">
      <dsp:nvSpPr>
        <dsp:cNvPr id="0" name=""/>
        <dsp:cNvSpPr/>
      </dsp:nvSpPr>
      <dsp:spPr>
        <a:xfrm>
          <a:off x="1350" y="1945023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Student Registration:</a:t>
          </a:r>
          <a:r>
            <a:rPr lang="en-IN" sz="1100" kern="1200" dirty="0"/>
            <a:t> New users can register with valid credentials and personal details.</a:t>
          </a:r>
          <a:endParaRPr lang="en-US" sz="1100" kern="1200" dirty="0"/>
        </a:p>
      </dsp:txBody>
      <dsp:txXfrm>
        <a:off x="1350" y="1945023"/>
        <a:ext cx="1608398" cy="924829"/>
      </dsp:txXfrm>
    </dsp:sp>
    <dsp:sp modelId="{F1DCEDD5-3B04-4655-9F74-E22B4D51725A}">
      <dsp:nvSpPr>
        <dsp:cNvPr id="0" name=""/>
        <dsp:cNvSpPr/>
      </dsp:nvSpPr>
      <dsp:spPr>
        <a:xfrm>
          <a:off x="2333527" y="879412"/>
          <a:ext cx="723779" cy="723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E12B-2501-42BE-B297-2A71FC7FBB92}">
      <dsp:nvSpPr>
        <dsp:cNvPr id="0" name=""/>
        <dsp:cNvSpPr/>
      </dsp:nvSpPr>
      <dsp:spPr>
        <a:xfrm>
          <a:off x="1891218" y="1945023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User Authentication:</a:t>
          </a:r>
          <a:r>
            <a:rPr lang="en-IN" sz="1100" kern="1200"/>
            <a:t> Secure login and logout mechanisms for both students and administrators.</a:t>
          </a:r>
          <a:endParaRPr lang="en-US" sz="1100" kern="1200"/>
        </a:p>
      </dsp:txBody>
      <dsp:txXfrm>
        <a:off x="1891218" y="1945023"/>
        <a:ext cx="1608398" cy="924829"/>
      </dsp:txXfrm>
    </dsp:sp>
    <dsp:sp modelId="{17D2B2C6-56D3-444B-83B6-FF2D720BD915}">
      <dsp:nvSpPr>
        <dsp:cNvPr id="0" name=""/>
        <dsp:cNvSpPr/>
      </dsp:nvSpPr>
      <dsp:spPr>
        <a:xfrm>
          <a:off x="4223395" y="879412"/>
          <a:ext cx="723779" cy="723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F480A-1B0F-44E4-BE4D-C5032D359E57}">
      <dsp:nvSpPr>
        <dsp:cNvPr id="0" name=""/>
        <dsp:cNvSpPr/>
      </dsp:nvSpPr>
      <dsp:spPr>
        <a:xfrm>
          <a:off x="3781086" y="1945023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Room Management:</a:t>
          </a:r>
          <a:r>
            <a:rPr lang="en-IN" sz="1100" kern="1200"/>
            <a:t> Students can view room availability, and admins can assign or update room allocations.</a:t>
          </a:r>
          <a:endParaRPr lang="en-US" sz="1100" kern="1200"/>
        </a:p>
      </dsp:txBody>
      <dsp:txXfrm>
        <a:off x="3781086" y="1945023"/>
        <a:ext cx="1608398" cy="924829"/>
      </dsp:txXfrm>
    </dsp:sp>
    <dsp:sp modelId="{7881734D-54D6-42A2-B93A-22942B912978}">
      <dsp:nvSpPr>
        <dsp:cNvPr id="0" name=""/>
        <dsp:cNvSpPr/>
      </dsp:nvSpPr>
      <dsp:spPr>
        <a:xfrm>
          <a:off x="6113264" y="879412"/>
          <a:ext cx="723779" cy="723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F81F-78FC-4F4A-BCA4-004730890B9C}">
      <dsp:nvSpPr>
        <dsp:cNvPr id="0" name=""/>
        <dsp:cNvSpPr/>
      </dsp:nvSpPr>
      <dsp:spPr>
        <a:xfrm>
          <a:off x="5670954" y="1945023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Leave Management:</a:t>
          </a:r>
          <a:r>
            <a:rPr lang="en-IN" sz="1100" kern="1200"/>
            <a:t> Students can submit leave applications, which are routed to the admin panel for review.</a:t>
          </a:r>
          <a:endParaRPr lang="en-US" sz="1100" kern="1200"/>
        </a:p>
      </dsp:txBody>
      <dsp:txXfrm>
        <a:off x="5670954" y="1945023"/>
        <a:ext cx="1608398" cy="924829"/>
      </dsp:txXfrm>
    </dsp:sp>
    <dsp:sp modelId="{53E8FF40-A644-4D3D-81F8-E3945AFF38CC}">
      <dsp:nvSpPr>
        <dsp:cNvPr id="0" name=""/>
        <dsp:cNvSpPr/>
      </dsp:nvSpPr>
      <dsp:spPr>
        <a:xfrm>
          <a:off x="1388593" y="3271952"/>
          <a:ext cx="723779" cy="723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61DD0-1834-4F04-867C-BBDC17C415C1}">
      <dsp:nvSpPr>
        <dsp:cNvPr id="0" name=""/>
        <dsp:cNvSpPr/>
      </dsp:nvSpPr>
      <dsp:spPr>
        <a:xfrm>
          <a:off x="946284" y="4337562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Leave Approval Workflow:</a:t>
          </a:r>
          <a:r>
            <a:rPr lang="en-IN" sz="1100" kern="1200"/>
            <a:t> Admins can view, approve, or reject leave requests.</a:t>
          </a:r>
          <a:endParaRPr lang="en-US" sz="1100" kern="1200"/>
        </a:p>
      </dsp:txBody>
      <dsp:txXfrm>
        <a:off x="946284" y="4337562"/>
        <a:ext cx="1608398" cy="924829"/>
      </dsp:txXfrm>
    </dsp:sp>
    <dsp:sp modelId="{20181E18-0C61-424B-92FE-F4617C7A0788}">
      <dsp:nvSpPr>
        <dsp:cNvPr id="0" name=""/>
        <dsp:cNvSpPr/>
      </dsp:nvSpPr>
      <dsp:spPr>
        <a:xfrm>
          <a:off x="3278461" y="3271952"/>
          <a:ext cx="723779" cy="7237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BC30F-27EE-45EC-BB99-2B46880B97FE}">
      <dsp:nvSpPr>
        <dsp:cNvPr id="0" name=""/>
        <dsp:cNvSpPr/>
      </dsp:nvSpPr>
      <dsp:spPr>
        <a:xfrm>
          <a:off x="2836152" y="4337562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Admin Dashboard:</a:t>
          </a:r>
          <a:r>
            <a:rPr lang="en-IN" sz="1100" kern="1200"/>
            <a:t> Admin users have access to a centralized interface to manage student records, monitor room occupancy, and handle leave applications.</a:t>
          </a:r>
          <a:endParaRPr lang="en-US" sz="1100" kern="1200"/>
        </a:p>
      </dsp:txBody>
      <dsp:txXfrm>
        <a:off x="2836152" y="4337562"/>
        <a:ext cx="1608398" cy="924829"/>
      </dsp:txXfrm>
    </dsp:sp>
    <dsp:sp modelId="{A883D584-5591-4ADB-8FC7-32181A3F7430}">
      <dsp:nvSpPr>
        <dsp:cNvPr id="0" name=""/>
        <dsp:cNvSpPr/>
      </dsp:nvSpPr>
      <dsp:spPr>
        <a:xfrm>
          <a:off x="5168330" y="3271952"/>
          <a:ext cx="723779" cy="72377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0B2D2-778D-4D27-839D-2B61420EC810}">
      <dsp:nvSpPr>
        <dsp:cNvPr id="0" name=""/>
        <dsp:cNvSpPr/>
      </dsp:nvSpPr>
      <dsp:spPr>
        <a:xfrm>
          <a:off x="4726020" y="4337562"/>
          <a:ext cx="1608398" cy="924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Audit Logging:</a:t>
          </a:r>
          <a:r>
            <a:rPr lang="en-IN" sz="1100" kern="1200"/>
            <a:t> Important user actions (such as login, leave submission, and admin approvals) can be logged for accountability.</a:t>
          </a:r>
          <a:endParaRPr lang="en-US" sz="1100" kern="1200"/>
        </a:p>
      </dsp:txBody>
      <dsp:txXfrm>
        <a:off x="4726020" y="4337562"/>
        <a:ext cx="1608398" cy="924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E7CFC-CE53-495E-859C-34766DBACB5E}">
      <dsp:nvSpPr>
        <dsp:cNvPr id="0" name=""/>
        <dsp:cNvSpPr/>
      </dsp:nvSpPr>
      <dsp:spPr>
        <a:xfrm>
          <a:off x="816807" y="5667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6D326-9CD8-43CA-B94A-860A4BDF3989}">
      <dsp:nvSpPr>
        <dsp:cNvPr id="0" name=""/>
        <dsp:cNvSpPr/>
      </dsp:nvSpPr>
      <dsp:spPr>
        <a:xfrm>
          <a:off x="816807" y="17200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b="1" kern="1200"/>
            <a:t>Frontend Technologies Used:</a:t>
          </a:r>
          <a:endParaRPr lang="en-US" sz="2700" kern="1200"/>
        </a:p>
      </dsp:txBody>
      <dsp:txXfrm>
        <a:off x="816807" y="1720081"/>
        <a:ext cx="4320000" cy="648000"/>
      </dsp:txXfrm>
    </dsp:sp>
    <dsp:sp modelId="{361BE155-7CF6-43A5-A5BA-4B298F7D5BC4}">
      <dsp:nvSpPr>
        <dsp:cNvPr id="0" name=""/>
        <dsp:cNvSpPr/>
      </dsp:nvSpPr>
      <dsp:spPr>
        <a:xfrm>
          <a:off x="816807" y="2438504"/>
          <a:ext cx="4320000" cy="113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HTML</a:t>
          </a:r>
          <a:r>
            <a:rPr lang="en-IN" sz="1700" kern="1200"/>
            <a:t>: Structure of the web pages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CSS</a:t>
          </a:r>
          <a:r>
            <a:rPr lang="en-IN" sz="1700" kern="1200"/>
            <a:t>: Styling and layout design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JAVASCRIPT</a:t>
          </a:r>
          <a:r>
            <a:rPr lang="en-IN" sz="1700" kern="1200"/>
            <a:t>: For Functional In Web Page </a:t>
          </a:r>
          <a:endParaRPr lang="en-US" sz="1700" kern="1200"/>
        </a:p>
      </dsp:txBody>
      <dsp:txXfrm>
        <a:off x="816807" y="2438504"/>
        <a:ext cx="4320000" cy="1139308"/>
      </dsp:txXfrm>
    </dsp:sp>
    <dsp:sp modelId="{EE92189B-0B26-48C4-948A-AA8EB6158397}">
      <dsp:nvSpPr>
        <dsp:cNvPr id="0" name=""/>
        <dsp:cNvSpPr/>
      </dsp:nvSpPr>
      <dsp:spPr>
        <a:xfrm>
          <a:off x="5892807" y="5667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81C74-3E82-4EDC-830E-777AD24101D9}">
      <dsp:nvSpPr>
        <dsp:cNvPr id="0" name=""/>
        <dsp:cNvSpPr/>
      </dsp:nvSpPr>
      <dsp:spPr>
        <a:xfrm>
          <a:off x="5892807" y="172008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b="1" kern="1200"/>
            <a:t>Backend Technologies Used:</a:t>
          </a:r>
          <a:endParaRPr lang="en-US" sz="2700" kern="1200"/>
        </a:p>
      </dsp:txBody>
      <dsp:txXfrm>
        <a:off x="5892807" y="1720081"/>
        <a:ext cx="4320000" cy="648000"/>
      </dsp:txXfrm>
    </dsp:sp>
    <dsp:sp modelId="{7BAB6B45-94C3-40C2-BE4D-C44D2D5F5787}">
      <dsp:nvSpPr>
        <dsp:cNvPr id="0" name=""/>
        <dsp:cNvSpPr/>
      </dsp:nvSpPr>
      <dsp:spPr>
        <a:xfrm>
          <a:off x="5892807" y="2438504"/>
          <a:ext cx="4320000" cy="1139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PHP</a:t>
          </a:r>
          <a:r>
            <a:rPr lang="en-IN" sz="1700" kern="1200"/>
            <a:t>: Server-side scripting to process requests and interact with the database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MySQL</a:t>
          </a:r>
          <a:r>
            <a:rPr lang="en-IN" sz="1700" kern="1200"/>
            <a:t>: Relational database management system to store user, room, and leave data</a:t>
          </a:r>
          <a:endParaRPr lang="en-US" sz="1700" kern="1200"/>
        </a:p>
      </dsp:txBody>
      <dsp:txXfrm>
        <a:off x="5892807" y="2438504"/>
        <a:ext cx="4320000" cy="1139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9A626-766C-4351-9620-060A0C8C0263}">
      <dsp:nvSpPr>
        <dsp:cNvPr id="0" name=""/>
        <dsp:cNvSpPr/>
      </dsp:nvSpPr>
      <dsp:spPr>
        <a:xfrm>
          <a:off x="3010" y="5372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D181D-FD30-4A75-A4E1-AB45286AAC35}">
      <dsp:nvSpPr>
        <dsp:cNvPr id="0" name=""/>
        <dsp:cNvSpPr/>
      </dsp:nvSpPr>
      <dsp:spPr>
        <a:xfrm>
          <a:off x="3010" y="13571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Login Page:</a:t>
          </a:r>
          <a:endParaRPr lang="en-US" sz="3000" kern="1200"/>
        </a:p>
      </dsp:txBody>
      <dsp:txXfrm>
        <a:off x="3010" y="1357105"/>
        <a:ext cx="3290624" cy="493593"/>
      </dsp:txXfrm>
    </dsp:sp>
    <dsp:sp modelId="{B7E5C469-98FC-4E1C-B206-BA6F5633DB05}">
      <dsp:nvSpPr>
        <dsp:cNvPr id="0" name=""/>
        <dsp:cNvSpPr/>
      </dsp:nvSpPr>
      <dsp:spPr>
        <a:xfrm>
          <a:off x="3010" y="1921239"/>
          <a:ext cx="3290624" cy="165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Allows users to securely authenticate using their credentials.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Includes “forgot password” and validation features.</a:t>
          </a:r>
          <a:endParaRPr lang="en-US" sz="1700" kern="1200"/>
        </a:p>
      </dsp:txBody>
      <dsp:txXfrm>
        <a:off x="3010" y="1921239"/>
        <a:ext cx="3290624" cy="1659521"/>
      </dsp:txXfrm>
    </dsp:sp>
    <dsp:sp modelId="{34041639-643A-4D7C-840B-7E8DC75A14A1}">
      <dsp:nvSpPr>
        <dsp:cNvPr id="0" name=""/>
        <dsp:cNvSpPr/>
      </dsp:nvSpPr>
      <dsp:spPr>
        <a:xfrm>
          <a:off x="3869495" y="5372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633FF-4457-48AE-85A8-A14D2B56F914}">
      <dsp:nvSpPr>
        <dsp:cNvPr id="0" name=""/>
        <dsp:cNvSpPr/>
      </dsp:nvSpPr>
      <dsp:spPr>
        <a:xfrm>
          <a:off x="3869495" y="13571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Registration Page:</a:t>
          </a:r>
          <a:endParaRPr lang="en-US" sz="3000" kern="1200"/>
        </a:p>
      </dsp:txBody>
      <dsp:txXfrm>
        <a:off x="3869495" y="1357105"/>
        <a:ext cx="3290624" cy="493593"/>
      </dsp:txXfrm>
    </dsp:sp>
    <dsp:sp modelId="{6FEEE187-7D94-4F58-9EDF-CBDCE8298046}">
      <dsp:nvSpPr>
        <dsp:cNvPr id="0" name=""/>
        <dsp:cNvSpPr/>
      </dsp:nvSpPr>
      <dsp:spPr>
        <a:xfrm>
          <a:off x="3869495" y="1921239"/>
          <a:ext cx="3290624" cy="165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Enables new students to sign up with personal, academic, and contact information.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Includes form validations for mandatory fields.</a:t>
          </a:r>
          <a:endParaRPr lang="en-US" sz="1700" kern="1200"/>
        </a:p>
      </dsp:txBody>
      <dsp:txXfrm>
        <a:off x="3869495" y="1921239"/>
        <a:ext cx="3290624" cy="1659521"/>
      </dsp:txXfrm>
    </dsp:sp>
    <dsp:sp modelId="{96D90D70-2548-411F-A882-484A22A413EF}">
      <dsp:nvSpPr>
        <dsp:cNvPr id="0" name=""/>
        <dsp:cNvSpPr/>
      </dsp:nvSpPr>
      <dsp:spPr>
        <a:xfrm>
          <a:off x="7735979" y="5372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79439-400A-4015-9599-FBEF9C614872}">
      <dsp:nvSpPr>
        <dsp:cNvPr id="0" name=""/>
        <dsp:cNvSpPr/>
      </dsp:nvSpPr>
      <dsp:spPr>
        <a:xfrm>
          <a:off x="7735979" y="1357105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Student Dashboard:</a:t>
          </a:r>
          <a:endParaRPr lang="en-US" sz="3000" kern="1200"/>
        </a:p>
      </dsp:txBody>
      <dsp:txXfrm>
        <a:off x="7735979" y="1357105"/>
        <a:ext cx="3290624" cy="493593"/>
      </dsp:txXfrm>
    </dsp:sp>
    <dsp:sp modelId="{48BC495B-2E5F-42E4-8204-88819E2F622E}">
      <dsp:nvSpPr>
        <dsp:cNvPr id="0" name=""/>
        <dsp:cNvSpPr/>
      </dsp:nvSpPr>
      <dsp:spPr>
        <a:xfrm>
          <a:off x="7735979" y="1921239"/>
          <a:ext cx="3290624" cy="165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Displays current room details, leave status, and basic profile information.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Provides quick access to room search and leave application modules.</a:t>
          </a:r>
          <a:endParaRPr lang="en-US" sz="1700" kern="1200"/>
        </a:p>
      </dsp:txBody>
      <dsp:txXfrm>
        <a:off x="7735979" y="1921239"/>
        <a:ext cx="3290624" cy="16595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80C07-B324-4C0F-A78D-4878BDBD17E8}">
      <dsp:nvSpPr>
        <dsp:cNvPr id="0" name=""/>
        <dsp:cNvSpPr/>
      </dsp:nvSpPr>
      <dsp:spPr>
        <a:xfrm>
          <a:off x="8393" y="51559"/>
          <a:ext cx="1150594" cy="1150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22123-7E54-476C-AB57-F86DF49F1E6F}">
      <dsp:nvSpPr>
        <dsp:cNvPr id="0" name=""/>
        <dsp:cNvSpPr/>
      </dsp:nvSpPr>
      <dsp:spPr>
        <a:xfrm>
          <a:off x="8393" y="1354002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b="1" kern="1200"/>
            <a:t>Admin Dashboard:</a:t>
          </a:r>
          <a:endParaRPr lang="en-US" sz="2200" kern="1200"/>
        </a:p>
      </dsp:txBody>
      <dsp:txXfrm>
        <a:off x="8393" y="1354002"/>
        <a:ext cx="3287411" cy="493111"/>
      </dsp:txXfrm>
    </dsp:sp>
    <dsp:sp modelId="{E3B62C73-2333-4F6D-80DA-7B6A9C9CC7FD}">
      <dsp:nvSpPr>
        <dsp:cNvPr id="0" name=""/>
        <dsp:cNvSpPr/>
      </dsp:nvSpPr>
      <dsp:spPr>
        <a:xfrm>
          <a:off x="8393" y="1917741"/>
          <a:ext cx="3287411" cy="166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Centralized control panel for managing student records, room allocations, and leave approvals.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Offers sortable tables, filters, and summary statistics.</a:t>
          </a:r>
          <a:endParaRPr lang="en-US" sz="1700" kern="1200"/>
        </a:p>
      </dsp:txBody>
      <dsp:txXfrm>
        <a:off x="8393" y="1917741"/>
        <a:ext cx="3287411" cy="1665185"/>
      </dsp:txXfrm>
    </dsp:sp>
    <dsp:sp modelId="{2A9A130A-BBB3-47E1-BCEC-5246D6E1B46C}">
      <dsp:nvSpPr>
        <dsp:cNvPr id="0" name=""/>
        <dsp:cNvSpPr/>
      </dsp:nvSpPr>
      <dsp:spPr>
        <a:xfrm>
          <a:off x="3871101" y="51559"/>
          <a:ext cx="1150594" cy="1150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22D0B-7DDB-435F-A0C9-04BA6B47C6BE}">
      <dsp:nvSpPr>
        <dsp:cNvPr id="0" name=""/>
        <dsp:cNvSpPr/>
      </dsp:nvSpPr>
      <dsp:spPr>
        <a:xfrm>
          <a:off x="3871101" y="1354002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b="1" kern="1200"/>
            <a:t>Room Search Module:</a:t>
          </a:r>
          <a:endParaRPr lang="en-US" sz="2200" kern="1200"/>
        </a:p>
      </dsp:txBody>
      <dsp:txXfrm>
        <a:off x="3871101" y="1354002"/>
        <a:ext cx="3287411" cy="493111"/>
      </dsp:txXfrm>
    </dsp:sp>
    <dsp:sp modelId="{E8DD4577-44BF-45D9-B9FE-ED0C76AC109D}">
      <dsp:nvSpPr>
        <dsp:cNvPr id="0" name=""/>
        <dsp:cNvSpPr/>
      </dsp:nvSpPr>
      <dsp:spPr>
        <a:xfrm>
          <a:off x="3871101" y="1917741"/>
          <a:ext cx="3287411" cy="166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Allows students to view available rooms based on category (single/double occupancy, floor, etc.).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Real-time availability updates can be included.</a:t>
          </a:r>
          <a:endParaRPr lang="en-US" sz="1700" kern="1200"/>
        </a:p>
      </dsp:txBody>
      <dsp:txXfrm>
        <a:off x="3871101" y="1917741"/>
        <a:ext cx="3287411" cy="1665185"/>
      </dsp:txXfrm>
    </dsp:sp>
    <dsp:sp modelId="{5E4DD5BF-9422-487A-9C94-FFE0AF0A8C1F}">
      <dsp:nvSpPr>
        <dsp:cNvPr id="0" name=""/>
        <dsp:cNvSpPr/>
      </dsp:nvSpPr>
      <dsp:spPr>
        <a:xfrm>
          <a:off x="7733810" y="51559"/>
          <a:ext cx="1150594" cy="1150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A6BBC-123E-40BA-8FD2-AB492C479967}">
      <dsp:nvSpPr>
        <dsp:cNvPr id="0" name=""/>
        <dsp:cNvSpPr/>
      </dsp:nvSpPr>
      <dsp:spPr>
        <a:xfrm>
          <a:off x="7733810" y="1354002"/>
          <a:ext cx="3287411" cy="493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200" b="1" kern="1200"/>
            <a:t>Leave Application Module:</a:t>
          </a:r>
          <a:endParaRPr lang="en-US" sz="2200" kern="1200"/>
        </a:p>
      </dsp:txBody>
      <dsp:txXfrm>
        <a:off x="7733810" y="1354002"/>
        <a:ext cx="3287411" cy="493111"/>
      </dsp:txXfrm>
    </dsp:sp>
    <dsp:sp modelId="{4575950E-0C0F-49AD-A066-1C9D366FC3EA}">
      <dsp:nvSpPr>
        <dsp:cNvPr id="0" name=""/>
        <dsp:cNvSpPr/>
      </dsp:nvSpPr>
      <dsp:spPr>
        <a:xfrm>
          <a:off x="7733810" y="1917741"/>
          <a:ext cx="3287411" cy="166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Students can apply for leave by selecting date ranges, specifying reasons, and attaching relevant documents (optional).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Admins can approve/reject with comments.</a:t>
          </a:r>
          <a:endParaRPr lang="en-US" sz="1700" kern="1200"/>
        </a:p>
      </dsp:txBody>
      <dsp:txXfrm>
        <a:off x="7733810" y="1917741"/>
        <a:ext cx="3287411" cy="1665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A37A6-EA21-4253-B692-CFA2BD6E5C65}">
      <dsp:nvSpPr>
        <dsp:cNvPr id="0" name=""/>
        <dsp:cNvSpPr/>
      </dsp:nvSpPr>
      <dsp:spPr>
        <a:xfrm>
          <a:off x="821395" y="39574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C88E5-AE37-4F6B-9E28-A6EEDDA82EFE}">
      <dsp:nvSpPr>
        <dsp:cNvPr id="0" name=""/>
        <dsp:cNvSpPr/>
      </dsp:nvSpPr>
      <dsp:spPr>
        <a:xfrm>
          <a:off x="821395" y="170297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Server Requirements:</a:t>
          </a:r>
          <a:endParaRPr lang="en-US" sz="2100" kern="1200"/>
        </a:p>
      </dsp:txBody>
      <dsp:txXfrm>
        <a:off x="821395" y="1702977"/>
        <a:ext cx="4315781" cy="647367"/>
      </dsp:txXfrm>
    </dsp:sp>
    <dsp:sp modelId="{77D8DBAC-3F1E-46C2-A0C5-1AD26B52132E}">
      <dsp:nvSpPr>
        <dsp:cNvPr id="0" name=""/>
        <dsp:cNvSpPr/>
      </dsp:nvSpPr>
      <dsp:spPr>
        <a:xfrm>
          <a:off x="821395" y="2421451"/>
          <a:ext cx="4315781" cy="1173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Web server (with PHP and MySQL support).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At least 4GB RAM and 50GB disk space (depending on scale).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Hosting environment with SSH or cPanel access.</a:t>
          </a:r>
          <a:endParaRPr lang="en-US" sz="1600" kern="1200"/>
        </a:p>
      </dsp:txBody>
      <dsp:txXfrm>
        <a:off x="821395" y="2421451"/>
        <a:ext cx="4315781" cy="1173459"/>
      </dsp:txXfrm>
    </dsp:sp>
    <dsp:sp modelId="{F5D7A1F5-811E-4D86-9331-4B1DB20C24E1}">
      <dsp:nvSpPr>
        <dsp:cNvPr id="0" name=""/>
        <dsp:cNvSpPr/>
      </dsp:nvSpPr>
      <dsp:spPr>
        <a:xfrm>
          <a:off x="5892438" y="39574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A7023-868B-4A6F-8633-D3DD9C912682}">
      <dsp:nvSpPr>
        <dsp:cNvPr id="0" name=""/>
        <dsp:cNvSpPr/>
      </dsp:nvSpPr>
      <dsp:spPr>
        <a:xfrm>
          <a:off x="5892438" y="170297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Client Devices (Students &amp; Admins):</a:t>
          </a:r>
          <a:endParaRPr lang="en-US" sz="2100" kern="1200"/>
        </a:p>
      </dsp:txBody>
      <dsp:txXfrm>
        <a:off x="5892438" y="1702977"/>
        <a:ext cx="4315781" cy="647367"/>
      </dsp:txXfrm>
    </dsp:sp>
    <dsp:sp modelId="{DD2CCBB3-BE70-4EFF-AF44-19400461CE13}">
      <dsp:nvSpPr>
        <dsp:cNvPr id="0" name=""/>
        <dsp:cNvSpPr/>
      </dsp:nvSpPr>
      <dsp:spPr>
        <a:xfrm>
          <a:off x="5892438" y="2421451"/>
          <a:ext cx="4315781" cy="1173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Laptops or smartphones with internet access.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No additional installations required beyond a modern browser.</a:t>
          </a:r>
          <a:endParaRPr lang="en-US" sz="1600" kern="1200"/>
        </a:p>
      </dsp:txBody>
      <dsp:txXfrm>
        <a:off x="5892438" y="2421451"/>
        <a:ext cx="4315781" cy="1173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B4B2-7EFE-40F8-971E-36485BC3EABA}">
      <dsp:nvSpPr>
        <dsp:cNvPr id="0" name=""/>
        <dsp:cNvSpPr/>
      </dsp:nvSpPr>
      <dsp:spPr>
        <a:xfrm>
          <a:off x="4146" y="270473"/>
          <a:ext cx="2493511" cy="6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Web Server:</a:t>
          </a:r>
          <a:endParaRPr lang="en-US" sz="1900" kern="1200"/>
        </a:p>
      </dsp:txBody>
      <dsp:txXfrm>
        <a:off x="4146" y="270473"/>
        <a:ext cx="2493511" cy="687888"/>
      </dsp:txXfrm>
    </dsp:sp>
    <dsp:sp modelId="{772A518B-5E4A-4E81-8224-9DC71C4BAB86}">
      <dsp:nvSpPr>
        <dsp:cNvPr id="0" name=""/>
        <dsp:cNvSpPr/>
      </dsp:nvSpPr>
      <dsp:spPr>
        <a:xfrm>
          <a:off x="4146" y="958362"/>
          <a:ext cx="2493511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Apache HTTP Server (or any compatible alternative like Nginx) to serve PHP files and manage HTTP requests.</a:t>
          </a:r>
          <a:endParaRPr lang="en-US" sz="1900" kern="1200"/>
        </a:p>
      </dsp:txBody>
      <dsp:txXfrm>
        <a:off x="4146" y="958362"/>
        <a:ext cx="2493511" cy="2405649"/>
      </dsp:txXfrm>
    </dsp:sp>
    <dsp:sp modelId="{A1F078BF-1DD0-40A7-AFB1-D2BF950BFB8F}">
      <dsp:nvSpPr>
        <dsp:cNvPr id="0" name=""/>
        <dsp:cNvSpPr/>
      </dsp:nvSpPr>
      <dsp:spPr>
        <a:xfrm>
          <a:off x="2846750" y="270473"/>
          <a:ext cx="2493511" cy="6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Server-Side Language:</a:t>
          </a:r>
          <a:endParaRPr lang="en-US" sz="1900" kern="1200"/>
        </a:p>
      </dsp:txBody>
      <dsp:txXfrm>
        <a:off x="2846750" y="270473"/>
        <a:ext cx="2493511" cy="687888"/>
      </dsp:txXfrm>
    </dsp:sp>
    <dsp:sp modelId="{448EEB43-24B4-4E8C-9CD0-8F5AAA1E84E6}">
      <dsp:nvSpPr>
        <dsp:cNvPr id="0" name=""/>
        <dsp:cNvSpPr/>
      </dsp:nvSpPr>
      <dsp:spPr>
        <a:xfrm>
          <a:off x="2846750" y="958362"/>
          <a:ext cx="2493511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PHP 7.0 or higher.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Supports session management, form handling, and server-side logic.</a:t>
          </a:r>
          <a:endParaRPr lang="en-US" sz="1900" kern="1200"/>
        </a:p>
      </dsp:txBody>
      <dsp:txXfrm>
        <a:off x="2846750" y="958362"/>
        <a:ext cx="2493511" cy="2405649"/>
      </dsp:txXfrm>
    </dsp:sp>
    <dsp:sp modelId="{B3761B66-2C1D-46EF-AC27-AE5DC97A7190}">
      <dsp:nvSpPr>
        <dsp:cNvPr id="0" name=""/>
        <dsp:cNvSpPr/>
      </dsp:nvSpPr>
      <dsp:spPr>
        <a:xfrm>
          <a:off x="5689353" y="270473"/>
          <a:ext cx="2493511" cy="6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Database:</a:t>
          </a:r>
          <a:endParaRPr lang="en-US" sz="1900" kern="1200"/>
        </a:p>
      </dsp:txBody>
      <dsp:txXfrm>
        <a:off x="5689353" y="270473"/>
        <a:ext cx="2493511" cy="687888"/>
      </dsp:txXfrm>
    </dsp:sp>
    <dsp:sp modelId="{FA4F0C3E-59F7-4CDE-A862-B69066B2892A}">
      <dsp:nvSpPr>
        <dsp:cNvPr id="0" name=""/>
        <dsp:cNvSpPr/>
      </dsp:nvSpPr>
      <dsp:spPr>
        <a:xfrm>
          <a:off x="5689353" y="958362"/>
          <a:ext cx="2493511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MySQL 5.7+ for managing relational data related to users, rooms, and leaves.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Includes support for joins, foreign keys, and indexing.</a:t>
          </a:r>
          <a:endParaRPr lang="en-US" sz="1900" kern="1200"/>
        </a:p>
      </dsp:txBody>
      <dsp:txXfrm>
        <a:off x="5689353" y="958362"/>
        <a:ext cx="2493511" cy="2405649"/>
      </dsp:txXfrm>
    </dsp:sp>
    <dsp:sp modelId="{CC731D96-FA71-4F20-97C7-9DC232009C4F}">
      <dsp:nvSpPr>
        <dsp:cNvPr id="0" name=""/>
        <dsp:cNvSpPr/>
      </dsp:nvSpPr>
      <dsp:spPr>
        <a:xfrm>
          <a:off x="8531956" y="270473"/>
          <a:ext cx="2493511" cy="687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Operating System (Server Side):</a:t>
          </a:r>
          <a:endParaRPr lang="en-US" sz="1900" kern="1200"/>
        </a:p>
      </dsp:txBody>
      <dsp:txXfrm>
        <a:off x="8531956" y="270473"/>
        <a:ext cx="2493511" cy="687888"/>
      </dsp:txXfrm>
    </dsp:sp>
    <dsp:sp modelId="{B979D359-4C26-45DD-B99F-ECB1F81CB394}">
      <dsp:nvSpPr>
        <dsp:cNvPr id="0" name=""/>
        <dsp:cNvSpPr/>
      </dsp:nvSpPr>
      <dsp:spPr>
        <a:xfrm>
          <a:off x="8531956" y="958362"/>
          <a:ext cx="2493511" cy="24056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Linux (Ubuntu/CentOS) or Windows Server depending on hosting environment.</a:t>
          </a:r>
          <a:endParaRPr lang="en-US" sz="1900" kern="1200"/>
        </a:p>
      </dsp:txBody>
      <dsp:txXfrm>
        <a:off x="8531956" y="958362"/>
        <a:ext cx="2493511" cy="2405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FB4FF-EBEB-4938-9376-F242738B4F55}">
      <dsp:nvSpPr>
        <dsp:cNvPr id="0" name=""/>
        <dsp:cNvSpPr/>
      </dsp:nvSpPr>
      <dsp:spPr>
        <a:xfrm>
          <a:off x="6832256" y="1842687"/>
          <a:ext cx="461629" cy="1488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814" y="0"/>
              </a:lnTo>
              <a:lnTo>
                <a:pt x="230814" y="1488755"/>
              </a:lnTo>
              <a:lnTo>
                <a:pt x="461629" y="148875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C9EB-3249-4838-B2AA-2BA8EE96F01B}">
      <dsp:nvSpPr>
        <dsp:cNvPr id="0" name=""/>
        <dsp:cNvSpPr/>
      </dsp:nvSpPr>
      <dsp:spPr>
        <a:xfrm>
          <a:off x="6832256" y="1842687"/>
          <a:ext cx="461629" cy="49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814" y="0"/>
              </a:lnTo>
              <a:lnTo>
                <a:pt x="230814" y="496251"/>
              </a:lnTo>
              <a:lnTo>
                <a:pt x="461629" y="496251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FA962-2A9D-4EB2-9909-DE293AA1BCD9}">
      <dsp:nvSpPr>
        <dsp:cNvPr id="0" name=""/>
        <dsp:cNvSpPr/>
      </dsp:nvSpPr>
      <dsp:spPr>
        <a:xfrm>
          <a:off x="6832256" y="1346435"/>
          <a:ext cx="461629" cy="496251"/>
        </a:xfrm>
        <a:custGeom>
          <a:avLst/>
          <a:gdLst/>
          <a:ahLst/>
          <a:cxnLst/>
          <a:rect l="0" t="0" r="0" b="0"/>
          <a:pathLst>
            <a:path>
              <a:moveTo>
                <a:pt x="0" y="496251"/>
              </a:moveTo>
              <a:lnTo>
                <a:pt x="230814" y="496251"/>
              </a:lnTo>
              <a:lnTo>
                <a:pt x="230814" y="0"/>
              </a:lnTo>
              <a:lnTo>
                <a:pt x="461629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FC3C2-6CD7-40B0-AB22-545075E21A81}">
      <dsp:nvSpPr>
        <dsp:cNvPr id="0" name=""/>
        <dsp:cNvSpPr/>
      </dsp:nvSpPr>
      <dsp:spPr>
        <a:xfrm>
          <a:off x="6832256" y="353931"/>
          <a:ext cx="461629" cy="1488755"/>
        </a:xfrm>
        <a:custGeom>
          <a:avLst/>
          <a:gdLst/>
          <a:ahLst/>
          <a:cxnLst/>
          <a:rect l="0" t="0" r="0" b="0"/>
          <a:pathLst>
            <a:path>
              <a:moveTo>
                <a:pt x="0" y="1488755"/>
              </a:moveTo>
              <a:lnTo>
                <a:pt x="230814" y="1488755"/>
              </a:lnTo>
              <a:lnTo>
                <a:pt x="230814" y="0"/>
              </a:lnTo>
              <a:lnTo>
                <a:pt x="461629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8A6E4-B17F-4AA1-977F-ECA73CC5625C}">
      <dsp:nvSpPr>
        <dsp:cNvPr id="0" name=""/>
        <dsp:cNvSpPr/>
      </dsp:nvSpPr>
      <dsp:spPr>
        <a:xfrm>
          <a:off x="4062478" y="1346435"/>
          <a:ext cx="461629" cy="49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814" y="0"/>
              </a:lnTo>
              <a:lnTo>
                <a:pt x="230814" y="496251"/>
              </a:lnTo>
              <a:lnTo>
                <a:pt x="461629" y="49625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B8D48-AB64-4D1D-B241-B2D440AEAC93}">
      <dsp:nvSpPr>
        <dsp:cNvPr id="0" name=""/>
        <dsp:cNvSpPr/>
      </dsp:nvSpPr>
      <dsp:spPr>
        <a:xfrm>
          <a:off x="4062478" y="850183"/>
          <a:ext cx="461629" cy="496251"/>
        </a:xfrm>
        <a:custGeom>
          <a:avLst/>
          <a:gdLst/>
          <a:ahLst/>
          <a:cxnLst/>
          <a:rect l="0" t="0" r="0" b="0"/>
          <a:pathLst>
            <a:path>
              <a:moveTo>
                <a:pt x="0" y="496251"/>
              </a:moveTo>
              <a:lnTo>
                <a:pt x="230814" y="496251"/>
              </a:lnTo>
              <a:lnTo>
                <a:pt x="230814" y="0"/>
              </a:lnTo>
              <a:lnTo>
                <a:pt x="46162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E083C-72A2-4A81-BAD2-9B166C857222}">
      <dsp:nvSpPr>
        <dsp:cNvPr id="0" name=""/>
        <dsp:cNvSpPr/>
      </dsp:nvSpPr>
      <dsp:spPr>
        <a:xfrm>
          <a:off x="1754331" y="994442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Admin Controls</a:t>
          </a:r>
          <a:endParaRPr lang="en-US" sz="1200" kern="1200"/>
        </a:p>
      </dsp:txBody>
      <dsp:txXfrm>
        <a:off x="1754331" y="994442"/>
        <a:ext cx="2308147" cy="703985"/>
      </dsp:txXfrm>
    </dsp:sp>
    <dsp:sp modelId="{8E9F15A8-05F1-4DD5-98DB-77128FA1DC9C}">
      <dsp:nvSpPr>
        <dsp:cNvPr id="0" name=""/>
        <dsp:cNvSpPr/>
      </dsp:nvSpPr>
      <dsp:spPr>
        <a:xfrm>
          <a:off x="4524108" y="498190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Description:</a:t>
          </a:r>
          <a:br>
            <a:rPr lang="en-IN" sz="1200" kern="1200"/>
          </a:br>
          <a:r>
            <a:rPr lang="en-IN" sz="1200" kern="1200"/>
            <a:t>Provides comprehensive tools for system management and data oversight.</a:t>
          </a:r>
          <a:endParaRPr lang="en-US" sz="1200" kern="1200"/>
        </a:p>
      </dsp:txBody>
      <dsp:txXfrm>
        <a:off x="4524108" y="498190"/>
        <a:ext cx="2308147" cy="703985"/>
      </dsp:txXfrm>
    </dsp:sp>
    <dsp:sp modelId="{41ED4B89-FC44-42C2-A0D4-2F2EC0774C70}">
      <dsp:nvSpPr>
        <dsp:cNvPr id="0" name=""/>
        <dsp:cNvSpPr/>
      </dsp:nvSpPr>
      <dsp:spPr>
        <a:xfrm>
          <a:off x="4524108" y="1490694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Features:</a:t>
          </a:r>
          <a:endParaRPr lang="en-US" sz="1200" kern="1200"/>
        </a:p>
      </dsp:txBody>
      <dsp:txXfrm>
        <a:off x="4524108" y="1490694"/>
        <a:ext cx="2308147" cy="703985"/>
      </dsp:txXfrm>
    </dsp:sp>
    <dsp:sp modelId="{8B6C1682-CDFF-40DF-A661-AC3D87492E83}">
      <dsp:nvSpPr>
        <dsp:cNvPr id="0" name=""/>
        <dsp:cNvSpPr/>
      </dsp:nvSpPr>
      <dsp:spPr>
        <a:xfrm>
          <a:off x="7293886" y="1939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Edit or remove student details</a:t>
          </a:r>
          <a:endParaRPr lang="en-US" sz="1200" kern="1200"/>
        </a:p>
      </dsp:txBody>
      <dsp:txXfrm>
        <a:off x="7293886" y="1939"/>
        <a:ext cx="2308147" cy="703985"/>
      </dsp:txXfrm>
    </dsp:sp>
    <dsp:sp modelId="{F3F4EB4B-7204-4A9A-9243-2D5933F49F2B}">
      <dsp:nvSpPr>
        <dsp:cNvPr id="0" name=""/>
        <dsp:cNvSpPr/>
      </dsp:nvSpPr>
      <dsp:spPr>
        <a:xfrm>
          <a:off x="7293886" y="994442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Allocate or reassign rooms</a:t>
          </a:r>
          <a:endParaRPr lang="en-US" sz="1200" kern="1200"/>
        </a:p>
      </dsp:txBody>
      <dsp:txXfrm>
        <a:off x="7293886" y="994442"/>
        <a:ext cx="2308147" cy="703985"/>
      </dsp:txXfrm>
    </dsp:sp>
    <dsp:sp modelId="{B8850771-61B7-4436-80C8-CDC8DD2AE79D}">
      <dsp:nvSpPr>
        <dsp:cNvPr id="0" name=""/>
        <dsp:cNvSpPr/>
      </dsp:nvSpPr>
      <dsp:spPr>
        <a:xfrm>
          <a:off x="7293886" y="1986946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Approve or reject leave requests</a:t>
          </a:r>
          <a:endParaRPr lang="en-US" sz="1200" kern="1200"/>
        </a:p>
      </dsp:txBody>
      <dsp:txXfrm>
        <a:off x="7293886" y="1986946"/>
        <a:ext cx="2308147" cy="703985"/>
      </dsp:txXfrm>
    </dsp:sp>
    <dsp:sp modelId="{F151BA65-0F4C-48BC-BC89-94A6C88881C1}">
      <dsp:nvSpPr>
        <dsp:cNvPr id="0" name=""/>
        <dsp:cNvSpPr/>
      </dsp:nvSpPr>
      <dsp:spPr>
        <a:xfrm>
          <a:off x="7293886" y="2979449"/>
          <a:ext cx="2308147" cy="703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Dashboard with summary statistics and notifications</a:t>
          </a:r>
          <a:endParaRPr lang="en-US" sz="1200" kern="1200"/>
        </a:p>
      </dsp:txBody>
      <dsp:txXfrm>
        <a:off x="7293886" y="2979449"/>
        <a:ext cx="2308147" cy="703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9A1C8-4ADF-435B-BC46-BC57453E17C1}">
      <dsp:nvSpPr>
        <dsp:cNvPr id="0" name=""/>
        <dsp:cNvSpPr/>
      </dsp:nvSpPr>
      <dsp:spPr>
        <a:xfrm>
          <a:off x="6747628" y="1817243"/>
          <a:ext cx="455342" cy="1468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71" y="0"/>
              </a:lnTo>
              <a:lnTo>
                <a:pt x="227671" y="1468479"/>
              </a:lnTo>
              <a:lnTo>
                <a:pt x="455342" y="146847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7505F-8FB2-4EFC-BBC2-1CFDC4D86D54}">
      <dsp:nvSpPr>
        <dsp:cNvPr id="0" name=""/>
        <dsp:cNvSpPr/>
      </dsp:nvSpPr>
      <dsp:spPr>
        <a:xfrm>
          <a:off x="6747628" y="1817243"/>
          <a:ext cx="455342" cy="48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71" y="0"/>
              </a:lnTo>
              <a:lnTo>
                <a:pt x="227671" y="489493"/>
              </a:lnTo>
              <a:lnTo>
                <a:pt x="455342" y="48949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7EEB7-94E6-4079-B4EE-AEA1452B918C}">
      <dsp:nvSpPr>
        <dsp:cNvPr id="0" name=""/>
        <dsp:cNvSpPr/>
      </dsp:nvSpPr>
      <dsp:spPr>
        <a:xfrm>
          <a:off x="6747628" y="1327749"/>
          <a:ext cx="455342" cy="489493"/>
        </a:xfrm>
        <a:custGeom>
          <a:avLst/>
          <a:gdLst/>
          <a:ahLst/>
          <a:cxnLst/>
          <a:rect l="0" t="0" r="0" b="0"/>
          <a:pathLst>
            <a:path>
              <a:moveTo>
                <a:pt x="0" y="489493"/>
              </a:moveTo>
              <a:lnTo>
                <a:pt x="227671" y="489493"/>
              </a:lnTo>
              <a:lnTo>
                <a:pt x="227671" y="0"/>
              </a:lnTo>
              <a:lnTo>
                <a:pt x="455342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A5102-768C-4665-8FA6-BD118B7CB933}">
      <dsp:nvSpPr>
        <dsp:cNvPr id="0" name=""/>
        <dsp:cNvSpPr/>
      </dsp:nvSpPr>
      <dsp:spPr>
        <a:xfrm>
          <a:off x="6747628" y="348763"/>
          <a:ext cx="455342" cy="1468479"/>
        </a:xfrm>
        <a:custGeom>
          <a:avLst/>
          <a:gdLst/>
          <a:ahLst/>
          <a:cxnLst/>
          <a:rect l="0" t="0" r="0" b="0"/>
          <a:pathLst>
            <a:path>
              <a:moveTo>
                <a:pt x="0" y="1468479"/>
              </a:moveTo>
              <a:lnTo>
                <a:pt x="227671" y="1468479"/>
              </a:lnTo>
              <a:lnTo>
                <a:pt x="227671" y="0"/>
              </a:lnTo>
              <a:lnTo>
                <a:pt x="455342" y="0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44E8-1623-4E09-983C-D24E655D23EC}">
      <dsp:nvSpPr>
        <dsp:cNvPr id="0" name=""/>
        <dsp:cNvSpPr/>
      </dsp:nvSpPr>
      <dsp:spPr>
        <a:xfrm>
          <a:off x="4015573" y="1327749"/>
          <a:ext cx="455342" cy="48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671" y="0"/>
              </a:lnTo>
              <a:lnTo>
                <a:pt x="227671" y="489493"/>
              </a:lnTo>
              <a:lnTo>
                <a:pt x="455342" y="48949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A7D6-8D71-4C71-AED4-F4674C680530}">
      <dsp:nvSpPr>
        <dsp:cNvPr id="0" name=""/>
        <dsp:cNvSpPr/>
      </dsp:nvSpPr>
      <dsp:spPr>
        <a:xfrm>
          <a:off x="4015573" y="838256"/>
          <a:ext cx="455342" cy="489493"/>
        </a:xfrm>
        <a:custGeom>
          <a:avLst/>
          <a:gdLst/>
          <a:ahLst/>
          <a:cxnLst/>
          <a:rect l="0" t="0" r="0" b="0"/>
          <a:pathLst>
            <a:path>
              <a:moveTo>
                <a:pt x="0" y="489493"/>
              </a:moveTo>
              <a:lnTo>
                <a:pt x="227671" y="489493"/>
              </a:lnTo>
              <a:lnTo>
                <a:pt x="227671" y="0"/>
              </a:lnTo>
              <a:lnTo>
                <a:pt x="455342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B495F-F44A-4630-BDEC-5EF7A8DC3290}">
      <dsp:nvSpPr>
        <dsp:cNvPr id="0" name=""/>
        <dsp:cNvSpPr/>
      </dsp:nvSpPr>
      <dsp:spPr>
        <a:xfrm>
          <a:off x="1738860" y="980551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Leave Management</a:t>
          </a:r>
          <a:endParaRPr lang="en-US" sz="1200" kern="1200"/>
        </a:p>
      </dsp:txBody>
      <dsp:txXfrm>
        <a:off x="1738860" y="980551"/>
        <a:ext cx="2276712" cy="694397"/>
      </dsp:txXfrm>
    </dsp:sp>
    <dsp:sp modelId="{F091666A-A0EC-484D-81E9-BA25403C2896}">
      <dsp:nvSpPr>
        <dsp:cNvPr id="0" name=""/>
        <dsp:cNvSpPr/>
      </dsp:nvSpPr>
      <dsp:spPr>
        <a:xfrm>
          <a:off x="4470915" y="491057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Description:</a:t>
          </a:r>
          <a:br>
            <a:rPr lang="en-IN" sz="1200" kern="1200"/>
          </a:br>
          <a:r>
            <a:rPr lang="en-IN" sz="1200" kern="1200"/>
            <a:t>Facilitates the leave request process for students and approval workflow for admins.</a:t>
          </a:r>
          <a:endParaRPr lang="en-US" sz="1200" kern="1200"/>
        </a:p>
      </dsp:txBody>
      <dsp:txXfrm>
        <a:off x="4470915" y="491057"/>
        <a:ext cx="2276712" cy="694397"/>
      </dsp:txXfrm>
    </dsp:sp>
    <dsp:sp modelId="{58CD2E1A-A397-45CF-A0BA-5E43D8F7F7F6}">
      <dsp:nvSpPr>
        <dsp:cNvPr id="0" name=""/>
        <dsp:cNvSpPr/>
      </dsp:nvSpPr>
      <dsp:spPr>
        <a:xfrm>
          <a:off x="4470915" y="1470044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Features:</a:t>
          </a:r>
          <a:endParaRPr lang="en-US" sz="1200" kern="1200"/>
        </a:p>
      </dsp:txBody>
      <dsp:txXfrm>
        <a:off x="4470915" y="1470044"/>
        <a:ext cx="2276712" cy="694397"/>
      </dsp:txXfrm>
    </dsp:sp>
    <dsp:sp modelId="{0D4EC2B8-48F2-4C5F-95FE-9895A15B7930}">
      <dsp:nvSpPr>
        <dsp:cNvPr id="0" name=""/>
        <dsp:cNvSpPr/>
      </dsp:nvSpPr>
      <dsp:spPr>
        <a:xfrm>
          <a:off x="7202970" y="1564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Students can apply for leave by selecting dates and providing a reason</a:t>
          </a:r>
          <a:endParaRPr lang="en-US" sz="1200" kern="1200"/>
        </a:p>
      </dsp:txBody>
      <dsp:txXfrm>
        <a:off x="7202970" y="1564"/>
        <a:ext cx="2276712" cy="694397"/>
      </dsp:txXfrm>
    </dsp:sp>
    <dsp:sp modelId="{7C43582F-E782-4F90-963F-119EC887DA72}">
      <dsp:nvSpPr>
        <dsp:cNvPr id="0" name=""/>
        <dsp:cNvSpPr/>
      </dsp:nvSpPr>
      <dsp:spPr>
        <a:xfrm>
          <a:off x="7202970" y="980551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Admins receive pending leave requests for review</a:t>
          </a:r>
          <a:endParaRPr lang="en-US" sz="1200" kern="1200"/>
        </a:p>
      </dsp:txBody>
      <dsp:txXfrm>
        <a:off x="7202970" y="980551"/>
        <a:ext cx="2276712" cy="694397"/>
      </dsp:txXfrm>
    </dsp:sp>
    <dsp:sp modelId="{1919DAD4-7D08-4FD5-A761-C63B64710849}">
      <dsp:nvSpPr>
        <dsp:cNvPr id="0" name=""/>
        <dsp:cNvSpPr/>
      </dsp:nvSpPr>
      <dsp:spPr>
        <a:xfrm>
          <a:off x="7202970" y="1959537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Approval or rejection with optional comments</a:t>
          </a:r>
          <a:endParaRPr lang="en-US" sz="1200" kern="1200"/>
        </a:p>
      </dsp:txBody>
      <dsp:txXfrm>
        <a:off x="7202970" y="1959537"/>
        <a:ext cx="2276712" cy="694397"/>
      </dsp:txXfrm>
    </dsp:sp>
    <dsp:sp modelId="{88CEF82C-8964-4CC0-A9B3-495BC6EFD2CC}">
      <dsp:nvSpPr>
        <dsp:cNvPr id="0" name=""/>
        <dsp:cNvSpPr/>
      </dsp:nvSpPr>
      <dsp:spPr>
        <a:xfrm>
          <a:off x="7202970" y="2938523"/>
          <a:ext cx="2276712" cy="6943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Leave status tracking (Pending / Approved / Rejected)</a:t>
          </a:r>
          <a:endParaRPr lang="en-US" sz="1200" kern="1200"/>
        </a:p>
      </dsp:txBody>
      <dsp:txXfrm>
        <a:off x="7202970" y="2938523"/>
        <a:ext cx="2276712" cy="69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9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2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0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10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4" name="Rectangle 210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06" name="Rectangle 2105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9BA1C-C74D-C23E-6732-9720F13F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Hostel Management System </a:t>
            </a:r>
          </a:p>
        </p:txBody>
      </p: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8" name="Rectangle 2107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50" name="Picture 2" descr="SRM Andhra pradesh - Logos | SRM University AP, Andhra Pradesh">
            <a:extLst>
              <a:ext uri="{FF2B5EF4-FFF2-40B4-BE49-F238E27FC236}">
                <a16:creationId xmlns:a16="http://schemas.microsoft.com/office/drawing/2014/main" id="{21976250-4CF7-BCEC-4998-9B600CB3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1523" y="6071441"/>
            <a:ext cx="1724360" cy="63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8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9D34-CB6D-9826-F3C3-2A6BA293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Interfaces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09347-CB5F-8C67-7C1D-C09465B97F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D1F30F-A415-9352-D1D3-61F68103865A}"/>
              </a:ext>
            </a:extLst>
          </p:cNvPr>
          <p:cNvSpPr txBox="1"/>
          <p:nvPr/>
        </p:nvSpPr>
        <p:spPr>
          <a:xfrm>
            <a:off x="7451677" y="6305266"/>
            <a:ext cx="43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VELAGA SUBHASH – AP22110010068</a:t>
            </a:r>
          </a:p>
        </p:txBody>
      </p:sp>
    </p:spTree>
    <p:extLst>
      <p:ext uri="{BB962C8B-B14F-4D97-AF65-F5344CB8AC3E}">
        <p14:creationId xmlns:p14="http://schemas.microsoft.com/office/powerpoint/2010/main" val="223926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5DA39-D379-83E6-5FA5-94FDC888A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F218-8705-E65E-A48C-DF0309FC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88CB8-857D-A800-7F99-E4C1BBE90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950264"/>
              </p:ext>
            </p:extLst>
          </p:nvPr>
        </p:nvGraphicFramePr>
        <p:xfrm>
          <a:off x="254442" y="2289976"/>
          <a:ext cx="11356365" cy="368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086731-2508-39C9-BD0E-F6B2166B5E9B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198917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4D552-A68C-9EF9-00BE-091B0BAC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010-1EA7-4CE4-DAAA-E613C829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19218-7656-3210-957E-42A12067B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269322"/>
              </p:ext>
            </p:extLst>
          </p:nvPr>
        </p:nvGraphicFramePr>
        <p:xfrm>
          <a:off x="581192" y="2340864"/>
          <a:ext cx="11218544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5BEA4-0AE3-B320-0190-FA59AB0DB432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199217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A04F2-5A31-F22C-B32E-96E55F1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Features</a:t>
            </a:r>
            <a:endParaRPr lang="en-IN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77309AA-D89F-113C-1D55-F94602D8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7948"/>
              </p:ext>
            </p:extLst>
          </p:nvPr>
        </p:nvGraphicFramePr>
        <p:xfrm>
          <a:off x="584200" y="1896532"/>
          <a:ext cx="10706652" cy="450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93DE0A-132E-626F-167E-3C26A8A7F1B1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281775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0C90-BF1F-EA52-D377-901A6CEC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67EE-D917-0085-4E00-75BFC97D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F4CB8-D88C-86CB-66F8-36235DEA4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21462"/>
              </p:ext>
            </p:extLst>
          </p:nvPr>
        </p:nvGraphicFramePr>
        <p:xfrm>
          <a:off x="151076" y="2075290"/>
          <a:ext cx="11736124" cy="390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F5A57A-EEC8-28C0-1F24-361C1F761CE1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63208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6ABB-7D46-17E5-6738-9FC52A26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AAD4-E853-5FF3-E887-F141D5EB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Features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4C2E4A-5CD5-7B19-8B89-9017EE45E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608279"/>
              </p:ext>
            </p:extLst>
          </p:nvPr>
        </p:nvGraphicFramePr>
        <p:xfrm>
          <a:off x="581192" y="2340864"/>
          <a:ext cx="11337813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35082B-95BD-FFA2-E16B-EA5A697F5472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351443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30EE-C02A-60BB-3544-DAFBEBBC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Testing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72D3D2-1E7F-A9D2-13F7-101A91606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29083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FC929D-1555-5869-B8C2-F10C4A6EF799}"/>
              </a:ext>
            </a:extLst>
          </p:cNvPr>
          <p:cNvSpPr txBox="1"/>
          <p:nvPr/>
        </p:nvSpPr>
        <p:spPr>
          <a:xfrm>
            <a:off x="6625989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MENTE HEM LEELA CHANDU – AP22110010121</a:t>
            </a:r>
          </a:p>
        </p:txBody>
      </p:sp>
    </p:spTree>
    <p:extLst>
      <p:ext uri="{BB962C8B-B14F-4D97-AF65-F5344CB8AC3E}">
        <p14:creationId xmlns:p14="http://schemas.microsoft.com/office/powerpoint/2010/main" val="223576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10CF-761F-7A61-4C53-10E3A7C9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Testing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E9509A-956E-7650-B7EF-C932F2A748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91EDD1-2653-2DEA-9FD0-E37D8105A912}"/>
              </a:ext>
            </a:extLst>
          </p:cNvPr>
          <p:cNvSpPr txBox="1"/>
          <p:nvPr/>
        </p:nvSpPr>
        <p:spPr>
          <a:xfrm>
            <a:off x="6625989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MENTE HEM LEELA CHANDU – AP22110010121</a:t>
            </a:r>
          </a:p>
        </p:txBody>
      </p:sp>
    </p:spTree>
    <p:extLst>
      <p:ext uri="{BB962C8B-B14F-4D97-AF65-F5344CB8AC3E}">
        <p14:creationId xmlns:p14="http://schemas.microsoft.com/office/powerpoint/2010/main" val="390857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15A7-BD0A-D9EC-3746-731F0878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F0013-228B-B386-8427-577578A46637}"/>
              </a:ext>
            </a:extLst>
          </p:cNvPr>
          <p:cNvSpPr txBox="1"/>
          <p:nvPr/>
        </p:nvSpPr>
        <p:spPr>
          <a:xfrm>
            <a:off x="805218" y="2038025"/>
            <a:ext cx="110819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Integration of Artificial Intelligence (AI):  </a:t>
            </a:r>
          </a:p>
          <a:p>
            <a:r>
              <a:rPr lang="en-IN" dirty="0"/>
              <a:t>   AI can be utilized to automate complex tasks such as intelligent room allocation, prediction of occupancy trends, and roommate matching based on student preferences, habits, and compatibility. This can lead to a more balanced and satisfying hostel experience for residents.</a:t>
            </a:r>
          </a:p>
          <a:p>
            <a:endParaRPr lang="en-IN" dirty="0"/>
          </a:p>
          <a:p>
            <a:r>
              <a:rPr lang="en-IN" b="1" dirty="0"/>
              <a:t>Advanced Financial Management Module:</a:t>
            </a:r>
            <a:r>
              <a:rPr lang="en-IN" dirty="0"/>
              <a:t> </a:t>
            </a:r>
          </a:p>
          <a:p>
            <a:r>
              <a:rPr lang="en-IN" dirty="0"/>
              <a:t>   A comprehensive financial dashboard can be introduced, enabling students to manage and track their hostel-related expenses including rent, utilities, and meal plans. Budgeting tools and notifications for due payments can also be integrated to foster financial responsibility.</a:t>
            </a:r>
          </a:p>
          <a:p>
            <a:endParaRPr lang="en-IN" dirty="0"/>
          </a:p>
          <a:p>
            <a:r>
              <a:rPr lang="en-IN" b="1" dirty="0"/>
              <a:t>Smart Reporting and Analytics:</a:t>
            </a:r>
            <a:r>
              <a:rPr lang="en-IN" dirty="0"/>
              <a:t>  </a:t>
            </a:r>
          </a:p>
          <a:p>
            <a:r>
              <a:rPr lang="en-IN" dirty="0"/>
              <a:t>   Implementing data visualization and reporting tools can provide hostel administrators with insightful analytics such as occupancy trends, student feedback analysis, and resource utilization reports. These tools can support data-driven decisions for optimizing hostel operations.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4EA5-96A8-523F-1030-04C7887A95B1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210611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C738-B2BC-B7A9-7EC6-D25CFA9E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716-01B5-7511-0A7D-8240C6B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11377-821B-412F-C358-80C578450C75}"/>
              </a:ext>
            </a:extLst>
          </p:cNvPr>
          <p:cNvSpPr txBox="1"/>
          <p:nvPr/>
        </p:nvSpPr>
        <p:spPr>
          <a:xfrm>
            <a:off x="805218" y="2038025"/>
            <a:ext cx="11081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Mobile Application Integration:</a:t>
            </a:r>
            <a:r>
              <a:rPr lang="en-IN" dirty="0"/>
              <a:t>  </a:t>
            </a:r>
          </a:p>
          <a:p>
            <a:r>
              <a:rPr lang="en-IN" dirty="0"/>
              <a:t>   Developing a mobile-friendly version or dedicated mobile apps for Android/iOS can significantly improve accessibility. Students could easily check room availability, submit maintenance requests, view announcements, and receive real-time notifications, thereby enhancing overall convenience and responsiveness.</a:t>
            </a:r>
          </a:p>
          <a:p>
            <a:endParaRPr lang="en-IN" dirty="0"/>
          </a:p>
          <a:p>
            <a:r>
              <a:rPr lang="en-IN" b="1" dirty="0"/>
              <a:t>IoT and Smart Maintenance Integration:  </a:t>
            </a:r>
          </a:p>
          <a:p>
            <a:r>
              <a:rPr lang="en-IN" dirty="0"/>
              <a:t>   Future upgrades could include IoT-enabled smart sensors for automating energy usage and automated maintenance alerts for better facility management.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3115-F29A-94DB-E5E1-DA9706B42359}"/>
              </a:ext>
            </a:extLst>
          </p:cNvPr>
          <p:cNvSpPr txBox="1"/>
          <p:nvPr/>
        </p:nvSpPr>
        <p:spPr>
          <a:xfrm>
            <a:off x="6707877" y="6305266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POPURI CHINNI KRISHNA – AP22110010122</a:t>
            </a:r>
          </a:p>
        </p:txBody>
      </p:sp>
    </p:spTree>
    <p:extLst>
      <p:ext uri="{BB962C8B-B14F-4D97-AF65-F5344CB8AC3E}">
        <p14:creationId xmlns:p14="http://schemas.microsoft.com/office/powerpoint/2010/main" val="359760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CFE6-09B8-BC8B-7E3E-DA3344A6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F201-E689-D826-3A23-42D0CD13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Hostel Management System</a:t>
            </a:r>
            <a:r>
              <a:rPr lang="en-US" dirty="0"/>
              <a:t> is a web-based application developed to streamline and automate the management of hostel operations such as student registration, room allocation, and communication between the administration and residents. This project leverages </a:t>
            </a:r>
            <a:r>
              <a:rPr lang="en-US" b="1" dirty="0"/>
              <a:t>HTML, CSS, and JavaScript</a:t>
            </a:r>
            <a:r>
              <a:rPr lang="en-US" dirty="0"/>
              <a:t> for building an interactive and user-friendly front end, while the </a:t>
            </a:r>
            <a:r>
              <a:rPr lang="en-US" b="1" dirty="0"/>
              <a:t>XAMPP server</a:t>
            </a:r>
            <a:r>
              <a:rPr lang="en-US" dirty="0"/>
              <a:t> environment is used to host the </a:t>
            </a:r>
            <a:r>
              <a:rPr lang="en-US" b="1" dirty="0"/>
              <a:t>PHP backend</a:t>
            </a:r>
            <a:r>
              <a:rPr lang="en-US" dirty="0"/>
              <a:t> and manage the </a:t>
            </a:r>
            <a:r>
              <a:rPr lang="en-US" b="1" dirty="0"/>
              <a:t>MySQL database</a:t>
            </a:r>
            <a:r>
              <a:rPr lang="en-US" dirty="0"/>
              <a:t>, ensuring secure and efficient data storage and retrieval.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B036-7C8D-AF4B-CC3C-CE685E5149B6}"/>
              </a:ext>
            </a:extLst>
          </p:cNvPr>
          <p:cNvSpPr txBox="1"/>
          <p:nvPr/>
        </p:nvSpPr>
        <p:spPr>
          <a:xfrm>
            <a:off x="7299297" y="6305266"/>
            <a:ext cx="4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YARRA KRISHNA TEJA – AP22110010105</a:t>
            </a:r>
          </a:p>
        </p:txBody>
      </p:sp>
    </p:spTree>
    <p:extLst>
      <p:ext uri="{BB962C8B-B14F-4D97-AF65-F5344CB8AC3E}">
        <p14:creationId xmlns:p14="http://schemas.microsoft.com/office/powerpoint/2010/main" val="124740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4B26E-7252-C48F-99C0-8C29E00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2" y="1037967"/>
            <a:ext cx="4078292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kern="1200" cap="all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2E0D9886-9A74-E351-B164-A3E3B7B13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73371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18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A62-5485-9391-AC99-002FBBD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7F376F-C177-BB73-285E-F87D85FBCD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2D45FD-8819-4855-63C6-478076F5DDF2}"/>
              </a:ext>
            </a:extLst>
          </p:cNvPr>
          <p:cNvSpPr txBox="1"/>
          <p:nvPr/>
        </p:nvSpPr>
        <p:spPr>
          <a:xfrm>
            <a:off x="7322024" y="6305266"/>
            <a:ext cx="446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YARRA KRISHNA TEJA – AP22110010105</a:t>
            </a:r>
          </a:p>
        </p:txBody>
      </p:sp>
    </p:spTree>
    <p:extLst>
      <p:ext uri="{BB962C8B-B14F-4D97-AF65-F5344CB8AC3E}">
        <p14:creationId xmlns:p14="http://schemas.microsoft.com/office/powerpoint/2010/main" val="358229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41F70-56EE-9530-1AB9-C21DF2C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IN" b="1" kern="100">
                <a:solidFill>
                  <a:srgbClr val="FFFE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Components</a:t>
            </a:r>
            <a:endParaRPr lang="en-IN">
              <a:solidFill>
                <a:srgbClr val="FFFEFF"/>
              </a:solidFill>
            </a:endParaRP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8D0BD3C4-A89B-AEB7-D39E-21869E079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88281"/>
              </p:ext>
            </p:extLst>
          </p:nvPr>
        </p:nvGraphicFramePr>
        <p:xfrm>
          <a:off x="4534935" y="597643"/>
          <a:ext cx="7280703" cy="614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F37BAB-99A0-DBAA-B3E0-5244468BDA75}"/>
              </a:ext>
            </a:extLst>
          </p:cNvPr>
          <p:cNvSpPr txBox="1"/>
          <p:nvPr/>
        </p:nvSpPr>
        <p:spPr>
          <a:xfrm>
            <a:off x="7322025" y="6305266"/>
            <a:ext cx="446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YARRA KRISHNA TEJA – AP22110010105</a:t>
            </a:r>
          </a:p>
        </p:txBody>
      </p:sp>
    </p:spTree>
    <p:extLst>
      <p:ext uri="{BB962C8B-B14F-4D97-AF65-F5344CB8AC3E}">
        <p14:creationId xmlns:p14="http://schemas.microsoft.com/office/powerpoint/2010/main" val="314484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7B6FB-EC34-7E27-D56B-1BB0530A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IN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- Functional Components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2C1D16-8391-05A3-6480-45763704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Database Transactions:</a:t>
            </a:r>
            <a:b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Queries for login, room availability, and leave records should execute within 1–2 seconds under normal load.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 Downtime:</a:t>
            </a:r>
            <a:b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aim for near-continuous operation, with scheduled maintenance limited to off-peak hours.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 Response Time: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and registration pages must load within 2 seconds.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operations (viewing details, submitting leave) must complete within 3 seconds.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Concurrent Access Handling:</a:t>
            </a:r>
            <a:b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currently designed for single-user access, the system should be adaptable for future concurrent usage scenarios.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BCC0-444A-B9DA-C5BF-4C9378A747AE}"/>
              </a:ext>
            </a:extLst>
          </p:cNvPr>
          <p:cNvSpPr txBox="1"/>
          <p:nvPr/>
        </p:nvSpPr>
        <p:spPr>
          <a:xfrm>
            <a:off x="7376615" y="6305266"/>
            <a:ext cx="44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YARRA KRISHNA TEJA – AP22110010105</a:t>
            </a:r>
          </a:p>
        </p:txBody>
      </p:sp>
    </p:spTree>
    <p:extLst>
      <p:ext uri="{BB962C8B-B14F-4D97-AF65-F5344CB8AC3E}">
        <p14:creationId xmlns:p14="http://schemas.microsoft.com/office/powerpoint/2010/main" val="422383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CDDD-F11A-EB27-761C-454A4648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Technologies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70DCA60-0776-0B5E-7C44-C098D51000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E33AF1-2DC6-240E-5041-DC4B658980A7}"/>
              </a:ext>
            </a:extLst>
          </p:cNvPr>
          <p:cNvSpPr txBox="1"/>
          <p:nvPr/>
        </p:nvSpPr>
        <p:spPr>
          <a:xfrm>
            <a:off x="7451677" y="6305266"/>
            <a:ext cx="43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VELAGA SUBHASH – AP22110010068</a:t>
            </a:r>
          </a:p>
        </p:txBody>
      </p:sp>
    </p:spTree>
    <p:extLst>
      <p:ext uri="{BB962C8B-B14F-4D97-AF65-F5344CB8AC3E}">
        <p14:creationId xmlns:p14="http://schemas.microsoft.com/office/powerpoint/2010/main" val="3849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596-8A37-E652-5610-E9327A2B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Interfaces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B3DB9-E66C-0B5D-0EF0-9A400D77D9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D51F5D-6A5F-8400-4A17-E07C5ADD7CAC}"/>
              </a:ext>
            </a:extLst>
          </p:cNvPr>
          <p:cNvSpPr txBox="1"/>
          <p:nvPr/>
        </p:nvSpPr>
        <p:spPr>
          <a:xfrm>
            <a:off x="7451677" y="6305266"/>
            <a:ext cx="43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VELAGA SUBHASH – AP22110010068</a:t>
            </a:r>
          </a:p>
        </p:txBody>
      </p:sp>
    </p:spTree>
    <p:extLst>
      <p:ext uri="{BB962C8B-B14F-4D97-AF65-F5344CB8AC3E}">
        <p14:creationId xmlns:p14="http://schemas.microsoft.com/office/powerpoint/2010/main" val="76155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78ADB-93D0-C156-B6BA-42687BB4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2DB1-E2F9-9EE0-DB94-DFFE87C4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Interfaces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0E6B2-CA3B-6809-2B5A-02676A58EE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18A2E2-1C6B-4ABD-72D8-810FCEF9431B}"/>
              </a:ext>
            </a:extLst>
          </p:cNvPr>
          <p:cNvSpPr txBox="1"/>
          <p:nvPr/>
        </p:nvSpPr>
        <p:spPr>
          <a:xfrm>
            <a:off x="7451677" y="6305266"/>
            <a:ext cx="43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VELAGA SUBHASH – AP22110010068</a:t>
            </a:r>
          </a:p>
        </p:txBody>
      </p:sp>
    </p:spTree>
    <p:extLst>
      <p:ext uri="{BB962C8B-B14F-4D97-AF65-F5344CB8AC3E}">
        <p14:creationId xmlns:p14="http://schemas.microsoft.com/office/powerpoint/2010/main" val="38852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8A23-0CFD-4039-337D-3C72F2C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Interfaces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4BD8B9-6717-8E55-9EB8-85BBADD77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41A289-E83B-C3D0-1F98-38041EC49E5C}"/>
              </a:ext>
            </a:extLst>
          </p:cNvPr>
          <p:cNvSpPr txBox="1"/>
          <p:nvPr/>
        </p:nvSpPr>
        <p:spPr>
          <a:xfrm>
            <a:off x="7451677" y="6305266"/>
            <a:ext cx="43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VELAGA SUBHASH – AP22110010068</a:t>
            </a:r>
          </a:p>
        </p:txBody>
      </p:sp>
    </p:spTree>
    <p:extLst>
      <p:ext uri="{BB962C8B-B14F-4D97-AF65-F5344CB8AC3E}">
        <p14:creationId xmlns:p14="http://schemas.microsoft.com/office/powerpoint/2010/main" val="720306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1512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Nova Light</vt:lpstr>
      <vt:lpstr>Calibri</vt:lpstr>
      <vt:lpstr>Courier New</vt:lpstr>
      <vt:lpstr>Symbol</vt:lpstr>
      <vt:lpstr>Times New Roman</vt:lpstr>
      <vt:lpstr>Wingdings 2</vt:lpstr>
      <vt:lpstr>DividendVTI</vt:lpstr>
      <vt:lpstr>Hostel Management System </vt:lpstr>
      <vt:lpstr>introduction</vt:lpstr>
      <vt:lpstr>introduction</vt:lpstr>
      <vt:lpstr>Functional Components</vt:lpstr>
      <vt:lpstr>NON - Functional Components</vt:lpstr>
      <vt:lpstr>Technologies</vt:lpstr>
      <vt:lpstr>User Interfaces</vt:lpstr>
      <vt:lpstr>User Interfaces</vt:lpstr>
      <vt:lpstr>Hardware Interfaces </vt:lpstr>
      <vt:lpstr>Software Interfaces </vt:lpstr>
      <vt:lpstr>System Features</vt:lpstr>
      <vt:lpstr>System Features</vt:lpstr>
      <vt:lpstr>System Features</vt:lpstr>
      <vt:lpstr>System Features</vt:lpstr>
      <vt:lpstr>System Features</vt:lpstr>
      <vt:lpstr>Functional Testing</vt:lpstr>
      <vt:lpstr>Functional Testing</vt:lpstr>
      <vt:lpstr>FUTURE WORK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Subhash Velaga | AP22110010068</dc:creator>
  <cp:lastModifiedBy>Yarra Krishna Teja</cp:lastModifiedBy>
  <cp:revision>2</cp:revision>
  <dcterms:created xsi:type="dcterms:W3CDTF">2025-04-22T04:11:36Z</dcterms:created>
  <dcterms:modified xsi:type="dcterms:W3CDTF">2025-04-23T11:45:19Z</dcterms:modified>
</cp:coreProperties>
</file>